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3" r:id="rId1"/>
    <p:sldMasterId id="2147483785" r:id="rId2"/>
    <p:sldMasterId id="2147483788" r:id="rId3"/>
    <p:sldMasterId id="2147483789" r:id="rId4"/>
  </p:sldMasterIdLst>
  <p:notesMasterIdLst>
    <p:notesMasterId r:id="rId53"/>
  </p:notesMasterIdLst>
  <p:sldIdLst>
    <p:sldId id="276" r:id="rId5"/>
    <p:sldId id="279" r:id="rId6"/>
    <p:sldId id="280" r:id="rId7"/>
    <p:sldId id="281" r:id="rId8"/>
    <p:sldId id="282" r:id="rId9"/>
    <p:sldId id="283" r:id="rId10"/>
    <p:sldId id="284" r:id="rId11"/>
    <p:sldId id="285" r:id="rId12"/>
    <p:sldId id="287" r:id="rId13"/>
    <p:sldId id="288" r:id="rId14"/>
    <p:sldId id="289" r:id="rId15"/>
    <p:sldId id="290" r:id="rId16"/>
    <p:sldId id="291" r:id="rId17"/>
    <p:sldId id="292" r:id="rId18"/>
    <p:sldId id="293" r:id="rId19"/>
    <p:sldId id="294" r:id="rId20"/>
    <p:sldId id="296" r:id="rId21"/>
    <p:sldId id="295"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25" r:id="rId40"/>
    <p:sldId id="326" r:id="rId41"/>
    <p:sldId id="327" r:id="rId42"/>
    <p:sldId id="328" r:id="rId43"/>
    <p:sldId id="329" r:id="rId44"/>
    <p:sldId id="314" r:id="rId45"/>
    <p:sldId id="324" r:id="rId46"/>
    <p:sldId id="315" r:id="rId47"/>
    <p:sldId id="330" r:id="rId48"/>
    <p:sldId id="331" r:id="rId49"/>
    <p:sldId id="332" r:id="rId50"/>
    <p:sldId id="333" r:id="rId51"/>
    <p:sldId id="323" r:id="rId52"/>
  </p:sldIdLst>
  <p:sldSz cx="9144000" cy="5143500" type="screen16x9"/>
  <p:notesSz cx="6858000" cy="9144000"/>
  <p:embeddedFontLst>
    <p:embeddedFont>
      <p:font typeface="Calibri" panose="020F0502020204030204" pitchFamily="34"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51349C-B7F6-4384-920D-E2D91231361C}">
  <a:tblStyle styleId="{0C51349C-B7F6-4384-920D-E2D91231361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75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609a625225_2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919" name="Google Shape;919;g609a625225_2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6115754fb1_0_175: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8" name="Google Shape;1008;g6115754fb1_0_175: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6115754fb1_0_146: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5" name="Google Shape;1015;g6115754fb1_0_146: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6115754fb1_0_251:notes"/>
          <p:cNvSpPr>
            <a:spLocks noGrp="1" noRot="1" noChangeAspect="1"/>
          </p:cNvSpPr>
          <p:nvPr>
            <p:ph type="sldImg" idx="2"/>
          </p:nvPr>
        </p:nvSpPr>
        <p:spPr>
          <a:xfrm>
            <a:off x="96838" y="742950"/>
            <a:ext cx="6602412"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4" name="Google Shape;1024;g6115754fb1_0_251:notes"/>
          <p:cNvSpPr txBox="1">
            <a:spLocks noGrp="1"/>
          </p:cNvSpPr>
          <p:nvPr>
            <p:ph type="body" idx="1"/>
          </p:nvPr>
        </p:nvSpPr>
        <p:spPr>
          <a:xfrm>
            <a:off x="679450" y="4767263"/>
            <a:ext cx="5435700" cy="39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100"/>
              <a:t>One of the most powerful features of Trimble Perspective Software is the Trimble Registration Assist. Combined with the scanners IMU, Trimble Registration Assist will automatically register scans as the are acquired. By default it will attempt to register to the previous scan. However, you may find that you need to move around your project in such a way that you may not be close to the last scan. In this case the software allows you to select which scan station you would like to register to. In the case that you don’t have an overlapping scan to register to Trimble Registration Assist will create a registration group which you can then register later.</a:t>
            </a:r>
            <a:endParaRPr sz="1200">
              <a:solidFill>
                <a:schemeClr val="dk1"/>
              </a:solidFill>
              <a:latin typeface="Arial"/>
              <a:ea typeface="Arial"/>
              <a:cs typeface="Arial"/>
              <a:sym typeface="Arial"/>
            </a:endParaRPr>
          </a:p>
        </p:txBody>
      </p:sp>
      <p:sp>
        <p:nvSpPr>
          <p:cNvPr id="1025" name="Google Shape;1025;g6115754fb1_0_251:notes"/>
          <p:cNvSpPr txBox="1">
            <a:spLocks noGrp="1"/>
          </p:cNvSpPr>
          <p:nvPr>
            <p:ph type="sldNum" idx="12"/>
          </p:nvPr>
        </p:nvSpPr>
        <p:spPr>
          <a:xfrm>
            <a:off x="3848100" y="9410700"/>
            <a:ext cx="2944800" cy="493800"/>
          </a:xfrm>
          <a:prstGeom prst="rect">
            <a:avLst/>
          </a:prstGeom>
          <a:noFill/>
          <a:ln>
            <a:noFill/>
          </a:ln>
        </p:spPr>
        <p:txBody>
          <a:bodyPr spcFirstLastPara="1" wrap="square" lIns="91050" tIns="45525" rIns="91050" bIns="45525"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6115754fb1_0_258:notes"/>
          <p:cNvSpPr>
            <a:spLocks noGrp="1" noRot="1" noChangeAspect="1"/>
          </p:cNvSpPr>
          <p:nvPr>
            <p:ph type="sldImg" idx="2"/>
          </p:nvPr>
        </p:nvSpPr>
        <p:spPr>
          <a:xfrm>
            <a:off x="96838" y="742950"/>
            <a:ext cx="6602412"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32" name="Google Shape;1032;g6115754fb1_0_258:notes"/>
          <p:cNvSpPr txBox="1">
            <a:spLocks noGrp="1"/>
          </p:cNvSpPr>
          <p:nvPr>
            <p:ph type="body" idx="1"/>
          </p:nvPr>
        </p:nvSpPr>
        <p:spPr>
          <a:xfrm>
            <a:off x="679450" y="4767263"/>
            <a:ext cx="5435700" cy="39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033" name="Google Shape;1033;g6115754fb1_0_258:notes"/>
          <p:cNvSpPr txBox="1">
            <a:spLocks noGrp="1"/>
          </p:cNvSpPr>
          <p:nvPr>
            <p:ph type="sldNum" idx="12"/>
          </p:nvPr>
        </p:nvSpPr>
        <p:spPr>
          <a:xfrm>
            <a:off x="3848100" y="9410700"/>
            <a:ext cx="2944800" cy="493800"/>
          </a:xfrm>
          <a:prstGeom prst="rect">
            <a:avLst/>
          </a:prstGeom>
          <a:noFill/>
          <a:ln>
            <a:noFill/>
          </a:ln>
        </p:spPr>
        <p:txBody>
          <a:bodyPr spcFirstLastPara="1" wrap="square" lIns="91050" tIns="45525" rIns="91050" bIns="45525"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6115754fb1_0_265: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6115754fb1_0_265: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Single point coordinate x,y,z from 3D, locked top/side view or station view</a:t>
            </a:r>
            <a:endParaRPr/>
          </a:p>
          <a:p>
            <a:pPr marL="0" lvl="0" indent="0" algn="l" rtl="0">
              <a:spcBef>
                <a:spcPts val="0"/>
              </a:spcBef>
              <a:spcAft>
                <a:spcPts val="0"/>
              </a:spcAft>
              <a:buNone/>
            </a:pPr>
            <a:r>
              <a:rPr lang="en"/>
              <a:t>Point to Point measurement - locked top/side view or station view</a:t>
            </a:r>
            <a:endParaRPr/>
          </a:p>
          <a:p>
            <a:pPr marL="0" lvl="0" indent="0" algn="l" rtl="0">
              <a:spcBef>
                <a:spcPts val="0"/>
              </a:spcBef>
              <a:spcAft>
                <a:spcPts val="0"/>
              </a:spcAft>
              <a:buNone/>
            </a:pPr>
            <a:r>
              <a:rPr lang="en"/>
              <a:t>Area - locked top view</a:t>
            </a:r>
            <a:endParaRPr/>
          </a:p>
          <a:p>
            <a:pPr marL="0" lvl="0" indent="0" algn="l" rtl="0">
              <a:spcBef>
                <a:spcPts val="0"/>
              </a:spcBef>
              <a:spcAft>
                <a:spcPts val="0"/>
              </a:spcAft>
              <a:buNone/>
            </a:pPr>
            <a:endParaRPr/>
          </a:p>
          <a:p>
            <a:pPr marL="0" lvl="0" indent="0" algn="l" rtl="0">
              <a:spcBef>
                <a:spcPts val="0"/>
              </a:spcBef>
              <a:spcAft>
                <a:spcPts val="0"/>
              </a:spcAft>
              <a:buNone/>
            </a:pPr>
            <a:r>
              <a:rPr lang="en"/>
              <a:t>constrained z clearance - station view only</a:t>
            </a:r>
            <a:endParaRPr/>
          </a:p>
          <a:p>
            <a:pPr marL="0" lvl="0" indent="0" algn="l" rtl="0">
              <a:spcBef>
                <a:spcPts val="0"/>
              </a:spcBef>
              <a:spcAft>
                <a:spcPts val="0"/>
              </a:spcAft>
              <a:buNone/>
            </a:pPr>
            <a:r>
              <a:rPr lang="en"/>
              <a:t>constrained point to point in XY plane - station view only</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6115754fb1_0_181: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7" name="Google Shape;1047;g6115754fb1_0_181: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6115754fb1_0_189: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6" name="Google Shape;1056;g6115754fb1_0_189: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6115754fb1_0_196: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2" name="Google Shape;1072;g6115754fb1_0_196: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KEY: THIS DOESN’T INCREASE THE MPX RESOLUTION OF THE PANO.  THE PANO IS 65MP EITHER WAY!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6115754fb1_0_203: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4" name="Google Shape;1064;g6115754fb1_0_203: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6115754fb1_0_215: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6115754fb1_0_215: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6115754fb1_0_107: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g6115754fb1_0_107: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115754fb1_0_222: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8" name="Google Shape;1088;g6115754fb1_0_222: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3000"/>
              <a:t>Discuss best practices for Trade show during the presentation.</a:t>
            </a:r>
            <a:endParaRPr sz="3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6115754fb1_0_236: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 name="Google Shape;1096;g6115754fb1_0_236: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6115754fb1_0_244: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7" name="Google Shape;1107;g6115754fb1_0_244: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6115754fb1_0_298: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6115754fb1_0_298: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6115754fb1_0_271: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123" name="Google Shape;1123;g6115754fb1_0_271: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6115754fb1_0_292: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145" name="Google Shape;1145;g6115754fb1_0_292: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6115754fb1_0_451: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2" name="Google Shape;1152;g6115754fb1_0_451: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6115754fb1_0_311: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6115754fb1_0_311: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629ac5ba71_0_3338: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629ac5ba71_0_3338: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6115754fb1_0_348: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9" name="Google Shape;1179;g6115754fb1_0_348: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6115754fb1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2" name="Google Shape;942;g6115754fb1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6115754fb1_0_358: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6115754fb1_0_358: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6115754fb1_0_364: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6115754fb1_0_364: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6115754fb1_0_371: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6115754fb1_0_371: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6115754fb1_0_377: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6115754fb1_0_377: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6115754fb1_0_383: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9" name="Google Shape;1219;g6115754fb1_0_383: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6115754fb1_0_390: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6115754fb1_0_390: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5268bb58c8_0_0:notes"/>
          <p:cNvSpPr>
            <a:spLocks noGrp="1" noRot="1" noChangeAspect="1"/>
          </p:cNvSpPr>
          <p:nvPr>
            <p:ph type="sldImg" idx="2"/>
          </p:nvPr>
        </p:nvSpPr>
        <p:spPr>
          <a:xfrm>
            <a:off x="1132625" y="742950"/>
            <a:ext cx="4530000" cy="3714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5268bb58c8_0_0: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354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3608c4beba_0_209:notes"/>
          <p:cNvSpPr txBox="1">
            <a:spLocks noGrp="1"/>
          </p:cNvSpPr>
          <p:nvPr>
            <p:ph type="body" idx="1"/>
          </p:nvPr>
        </p:nvSpPr>
        <p:spPr>
          <a:xfrm>
            <a:off x="679450" y="4767263"/>
            <a:ext cx="5435700" cy="39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440" name="Google Shape;1440;g3608c4beba_0_209:notes"/>
          <p:cNvSpPr>
            <a:spLocks noGrp="1" noRot="1" noChangeAspect="1"/>
          </p:cNvSpPr>
          <p:nvPr>
            <p:ph type="sldImg" idx="2"/>
          </p:nvPr>
        </p:nvSpPr>
        <p:spPr>
          <a:xfrm>
            <a:off x="679450" y="1238250"/>
            <a:ext cx="5435700" cy="33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7455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3608c4beba_0_217:notes"/>
          <p:cNvSpPr txBox="1">
            <a:spLocks noGrp="1"/>
          </p:cNvSpPr>
          <p:nvPr>
            <p:ph type="body" idx="1"/>
          </p:nvPr>
        </p:nvSpPr>
        <p:spPr>
          <a:xfrm>
            <a:off x="679450" y="4767263"/>
            <a:ext cx="5435700" cy="39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449" name="Google Shape;1449;g3608c4beba_0_217:notes"/>
          <p:cNvSpPr>
            <a:spLocks noGrp="1" noRot="1" noChangeAspect="1"/>
          </p:cNvSpPr>
          <p:nvPr>
            <p:ph type="sldImg" idx="2"/>
          </p:nvPr>
        </p:nvSpPr>
        <p:spPr>
          <a:xfrm>
            <a:off x="679450" y="1238250"/>
            <a:ext cx="5435700" cy="33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7035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5f5bf7f1a3_1_69:notes"/>
          <p:cNvSpPr txBox="1">
            <a:spLocks noGrp="1"/>
          </p:cNvSpPr>
          <p:nvPr>
            <p:ph type="body" idx="1"/>
          </p:nvPr>
        </p:nvSpPr>
        <p:spPr>
          <a:xfrm>
            <a:off x="679450" y="4767263"/>
            <a:ext cx="5435700" cy="39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TX6 provides the best value for the money to deliver essential performance and scan quality. </a:t>
            </a:r>
            <a:endParaRPr/>
          </a:p>
          <a:p>
            <a:pPr marL="0" marR="0" lvl="0" indent="0" algn="l" rtl="0">
              <a:lnSpc>
                <a:spcPct val="100000"/>
              </a:lnSpc>
              <a:spcBef>
                <a:spcPts val="0"/>
              </a:spcBef>
              <a:spcAft>
                <a:spcPts val="0"/>
              </a:spcAft>
              <a:buClr>
                <a:schemeClr val="dk1"/>
              </a:buClr>
              <a:buSzPts val="1200"/>
              <a:buFont typeface="Calibri"/>
              <a:buNone/>
            </a:pPr>
            <a:r>
              <a:rPr lang="en-US"/>
              <a:t>You get high speed and precision over the full scan range with the necessary performance for small to mid-size projects.</a:t>
            </a:r>
            <a:endParaRPr/>
          </a:p>
        </p:txBody>
      </p:sp>
      <p:sp>
        <p:nvSpPr>
          <p:cNvPr id="1458" name="Google Shape;1458;g5f5bf7f1a3_1_69:notes"/>
          <p:cNvSpPr>
            <a:spLocks noGrp="1" noRot="1" noChangeAspect="1"/>
          </p:cNvSpPr>
          <p:nvPr>
            <p:ph type="sldImg" idx="2"/>
          </p:nvPr>
        </p:nvSpPr>
        <p:spPr>
          <a:xfrm>
            <a:off x="679450" y="1238250"/>
            <a:ext cx="5435700" cy="33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833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6115754fb1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g6115754fb1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5f5bf7f1a3_1_156:notes"/>
          <p:cNvSpPr txBox="1">
            <a:spLocks noGrp="1"/>
          </p:cNvSpPr>
          <p:nvPr>
            <p:ph type="body" idx="1"/>
          </p:nvPr>
        </p:nvSpPr>
        <p:spPr>
          <a:xfrm>
            <a:off x="679450" y="4767263"/>
            <a:ext cx="5435700" cy="39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467" name="Google Shape;1467;g5f5bf7f1a3_1_156:notes"/>
          <p:cNvSpPr>
            <a:spLocks noGrp="1" noRot="1" noChangeAspect="1"/>
          </p:cNvSpPr>
          <p:nvPr>
            <p:ph type="sldImg" idx="2"/>
          </p:nvPr>
        </p:nvSpPr>
        <p:spPr>
          <a:xfrm>
            <a:off x="679450" y="1238250"/>
            <a:ext cx="5435700" cy="33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1577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29ac5ba71_0_27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g629ac5ba71_0_270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43" name="Google Shape;1243;g629ac5ba71_0_2705: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5f5bf7f1a3_2_33:notes"/>
          <p:cNvSpPr>
            <a:spLocks noGrp="1" noRot="1" noChangeAspect="1"/>
          </p:cNvSpPr>
          <p:nvPr>
            <p:ph type="sldImg" idx="2"/>
          </p:nvPr>
        </p:nvSpPr>
        <p:spPr>
          <a:xfrm>
            <a:off x="1132625" y="742950"/>
            <a:ext cx="4530000" cy="3714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5f5bf7f1a3_2_33: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8635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6115754fb1_0_526:notes"/>
          <p:cNvSpPr>
            <a:spLocks noGrp="1" noRot="1" noChangeAspect="1"/>
          </p:cNvSpPr>
          <p:nvPr>
            <p:ph type="sldImg" idx="2"/>
          </p:nvPr>
        </p:nvSpPr>
        <p:spPr>
          <a:xfrm>
            <a:off x="96838" y="742950"/>
            <a:ext cx="6602412"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49" name="Google Shape;1249;g6115754fb1_0_526:notes"/>
          <p:cNvSpPr txBox="1">
            <a:spLocks noGrp="1"/>
          </p:cNvSpPr>
          <p:nvPr>
            <p:ph type="body" idx="1"/>
          </p:nvPr>
        </p:nvSpPr>
        <p:spPr>
          <a:xfrm>
            <a:off x="679450" y="4767263"/>
            <a:ext cx="5435700" cy="39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1250" name="Google Shape;1250;g6115754fb1_0_526:notes"/>
          <p:cNvSpPr txBox="1">
            <a:spLocks noGrp="1"/>
          </p:cNvSpPr>
          <p:nvPr>
            <p:ph type="sldNum" idx="12"/>
          </p:nvPr>
        </p:nvSpPr>
        <p:spPr>
          <a:xfrm>
            <a:off x="3848100" y="9410700"/>
            <a:ext cx="2944800" cy="493800"/>
          </a:xfrm>
          <a:prstGeom prst="rect">
            <a:avLst/>
          </a:prstGeom>
          <a:noFill/>
          <a:ln>
            <a:noFill/>
          </a:ln>
        </p:spPr>
        <p:txBody>
          <a:bodyPr spcFirstLastPara="1" wrap="square" lIns="91050" tIns="45525" rIns="91050" bIns="455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43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5f1ceb37cd_11_0: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8" name="Google Shape;1358;g5f1ceb37cd_11_0:notes"/>
          <p:cNvSpPr txBox="1">
            <a:spLocks noGrp="1"/>
          </p:cNvSpPr>
          <p:nvPr>
            <p:ph type="body" idx="1"/>
          </p:nvPr>
        </p:nvSpPr>
        <p:spPr>
          <a:xfrm>
            <a:off x="673159" y="5097463"/>
            <a:ext cx="5385300" cy="482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Read from slide</a:t>
            </a: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Call out the product bulletin as a place to find more information</a:t>
            </a:r>
            <a:endParaRPr/>
          </a:p>
        </p:txBody>
      </p:sp>
      <p:sp>
        <p:nvSpPr>
          <p:cNvPr id="1359" name="Google Shape;1359;g5f1ceb37cd_11_0:notes"/>
          <p:cNvSpPr txBox="1">
            <a:spLocks noGrp="1"/>
          </p:cNvSpPr>
          <p:nvPr>
            <p:ph type="sldNum" idx="12"/>
          </p:nvPr>
        </p:nvSpPr>
        <p:spPr>
          <a:xfrm>
            <a:off x="3848643" y="9408981"/>
            <a:ext cx="29442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4681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5f1ceb37cd_11_154: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9" name="Google Shape;1399;g5f1ceb37cd_11_154:notes"/>
          <p:cNvSpPr txBox="1">
            <a:spLocks noGrp="1"/>
          </p:cNvSpPr>
          <p:nvPr>
            <p:ph type="body" idx="1"/>
          </p:nvPr>
        </p:nvSpPr>
        <p:spPr>
          <a:xfrm>
            <a:off x="673159" y="5097463"/>
            <a:ext cx="5385300" cy="482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1400" name="Google Shape;1400;g5f1ceb37cd_11_154:notes"/>
          <p:cNvSpPr txBox="1">
            <a:spLocks noGrp="1"/>
          </p:cNvSpPr>
          <p:nvPr>
            <p:ph type="sldNum" idx="12"/>
          </p:nvPr>
        </p:nvSpPr>
        <p:spPr>
          <a:xfrm>
            <a:off x="3848643" y="9408981"/>
            <a:ext cx="29442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9598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5f1ceb37cd_11_162: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g5f1ceb37cd_11_162:notes"/>
          <p:cNvSpPr txBox="1">
            <a:spLocks noGrp="1"/>
          </p:cNvSpPr>
          <p:nvPr>
            <p:ph type="body" idx="1"/>
          </p:nvPr>
        </p:nvSpPr>
        <p:spPr>
          <a:xfrm>
            <a:off x="673159" y="5097463"/>
            <a:ext cx="5385300" cy="482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Read from slide</a:t>
            </a: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Call out the product bulletin as a place to find more information</a:t>
            </a:r>
            <a:endParaRPr/>
          </a:p>
        </p:txBody>
      </p:sp>
      <p:sp>
        <p:nvSpPr>
          <p:cNvPr id="1409" name="Google Shape;1409;g5f1ceb37cd_11_162:notes"/>
          <p:cNvSpPr txBox="1">
            <a:spLocks noGrp="1"/>
          </p:cNvSpPr>
          <p:nvPr>
            <p:ph type="sldNum" idx="12"/>
          </p:nvPr>
        </p:nvSpPr>
        <p:spPr>
          <a:xfrm>
            <a:off x="3848643" y="9408981"/>
            <a:ext cx="29442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730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5f5bf7f1a3_2_45:notes"/>
          <p:cNvSpPr>
            <a:spLocks noGrp="1" noRot="1" noChangeAspect="1"/>
          </p:cNvSpPr>
          <p:nvPr>
            <p:ph type="sldImg" idx="2"/>
          </p:nvPr>
        </p:nvSpPr>
        <p:spPr>
          <a:xfrm>
            <a:off x="1132625" y="742950"/>
            <a:ext cx="4530000" cy="3714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5f5bf7f1a3_2_45:notes"/>
          <p:cNvSpPr txBox="1">
            <a:spLocks noGrp="1"/>
          </p:cNvSpPr>
          <p:nvPr>
            <p:ph type="body" idx="1"/>
          </p:nvPr>
        </p:nvSpPr>
        <p:spPr>
          <a:xfrm>
            <a:off x="679450" y="4705350"/>
            <a:ext cx="54357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52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609a625225_2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312" name="Google Shape;1312;g609a625225_2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6115754fb1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g6115754fb1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6115754fb1_0_132:notes"/>
          <p:cNvSpPr txBox="1">
            <a:spLocks noGrp="1"/>
          </p:cNvSpPr>
          <p:nvPr>
            <p:ph type="body" idx="1"/>
          </p:nvPr>
        </p:nvSpPr>
        <p:spPr>
          <a:xfrm>
            <a:off x="679450" y="4767263"/>
            <a:ext cx="5435700" cy="39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a:p>
        </p:txBody>
      </p:sp>
      <p:sp>
        <p:nvSpPr>
          <p:cNvPr id="963" name="Google Shape;963;g6115754fb1_0_132: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6115754fb1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8" name="Google Shape;978;g6115754fb1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609a625225_2_173:notes"/>
          <p:cNvSpPr>
            <a:spLocks noGrp="1" noRot="1" noChangeAspect="1"/>
          </p:cNvSpPr>
          <p:nvPr>
            <p:ph type="sldImg" idx="2"/>
          </p:nvPr>
        </p:nvSpPr>
        <p:spPr>
          <a:xfrm>
            <a:off x="647700" y="633413"/>
            <a:ext cx="5626100" cy="3165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g609a625225_2_173:notes"/>
          <p:cNvSpPr txBox="1">
            <a:spLocks noGrp="1"/>
          </p:cNvSpPr>
          <p:nvPr>
            <p:ph type="body" idx="1"/>
          </p:nvPr>
        </p:nvSpPr>
        <p:spPr>
          <a:xfrm>
            <a:off x="692209" y="4009292"/>
            <a:ext cx="5537700" cy="379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6115754fb1_0_169: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1" name="Google Shape;1001;g6115754fb1_0_169:notes"/>
          <p:cNvSpPr txBox="1">
            <a:spLocks noGrp="1"/>
          </p:cNvSpPr>
          <p:nvPr>
            <p:ph type="body" idx="1"/>
          </p:nvPr>
        </p:nvSpPr>
        <p:spPr>
          <a:xfrm>
            <a:off x="679450" y="4705350"/>
            <a:ext cx="5435700" cy="44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6"/>
        <p:cNvGrpSpPr/>
        <p:nvPr/>
      </p:nvGrpSpPr>
      <p:grpSpPr>
        <a:xfrm>
          <a:off x="0" y="0"/>
          <a:ext cx="0" cy="0"/>
          <a:chOff x="0" y="0"/>
          <a:chExt cx="0" cy="0"/>
        </a:xfrm>
      </p:grpSpPr>
      <p:pic>
        <p:nvPicPr>
          <p:cNvPr id="137" name="Google Shape;137;p33"/>
          <p:cNvPicPr preferRelativeResize="0"/>
          <p:nvPr/>
        </p:nvPicPr>
        <p:blipFill rotWithShape="1">
          <a:blip r:embed="rId2">
            <a:alphaModFix/>
          </a:blip>
          <a:srcRect/>
          <a:stretch/>
        </p:blipFill>
        <p:spPr>
          <a:xfrm>
            <a:off x="0" y="0"/>
            <a:ext cx="9153144" cy="5148644"/>
          </a:xfrm>
          <a:prstGeom prst="rect">
            <a:avLst/>
          </a:prstGeom>
          <a:noFill/>
          <a:ln>
            <a:noFill/>
          </a:ln>
        </p:spPr>
      </p:pic>
      <p:sp>
        <p:nvSpPr>
          <p:cNvPr id="138" name="Google Shape;138;p33"/>
          <p:cNvSpPr txBox="1">
            <a:spLocks noGrp="1"/>
          </p:cNvSpPr>
          <p:nvPr>
            <p:ph type="ctrTitle"/>
          </p:nvPr>
        </p:nvSpPr>
        <p:spPr>
          <a:xfrm>
            <a:off x="575480" y="4037710"/>
            <a:ext cx="8002500" cy="6444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39" name="Google Shape;139;p33"/>
          <p:cNvSpPr txBox="1">
            <a:spLocks noGrp="1"/>
          </p:cNvSpPr>
          <p:nvPr>
            <p:ph type="subTitle" idx="1"/>
          </p:nvPr>
        </p:nvSpPr>
        <p:spPr>
          <a:xfrm>
            <a:off x="580770" y="3078395"/>
            <a:ext cx="8004300" cy="287400"/>
          </a:xfrm>
          <a:prstGeom prst="rect">
            <a:avLst/>
          </a:prstGeom>
          <a:noFill/>
          <a:ln>
            <a:noFill/>
          </a:ln>
        </p:spPr>
        <p:txBody>
          <a:bodyPr spcFirstLastPara="1" wrap="square" lIns="91425" tIns="91425" rIns="91425" bIns="91425" anchor="ctr" anchorCtr="0">
            <a:noAutofit/>
          </a:bodyPr>
          <a:lstStyle>
            <a:lvl1pPr marR="0" lvl="0" algn="l" rtl="0">
              <a:spcBef>
                <a:spcPts val="360"/>
              </a:spcBef>
              <a:spcAft>
                <a:spcPts val="0"/>
              </a:spcAft>
              <a:buClr>
                <a:schemeClr val="accent1"/>
              </a:buClr>
              <a:buSzPts val="1800"/>
              <a:buFont typeface="Noto Sans Symbols"/>
              <a:buNone/>
              <a:defRPr sz="1800" b="0" i="0" u="none" strike="noStrike" cap="none">
                <a:solidFill>
                  <a:schemeClr val="lt1"/>
                </a:solidFill>
                <a:latin typeface="Calibri"/>
                <a:ea typeface="Calibri"/>
                <a:cs typeface="Calibri"/>
                <a:sym typeface="Calibri"/>
              </a:defRPr>
            </a:lvl1pPr>
            <a:lvl2pPr marR="0" lvl="1"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R="0" lvl="3"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R="0" lvl="5"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R="0" lvl="6"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R="0" lvl="7"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R="0" lvl="8"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40" name="Google Shape;140;p33"/>
          <p:cNvSpPr txBox="1">
            <a:spLocks noGrp="1"/>
          </p:cNvSpPr>
          <p:nvPr>
            <p:ph type="body" idx="2"/>
          </p:nvPr>
        </p:nvSpPr>
        <p:spPr>
          <a:xfrm>
            <a:off x="580770" y="3535059"/>
            <a:ext cx="8001000" cy="3132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280"/>
              </a:spcBef>
              <a:spcAft>
                <a:spcPts val="0"/>
              </a:spcAft>
              <a:buClr>
                <a:schemeClr val="accent1"/>
              </a:buClr>
              <a:buSzPts val="1400"/>
              <a:buFont typeface="Noto Sans Symbols"/>
              <a:buNone/>
              <a:defRPr sz="1400" b="0" i="0" u="none" strike="noStrike" cap="none">
                <a:solidFill>
                  <a:schemeClr val="lt2"/>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Mid blue">
  <p:cSld name="Section Title Mid blue">
    <p:spTree>
      <p:nvGrpSpPr>
        <p:cNvPr id="1" name="Shape 141"/>
        <p:cNvGrpSpPr/>
        <p:nvPr/>
      </p:nvGrpSpPr>
      <p:grpSpPr>
        <a:xfrm>
          <a:off x="0" y="0"/>
          <a:ext cx="0" cy="0"/>
          <a:chOff x="0" y="0"/>
          <a:chExt cx="0" cy="0"/>
        </a:xfrm>
      </p:grpSpPr>
      <p:pic>
        <p:nvPicPr>
          <p:cNvPr id="142" name="Google Shape;142;p34"/>
          <p:cNvPicPr preferRelativeResize="0"/>
          <p:nvPr/>
        </p:nvPicPr>
        <p:blipFill rotWithShape="1">
          <a:blip r:embed="rId2">
            <a:alphaModFix/>
          </a:blip>
          <a:srcRect/>
          <a:stretch/>
        </p:blipFill>
        <p:spPr>
          <a:xfrm>
            <a:off x="0" y="0"/>
            <a:ext cx="9147050" cy="5145215"/>
          </a:xfrm>
          <a:prstGeom prst="rect">
            <a:avLst/>
          </a:prstGeom>
          <a:noFill/>
          <a:ln>
            <a:noFill/>
          </a:ln>
        </p:spPr>
      </p:pic>
      <p:sp>
        <p:nvSpPr>
          <p:cNvPr id="143" name="Google Shape;143;p34"/>
          <p:cNvSpPr txBox="1">
            <a:spLocks noGrp="1"/>
          </p:cNvSpPr>
          <p:nvPr>
            <p:ph type="ctrTitle"/>
          </p:nvPr>
        </p:nvSpPr>
        <p:spPr>
          <a:xfrm>
            <a:off x="574705" y="4030663"/>
            <a:ext cx="7996800" cy="6540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1 Column Content">
  <p:cSld name="6_1 Column Content">
    <p:spTree>
      <p:nvGrpSpPr>
        <p:cNvPr id="1" name="Shape 144"/>
        <p:cNvGrpSpPr/>
        <p:nvPr/>
      </p:nvGrpSpPr>
      <p:grpSpPr>
        <a:xfrm>
          <a:off x="0" y="0"/>
          <a:ext cx="0" cy="0"/>
          <a:chOff x="0" y="0"/>
          <a:chExt cx="0" cy="0"/>
        </a:xfrm>
      </p:grpSpPr>
      <p:sp>
        <p:nvSpPr>
          <p:cNvPr id="145" name="Google Shape;145;p35"/>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46" name="Google Shape;146;p35"/>
          <p:cNvSpPr txBox="1">
            <a:spLocks noGrp="1"/>
          </p:cNvSpPr>
          <p:nvPr>
            <p:ph type="body" idx="1"/>
          </p:nvPr>
        </p:nvSpPr>
        <p:spPr>
          <a:xfrm>
            <a:off x="577065" y="939404"/>
            <a:ext cx="8001000" cy="34611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47" name="Google Shape;147;p35"/>
          <p:cNvSpPr/>
          <p:nvPr/>
        </p:nvSpPr>
        <p:spPr>
          <a:xfrm>
            <a:off x="0" y="4644571"/>
            <a:ext cx="9144000" cy="28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1 Column Content">
  <p:cSld name="5_1 Column Content">
    <p:spTree>
      <p:nvGrpSpPr>
        <p:cNvPr id="1" name="Shape 148"/>
        <p:cNvGrpSpPr/>
        <p:nvPr/>
      </p:nvGrpSpPr>
      <p:grpSpPr>
        <a:xfrm>
          <a:off x="0" y="0"/>
          <a:ext cx="0" cy="0"/>
          <a:chOff x="0" y="0"/>
          <a:chExt cx="0" cy="0"/>
        </a:xfrm>
      </p:grpSpPr>
      <p:sp>
        <p:nvSpPr>
          <p:cNvPr id="149" name="Google Shape;149;p36"/>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50" name="Google Shape;150;p36"/>
          <p:cNvSpPr txBox="1">
            <a:spLocks noGrp="1"/>
          </p:cNvSpPr>
          <p:nvPr>
            <p:ph type="body" idx="1"/>
          </p:nvPr>
        </p:nvSpPr>
        <p:spPr>
          <a:xfrm>
            <a:off x="577065" y="939404"/>
            <a:ext cx="8001000" cy="34611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51" name="Google Shape;151;p36"/>
          <p:cNvSpPr/>
          <p:nvPr/>
        </p:nvSpPr>
        <p:spPr>
          <a:xfrm>
            <a:off x="0" y="4644571"/>
            <a:ext cx="7968300" cy="28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Light Blue">
  <p:cSld name="Title Slide Light Blue">
    <p:spTree>
      <p:nvGrpSpPr>
        <p:cNvPr id="1" name="Shape 155"/>
        <p:cNvGrpSpPr/>
        <p:nvPr/>
      </p:nvGrpSpPr>
      <p:grpSpPr>
        <a:xfrm>
          <a:off x="0" y="0"/>
          <a:ext cx="0" cy="0"/>
          <a:chOff x="0" y="0"/>
          <a:chExt cx="0" cy="0"/>
        </a:xfrm>
      </p:grpSpPr>
      <p:pic>
        <p:nvPicPr>
          <p:cNvPr id="156" name="Google Shape;156;p38"/>
          <p:cNvPicPr preferRelativeResize="0"/>
          <p:nvPr/>
        </p:nvPicPr>
        <p:blipFill rotWithShape="1">
          <a:blip r:embed="rId2">
            <a:alphaModFix/>
          </a:blip>
          <a:srcRect/>
          <a:stretch/>
        </p:blipFill>
        <p:spPr>
          <a:xfrm>
            <a:off x="0" y="0"/>
            <a:ext cx="9153144" cy="5148644"/>
          </a:xfrm>
          <a:prstGeom prst="rect">
            <a:avLst/>
          </a:prstGeom>
          <a:noFill/>
          <a:ln>
            <a:noFill/>
          </a:ln>
        </p:spPr>
      </p:pic>
      <p:sp>
        <p:nvSpPr>
          <p:cNvPr id="157" name="Google Shape;157;p38"/>
          <p:cNvSpPr txBox="1">
            <a:spLocks noGrp="1"/>
          </p:cNvSpPr>
          <p:nvPr>
            <p:ph type="subTitle" idx="1"/>
          </p:nvPr>
        </p:nvSpPr>
        <p:spPr>
          <a:xfrm>
            <a:off x="580770" y="3078395"/>
            <a:ext cx="8004300" cy="287400"/>
          </a:xfrm>
          <a:prstGeom prst="rect">
            <a:avLst/>
          </a:prstGeom>
          <a:noFill/>
          <a:ln>
            <a:noFill/>
          </a:ln>
        </p:spPr>
        <p:txBody>
          <a:bodyPr spcFirstLastPara="1" wrap="square" lIns="91425" tIns="91425" rIns="91425" bIns="91425" anchor="ctr" anchorCtr="0">
            <a:noAutofit/>
          </a:bodyPr>
          <a:lstStyle>
            <a:lvl1pPr marR="0" lvl="0" algn="l" rtl="0">
              <a:spcBef>
                <a:spcPts val="360"/>
              </a:spcBef>
              <a:spcAft>
                <a:spcPts val="0"/>
              </a:spcAft>
              <a:buClr>
                <a:schemeClr val="accent1"/>
              </a:buClr>
              <a:buSzPts val="1800"/>
              <a:buFont typeface="Noto Sans Symbols"/>
              <a:buNone/>
              <a:defRPr sz="1800" b="0" i="0" u="none" strike="noStrike" cap="none">
                <a:solidFill>
                  <a:schemeClr val="lt1"/>
                </a:solidFill>
                <a:latin typeface="Calibri"/>
                <a:ea typeface="Calibri"/>
                <a:cs typeface="Calibri"/>
                <a:sym typeface="Calibri"/>
              </a:defRPr>
            </a:lvl1pPr>
            <a:lvl2pPr marR="0" lvl="1"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R="0" lvl="3"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R="0" lvl="5"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R="0" lvl="6"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R="0" lvl="7"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R="0" lvl="8"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58" name="Google Shape;158;p38"/>
          <p:cNvSpPr txBox="1">
            <a:spLocks noGrp="1"/>
          </p:cNvSpPr>
          <p:nvPr>
            <p:ph type="ctrTitle"/>
          </p:nvPr>
        </p:nvSpPr>
        <p:spPr>
          <a:xfrm>
            <a:off x="575480" y="4030663"/>
            <a:ext cx="8002500" cy="6540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rgbClr val="005596"/>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59" name="Google Shape;159;p38"/>
          <p:cNvSpPr txBox="1">
            <a:spLocks noGrp="1"/>
          </p:cNvSpPr>
          <p:nvPr>
            <p:ph type="body" idx="2"/>
          </p:nvPr>
        </p:nvSpPr>
        <p:spPr>
          <a:xfrm>
            <a:off x="577065" y="3517900"/>
            <a:ext cx="8001000" cy="3318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280"/>
              </a:spcBef>
              <a:spcAft>
                <a:spcPts val="0"/>
              </a:spcAft>
              <a:buClr>
                <a:schemeClr val="accent1"/>
              </a:buClr>
              <a:buSzPts val="1400"/>
              <a:buFont typeface="Noto Sans Symbols"/>
              <a:buNone/>
              <a:defRPr sz="1400" b="0" i="0" u="none" strike="noStrike" cap="none">
                <a:solidFill>
                  <a:schemeClr val="lt2"/>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Yellow">
  <p:cSld name="Title Slide Yellow">
    <p:spTree>
      <p:nvGrpSpPr>
        <p:cNvPr id="1" name="Shape 160"/>
        <p:cNvGrpSpPr/>
        <p:nvPr/>
      </p:nvGrpSpPr>
      <p:grpSpPr>
        <a:xfrm>
          <a:off x="0" y="0"/>
          <a:ext cx="0" cy="0"/>
          <a:chOff x="0" y="0"/>
          <a:chExt cx="0" cy="0"/>
        </a:xfrm>
      </p:grpSpPr>
      <p:pic>
        <p:nvPicPr>
          <p:cNvPr id="161" name="Google Shape;161;p39"/>
          <p:cNvPicPr preferRelativeResize="0"/>
          <p:nvPr/>
        </p:nvPicPr>
        <p:blipFill rotWithShape="1">
          <a:blip r:embed="rId2">
            <a:alphaModFix/>
          </a:blip>
          <a:srcRect/>
          <a:stretch/>
        </p:blipFill>
        <p:spPr>
          <a:xfrm>
            <a:off x="0" y="0"/>
            <a:ext cx="9153144" cy="5148644"/>
          </a:xfrm>
          <a:prstGeom prst="rect">
            <a:avLst/>
          </a:prstGeom>
          <a:noFill/>
          <a:ln>
            <a:noFill/>
          </a:ln>
        </p:spPr>
      </p:pic>
      <p:sp>
        <p:nvSpPr>
          <p:cNvPr id="162" name="Google Shape;162;p39"/>
          <p:cNvSpPr txBox="1">
            <a:spLocks noGrp="1"/>
          </p:cNvSpPr>
          <p:nvPr>
            <p:ph type="ctrTitle"/>
          </p:nvPr>
        </p:nvSpPr>
        <p:spPr>
          <a:xfrm>
            <a:off x="575480" y="4030663"/>
            <a:ext cx="8002500" cy="6540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rgbClr val="005596"/>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63" name="Google Shape;163;p39"/>
          <p:cNvSpPr txBox="1">
            <a:spLocks noGrp="1"/>
          </p:cNvSpPr>
          <p:nvPr>
            <p:ph type="subTitle" idx="1"/>
          </p:nvPr>
        </p:nvSpPr>
        <p:spPr>
          <a:xfrm>
            <a:off x="571500" y="3078395"/>
            <a:ext cx="8013600" cy="287400"/>
          </a:xfrm>
          <a:prstGeom prst="rect">
            <a:avLst/>
          </a:prstGeom>
          <a:noFill/>
          <a:ln>
            <a:noFill/>
          </a:ln>
        </p:spPr>
        <p:txBody>
          <a:bodyPr spcFirstLastPara="1" wrap="square" lIns="91425" tIns="91425" rIns="91425" bIns="91425" anchor="ctr" anchorCtr="0">
            <a:noAutofit/>
          </a:bodyPr>
          <a:lstStyle>
            <a:lvl1pPr marR="0" lvl="0" algn="l" rtl="0">
              <a:spcBef>
                <a:spcPts val="360"/>
              </a:spcBef>
              <a:spcAft>
                <a:spcPts val="0"/>
              </a:spcAft>
              <a:buClr>
                <a:schemeClr val="accent1"/>
              </a:buClr>
              <a:buSzPts val="1800"/>
              <a:buFont typeface="Noto Sans Symbols"/>
              <a:buNone/>
              <a:defRPr sz="1800" b="0" i="0" u="none" strike="noStrike" cap="none">
                <a:solidFill>
                  <a:schemeClr val="lt1"/>
                </a:solidFill>
                <a:latin typeface="Calibri"/>
                <a:ea typeface="Calibri"/>
                <a:cs typeface="Calibri"/>
                <a:sym typeface="Calibri"/>
              </a:defRPr>
            </a:lvl1pPr>
            <a:lvl2pPr marR="0" lvl="1"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R="0" lvl="3"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R="0" lvl="5"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R="0" lvl="6"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R="0" lvl="7"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R="0" lvl="8"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64" name="Google Shape;164;p39"/>
          <p:cNvSpPr txBox="1">
            <a:spLocks noGrp="1"/>
          </p:cNvSpPr>
          <p:nvPr>
            <p:ph type="body" idx="2"/>
          </p:nvPr>
        </p:nvSpPr>
        <p:spPr>
          <a:xfrm>
            <a:off x="577065" y="3517900"/>
            <a:ext cx="8001000" cy="3318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280"/>
              </a:spcBef>
              <a:spcAft>
                <a:spcPts val="0"/>
              </a:spcAft>
              <a:buClr>
                <a:schemeClr val="accent1"/>
              </a:buClr>
              <a:buSzPts val="1400"/>
              <a:buFont typeface="Noto Sans Symbols"/>
              <a:buNone/>
              <a:defRPr sz="1400" b="0" i="0" u="none" strike="noStrike" cap="none">
                <a:solidFill>
                  <a:schemeClr val="lt2"/>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Light Blue">
  <p:cSld name="Section Title Light Blue">
    <p:spTree>
      <p:nvGrpSpPr>
        <p:cNvPr id="1" name="Shape 165"/>
        <p:cNvGrpSpPr/>
        <p:nvPr/>
      </p:nvGrpSpPr>
      <p:grpSpPr>
        <a:xfrm>
          <a:off x="0" y="0"/>
          <a:ext cx="0" cy="0"/>
          <a:chOff x="0" y="0"/>
          <a:chExt cx="0" cy="0"/>
        </a:xfrm>
      </p:grpSpPr>
      <p:pic>
        <p:nvPicPr>
          <p:cNvPr id="166" name="Google Shape;166;p40"/>
          <p:cNvPicPr preferRelativeResize="0"/>
          <p:nvPr/>
        </p:nvPicPr>
        <p:blipFill rotWithShape="1">
          <a:blip r:embed="rId2">
            <a:alphaModFix/>
          </a:blip>
          <a:srcRect/>
          <a:stretch/>
        </p:blipFill>
        <p:spPr>
          <a:xfrm>
            <a:off x="0" y="1"/>
            <a:ext cx="9153144" cy="5148641"/>
          </a:xfrm>
          <a:prstGeom prst="rect">
            <a:avLst/>
          </a:prstGeom>
          <a:noFill/>
          <a:ln>
            <a:noFill/>
          </a:ln>
        </p:spPr>
      </p:pic>
      <p:sp>
        <p:nvSpPr>
          <p:cNvPr id="167" name="Google Shape;167;p40"/>
          <p:cNvSpPr txBox="1">
            <a:spLocks noGrp="1"/>
          </p:cNvSpPr>
          <p:nvPr>
            <p:ph type="ctrTitle"/>
          </p:nvPr>
        </p:nvSpPr>
        <p:spPr>
          <a:xfrm>
            <a:off x="581840" y="4030663"/>
            <a:ext cx="7996800" cy="6540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Yellow">
  <p:cSld name="Section Title Yellow">
    <p:spTree>
      <p:nvGrpSpPr>
        <p:cNvPr id="1" name="Shape 168"/>
        <p:cNvGrpSpPr/>
        <p:nvPr/>
      </p:nvGrpSpPr>
      <p:grpSpPr>
        <a:xfrm>
          <a:off x="0" y="0"/>
          <a:ext cx="0" cy="0"/>
          <a:chOff x="0" y="0"/>
          <a:chExt cx="0" cy="0"/>
        </a:xfrm>
      </p:grpSpPr>
      <p:pic>
        <p:nvPicPr>
          <p:cNvPr id="169" name="Google Shape;169;p41"/>
          <p:cNvPicPr preferRelativeResize="0"/>
          <p:nvPr/>
        </p:nvPicPr>
        <p:blipFill rotWithShape="1">
          <a:blip r:embed="rId2">
            <a:alphaModFix/>
          </a:blip>
          <a:srcRect/>
          <a:stretch/>
        </p:blipFill>
        <p:spPr>
          <a:xfrm>
            <a:off x="-4571" y="0"/>
            <a:ext cx="9153144" cy="5148641"/>
          </a:xfrm>
          <a:prstGeom prst="rect">
            <a:avLst/>
          </a:prstGeom>
          <a:noFill/>
          <a:ln>
            <a:noFill/>
          </a:ln>
        </p:spPr>
      </p:pic>
      <p:sp>
        <p:nvSpPr>
          <p:cNvPr id="170" name="Google Shape;170;p41"/>
          <p:cNvSpPr txBox="1">
            <a:spLocks noGrp="1"/>
          </p:cNvSpPr>
          <p:nvPr>
            <p:ph type="ctrTitle"/>
          </p:nvPr>
        </p:nvSpPr>
        <p:spPr>
          <a:xfrm>
            <a:off x="581840" y="4030663"/>
            <a:ext cx="7996800" cy="6540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1 Column Content">
  <p:cSld name="1_1 Column Content">
    <p:spTree>
      <p:nvGrpSpPr>
        <p:cNvPr id="1" name="Shape 171"/>
        <p:cNvGrpSpPr/>
        <p:nvPr/>
      </p:nvGrpSpPr>
      <p:grpSpPr>
        <a:xfrm>
          <a:off x="0" y="0"/>
          <a:ext cx="0" cy="0"/>
          <a:chOff x="0" y="0"/>
          <a:chExt cx="0" cy="0"/>
        </a:xfrm>
      </p:grpSpPr>
      <p:sp>
        <p:nvSpPr>
          <p:cNvPr id="172" name="Google Shape;172;p42"/>
          <p:cNvSpPr txBox="1">
            <a:spLocks noGrp="1"/>
          </p:cNvSpPr>
          <p:nvPr>
            <p:ph type="title"/>
          </p:nvPr>
        </p:nvSpPr>
        <p:spPr>
          <a:xfrm>
            <a:off x="578635" y="217488"/>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73" name="Google Shape;173;p42"/>
          <p:cNvSpPr txBox="1">
            <a:spLocks noGrp="1"/>
          </p:cNvSpPr>
          <p:nvPr>
            <p:ph type="body" idx="1"/>
          </p:nvPr>
        </p:nvSpPr>
        <p:spPr>
          <a:xfrm>
            <a:off x="577065" y="1485900"/>
            <a:ext cx="8001000" cy="29145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74" name="Google Shape;174;p42"/>
          <p:cNvSpPr txBox="1">
            <a:spLocks noGrp="1"/>
          </p:cNvSpPr>
          <p:nvPr>
            <p:ph type="body" idx="2"/>
          </p:nvPr>
        </p:nvSpPr>
        <p:spPr>
          <a:xfrm>
            <a:off x="577065" y="952501"/>
            <a:ext cx="8001000" cy="4194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75"/>
        <p:cNvGrpSpPr/>
        <p:nvPr/>
      </p:nvGrpSpPr>
      <p:grpSpPr>
        <a:xfrm>
          <a:off x="0" y="0"/>
          <a:ext cx="0" cy="0"/>
          <a:chOff x="0" y="0"/>
          <a:chExt cx="0" cy="0"/>
        </a:xfrm>
      </p:grpSpPr>
      <p:sp>
        <p:nvSpPr>
          <p:cNvPr id="176" name="Google Shape;176;p43"/>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77" name="Google Shape;177;p43"/>
          <p:cNvSpPr txBox="1">
            <a:spLocks noGrp="1"/>
          </p:cNvSpPr>
          <p:nvPr>
            <p:ph type="body" idx="1"/>
          </p:nvPr>
        </p:nvSpPr>
        <p:spPr>
          <a:xfrm>
            <a:off x="577065"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78" name="Google Shape;178;p43"/>
          <p:cNvSpPr txBox="1">
            <a:spLocks noGrp="1"/>
          </p:cNvSpPr>
          <p:nvPr>
            <p:ph type="body" idx="2"/>
          </p:nvPr>
        </p:nvSpPr>
        <p:spPr>
          <a:xfrm>
            <a:off x="4686300"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179"/>
        <p:cNvGrpSpPr/>
        <p:nvPr/>
      </p:nvGrpSpPr>
      <p:grpSpPr>
        <a:xfrm>
          <a:off x="0" y="0"/>
          <a:ext cx="0" cy="0"/>
          <a:chOff x="0" y="0"/>
          <a:chExt cx="0" cy="0"/>
        </a:xfrm>
      </p:grpSpPr>
      <p:sp>
        <p:nvSpPr>
          <p:cNvPr id="180" name="Google Shape;180;p44"/>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81" name="Google Shape;181;p44"/>
          <p:cNvSpPr txBox="1">
            <a:spLocks noGrp="1"/>
          </p:cNvSpPr>
          <p:nvPr>
            <p:ph type="body" idx="1"/>
          </p:nvPr>
        </p:nvSpPr>
        <p:spPr>
          <a:xfrm>
            <a:off x="577065" y="952501"/>
            <a:ext cx="8001000" cy="4194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82" name="Google Shape;182;p44"/>
          <p:cNvSpPr txBox="1">
            <a:spLocks noGrp="1"/>
          </p:cNvSpPr>
          <p:nvPr>
            <p:ph type="body" idx="2"/>
          </p:nvPr>
        </p:nvSpPr>
        <p:spPr>
          <a:xfrm>
            <a:off x="577065" y="1495425"/>
            <a:ext cx="3886200" cy="29145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83" name="Google Shape;183;p44"/>
          <p:cNvSpPr txBox="1">
            <a:spLocks noGrp="1"/>
          </p:cNvSpPr>
          <p:nvPr>
            <p:ph type="body" idx="3"/>
          </p:nvPr>
        </p:nvSpPr>
        <p:spPr>
          <a:xfrm>
            <a:off x="4686300" y="1495425"/>
            <a:ext cx="3886200" cy="29145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84"/>
        <p:cNvGrpSpPr/>
        <p:nvPr/>
      </p:nvGrpSpPr>
      <p:grpSpPr>
        <a:xfrm>
          <a:off x="0" y="0"/>
          <a:ext cx="0" cy="0"/>
          <a:chOff x="0" y="0"/>
          <a:chExt cx="0" cy="0"/>
        </a:xfrm>
      </p:grpSpPr>
      <p:sp>
        <p:nvSpPr>
          <p:cNvPr id="185" name="Google Shape;185;p45"/>
          <p:cNvSpPr txBox="1">
            <a:spLocks noGrp="1"/>
          </p:cNvSpPr>
          <p:nvPr>
            <p:ph type="body" idx="1"/>
          </p:nvPr>
        </p:nvSpPr>
        <p:spPr>
          <a:xfrm>
            <a:off x="577065" y="952501"/>
            <a:ext cx="8001000" cy="4194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86" name="Google Shape;186;p45"/>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87" name="Google Shape;187;p45"/>
          <p:cNvSpPr txBox="1">
            <a:spLocks noGrp="1"/>
          </p:cNvSpPr>
          <p:nvPr>
            <p:ph type="body" idx="2"/>
          </p:nvPr>
        </p:nvSpPr>
        <p:spPr>
          <a:xfrm>
            <a:off x="577065" y="1495425"/>
            <a:ext cx="2514600" cy="29145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88" name="Google Shape;188;p45"/>
          <p:cNvSpPr txBox="1">
            <a:spLocks noGrp="1"/>
          </p:cNvSpPr>
          <p:nvPr>
            <p:ph type="body" idx="3"/>
          </p:nvPr>
        </p:nvSpPr>
        <p:spPr>
          <a:xfrm>
            <a:off x="3314700" y="1495425"/>
            <a:ext cx="5257800" cy="29145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hart with Caption">
  <p:cSld name="Chart with Caption">
    <p:spTree>
      <p:nvGrpSpPr>
        <p:cNvPr id="1" name="Shape 189"/>
        <p:cNvGrpSpPr/>
        <p:nvPr/>
      </p:nvGrpSpPr>
      <p:grpSpPr>
        <a:xfrm>
          <a:off x="0" y="0"/>
          <a:ext cx="0" cy="0"/>
          <a:chOff x="0" y="0"/>
          <a:chExt cx="0" cy="0"/>
        </a:xfrm>
      </p:grpSpPr>
      <p:sp>
        <p:nvSpPr>
          <p:cNvPr id="190" name="Google Shape;190;p46"/>
          <p:cNvSpPr>
            <a:spLocks noGrp="1"/>
          </p:cNvSpPr>
          <p:nvPr>
            <p:ph type="chart" idx="2"/>
          </p:nvPr>
        </p:nvSpPr>
        <p:spPr>
          <a:xfrm>
            <a:off x="578143" y="939404"/>
            <a:ext cx="8001000" cy="3080100"/>
          </a:xfrm>
          <a:prstGeom prst="rect">
            <a:avLst/>
          </a:prstGeom>
          <a:noFill/>
          <a:ln>
            <a:noFill/>
          </a:ln>
        </p:spPr>
        <p:txBody>
          <a:bodyPr spcFirstLastPara="1" wrap="square" lIns="91425" tIns="91425" rIns="91425" bIns="91425" anchor="t" anchorCtr="0">
            <a:noAutofit/>
          </a:bodyPr>
          <a:lstStyle>
            <a:lvl1pPr marR="0" lvl="0" algn="l" rtl="0">
              <a:spcBef>
                <a:spcPts val="480"/>
              </a:spcBef>
              <a:spcAft>
                <a:spcPts val="0"/>
              </a:spcAft>
              <a:buClr>
                <a:schemeClr val="accent1"/>
              </a:buClr>
              <a:buSzPts val="2400"/>
              <a:buFont typeface="Noto Sans Symbols"/>
              <a:buNone/>
              <a:defRPr sz="24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R="0" lvl="3"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R="0" lvl="5"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R="0" lvl="6"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R="0" lvl="7"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R="0" lvl="8"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91" name="Google Shape;191;p46"/>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92" name="Google Shape;192;p46"/>
          <p:cNvSpPr txBox="1">
            <a:spLocks noGrp="1"/>
          </p:cNvSpPr>
          <p:nvPr>
            <p:ph type="body" idx="1"/>
          </p:nvPr>
        </p:nvSpPr>
        <p:spPr>
          <a:xfrm>
            <a:off x="578635" y="4030663"/>
            <a:ext cx="8013600" cy="3777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360"/>
              </a:spcBef>
              <a:spcAft>
                <a:spcPts val="0"/>
              </a:spcAft>
              <a:buClr>
                <a:schemeClr val="accent1"/>
              </a:buClr>
              <a:buSzPts val="1800"/>
              <a:buFont typeface="Noto Sans Symbols"/>
              <a:buNone/>
              <a:defRPr sz="18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 Text">
  <p:cSld name="2 Column Text">
    <p:spTree>
      <p:nvGrpSpPr>
        <p:cNvPr id="1" name="Shape 193"/>
        <p:cNvGrpSpPr/>
        <p:nvPr/>
      </p:nvGrpSpPr>
      <p:grpSpPr>
        <a:xfrm>
          <a:off x="0" y="0"/>
          <a:ext cx="0" cy="0"/>
          <a:chOff x="0" y="0"/>
          <a:chExt cx="0" cy="0"/>
        </a:xfrm>
      </p:grpSpPr>
      <p:sp>
        <p:nvSpPr>
          <p:cNvPr id="194" name="Google Shape;194;p47"/>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95" name="Google Shape;195;p47"/>
          <p:cNvSpPr txBox="1">
            <a:spLocks noGrp="1"/>
          </p:cNvSpPr>
          <p:nvPr>
            <p:ph type="body" idx="1"/>
          </p:nvPr>
        </p:nvSpPr>
        <p:spPr>
          <a:xfrm>
            <a:off x="577065" y="952501"/>
            <a:ext cx="8013600" cy="419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96" name="Google Shape;196;p47"/>
          <p:cNvSpPr txBox="1">
            <a:spLocks noGrp="1"/>
          </p:cNvSpPr>
          <p:nvPr>
            <p:ph type="body" idx="2"/>
          </p:nvPr>
        </p:nvSpPr>
        <p:spPr>
          <a:xfrm>
            <a:off x="577065" y="1488472"/>
            <a:ext cx="3886200" cy="29145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97" name="Google Shape;197;p47"/>
          <p:cNvSpPr txBox="1">
            <a:spLocks noGrp="1"/>
          </p:cNvSpPr>
          <p:nvPr>
            <p:ph type="body" idx="3"/>
          </p:nvPr>
        </p:nvSpPr>
        <p:spPr>
          <a:xfrm>
            <a:off x="4699000" y="1495044"/>
            <a:ext cx="3886200" cy="29145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198"/>
        <p:cNvGrpSpPr/>
        <p:nvPr/>
      </p:nvGrpSpPr>
      <p:grpSpPr>
        <a:xfrm>
          <a:off x="0" y="0"/>
          <a:ext cx="0" cy="0"/>
          <a:chOff x="0" y="0"/>
          <a:chExt cx="0" cy="0"/>
        </a:xfrm>
      </p:grpSpPr>
      <p:sp>
        <p:nvSpPr>
          <p:cNvPr id="199" name="Google Shape;199;p48"/>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200" name="Google Shape;200;p48"/>
          <p:cNvSpPr/>
          <p:nvPr/>
        </p:nvSpPr>
        <p:spPr>
          <a:xfrm>
            <a:off x="0" y="1066800"/>
            <a:ext cx="9144000" cy="3342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086D5"/>
              </a:solidFill>
              <a:latin typeface="Arial"/>
              <a:ea typeface="Arial"/>
              <a:cs typeface="Arial"/>
              <a:sym typeface="Arial"/>
            </a:endParaRPr>
          </a:p>
        </p:txBody>
      </p:sp>
      <p:sp>
        <p:nvSpPr>
          <p:cNvPr id="201" name="Google Shape;201;p48"/>
          <p:cNvSpPr txBox="1">
            <a:spLocks noGrp="1"/>
          </p:cNvSpPr>
          <p:nvPr>
            <p:ph type="body" idx="1"/>
          </p:nvPr>
        </p:nvSpPr>
        <p:spPr>
          <a:xfrm>
            <a:off x="584200" y="1377506"/>
            <a:ext cx="3886200" cy="4194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80"/>
              </a:spcBef>
              <a:spcAft>
                <a:spcPts val="0"/>
              </a:spcAft>
              <a:buClr>
                <a:schemeClr val="accent1"/>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202" name="Google Shape;202;p48"/>
          <p:cNvSpPr txBox="1">
            <a:spLocks noGrp="1"/>
          </p:cNvSpPr>
          <p:nvPr>
            <p:ph type="body" idx="2"/>
          </p:nvPr>
        </p:nvSpPr>
        <p:spPr>
          <a:xfrm>
            <a:off x="584200" y="1971676"/>
            <a:ext cx="3886200" cy="21585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Clr>
                <a:schemeClr val="accent1"/>
              </a:buClr>
              <a:buSzPts val="2000"/>
              <a:buFont typeface="Noto Sans Symbols"/>
              <a:buNone/>
              <a:defRPr sz="20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203" name="Google Shape;203;p48"/>
          <p:cNvSpPr txBox="1">
            <a:spLocks noGrp="1"/>
          </p:cNvSpPr>
          <p:nvPr>
            <p:ph type="body" idx="3"/>
          </p:nvPr>
        </p:nvSpPr>
        <p:spPr>
          <a:xfrm>
            <a:off x="4696354" y="1374892"/>
            <a:ext cx="4447500" cy="2763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Clr>
                <a:schemeClr val="accent1"/>
              </a:buClr>
              <a:buSzPts val="2000"/>
              <a:buFont typeface="Noto Sans Symbols"/>
              <a:buNone/>
              <a:defRPr sz="20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04"/>
        <p:cNvGrpSpPr/>
        <p:nvPr/>
      </p:nvGrpSpPr>
      <p:grpSpPr>
        <a:xfrm>
          <a:off x="0" y="0"/>
          <a:ext cx="0" cy="0"/>
          <a:chOff x="0" y="0"/>
          <a:chExt cx="0" cy="0"/>
        </a:xfrm>
      </p:grpSpPr>
      <p:sp>
        <p:nvSpPr>
          <p:cNvPr id="205" name="Google Shape;205;p49"/>
          <p:cNvSpPr>
            <a:spLocks noGrp="1"/>
          </p:cNvSpPr>
          <p:nvPr>
            <p:ph type="pic" idx="2"/>
          </p:nvPr>
        </p:nvSpPr>
        <p:spPr>
          <a:xfrm>
            <a:off x="0" y="939404"/>
            <a:ext cx="9144000" cy="3469200"/>
          </a:xfrm>
          <a:prstGeom prst="rect">
            <a:avLst/>
          </a:prstGeom>
          <a:noFill/>
          <a:ln>
            <a:noFill/>
          </a:ln>
        </p:spPr>
        <p:txBody>
          <a:bodyPr spcFirstLastPara="1" wrap="square" lIns="91425" tIns="91425" rIns="91425" bIns="91425" anchor="t" anchorCtr="0">
            <a:noAutofit/>
          </a:bodyPr>
          <a:lstStyle>
            <a:lvl1pPr marR="0" lvl="0" algn="l" rtl="0">
              <a:spcBef>
                <a:spcPts val="480"/>
              </a:spcBef>
              <a:spcAft>
                <a:spcPts val="0"/>
              </a:spcAft>
              <a:buClr>
                <a:schemeClr val="accent1"/>
              </a:buClr>
              <a:buSzPts val="2400"/>
              <a:buFont typeface="Noto Sans Symbols"/>
              <a:buNone/>
              <a:defRPr sz="2400" b="0" i="0" u="none" strike="noStrike" cap="none">
                <a:solidFill>
                  <a:srgbClr val="363545"/>
                </a:solidFill>
                <a:latin typeface="Calibri"/>
                <a:ea typeface="Calibri"/>
                <a:cs typeface="Calibri"/>
                <a:sym typeface="Calibri"/>
              </a:defRPr>
            </a:lvl1pPr>
            <a:lvl2pPr marR="0" lvl="1" algn="l" rtl="0">
              <a:spcBef>
                <a:spcPts val="560"/>
              </a:spcBef>
              <a:spcAft>
                <a:spcPts val="0"/>
              </a:spcAft>
              <a:buClr>
                <a:schemeClr val="accent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accent1"/>
              </a:buClr>
              <a:buSzPts val="2400"/>
              <a:buFont typeface="Noto Sans Symbols"/>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1" i="0" u="none" strike="noStrike" cap="none">
                <a:solidFill>
                  <a:schemeClr val="dk1"/>
                </a:solidFill>
                <a:latin typeface="Arial"/>
                <a:ea typeface="Arial"/>
                <a:cs typeface="Arial"/>
                <a:sym typeface="Arial"/>
              </a:defRPr>
            </a:lvl6pPr>
            <a:lvl7pPr marR="0" lvl="6" algn="l" rtl="0">
              <a:spcBef>
                <a:spcPts val="400"/>
              </a:spcBef>
              <a:spcAft>
                <a:spcPts val="0"/>
              </a:spcAft>
              <a:buClr>
                <a:schemeClr val="accent1"/>
              </a:buClr>
              <a:buSzPts val="2000"/>
              <a:buFont typeface="Noto Sans Symbols"/>
              <a:buNone/>
              <a:defRPr sz="2000" b="1" i="0" u="none" strike="noStrike" cap="none">
                <a:solidFill>
                  <a:schemeClr val="dk1"/>
                </a:solidFill>
                <a:latin typeface="Arial"/>
                <a:ea typeface="Arial"/>
                <a:cs typeface="Arial"/>
                <a:sym typeface="Arial"/>
              </a:defRPr>
            </a:lvl7pPr>
            <a:lvl8pPr marR="0" lvl="7" algn="l" rtl="0">
              <a:spcBef>
                <a:spcPts val="400"/>
              </a:spcBef>
              <a:spcAft>
                <a:spcPts val="0"/>
              </a:spcAft>
              <a:buClr>
                <a:schemeClr val="accent1"/>
              </a:buClr>
              <a:buSzPts val="2000"/>
              <a:buFont typeface="Noto Sans Symbols"/>
              <a:buNone/>
              <a:defRPr sz="2000" b="1" i="0" u="none" strike="noStrike" cap="none">
                <a:solidFill>
                  <a:schemeClr val="dk1"/>
                </a:solidFill>
                <a:latin typeface="Arial"/>
                <a:ea typeface="Arial"/>
                <a:cs typeface="Arial"/>
                <a:sym typeface="Arial"/>
              </a:defRPr>
            </a:lvl8pPr>
            <a:lvl9pPr marR="0" lvl="8" algn="l" rtl="0">
              <a:spcBef>
                <a:spcPts val="400"/>
              </a:spcBef>
              <a:spcAft>
                <a:spcPts val="0"/>
              </a:spcAft>
              <a:buClr>
                <a:schemeClr val="accent1"/>
              </a:buClr>
              <a:buSzPts val="2000"/>
              <a:buFont typeface="Noto Sans Symbols"/>
              <a:buNone/>
              <a:defRPr sz="2000" b="1" i="0" u="none" strike="noStrike" cap="none">
                <a:solidFill>
                  <a:schemeClr val="dk1"/>
                </a:solidFill>
                <a:latin typeface="Arial"/>
                <a:ea typeface="Arial"/>
                <a:cs typeface="Arial"/>
                <a:sym typeface="Arial"/>
              </a:defRPr>
            </a:lvl9pPr>
          </a:lstStyle>
          <a:p>
            <a:endParaRPr/>
          </a:p>
        </p:txBody>
      </p:sp>
      <p:sp>
        <p:nvSpPr>
          <p:cNvPr id="206" name="Google Shape;206;p49"/>
          <p:cNvSpPr/>
          <p:nvPr/>
        </p:nvSpPr>
        <p:spPr>
          <a:xfrm>
            <a:off x="0" y="3720941"/>
            <a:ext cx="9144000" cy="685800"/>
          </a:xfrm>
          <a:prstGeom prst="rect">
            <a:avLst/>
          </a:prstGeom>
          <a:solidFill>
            <a:schemeClr val="accent4">
              <a:alpha val="9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086D5"/>
              </a:solidFill>
              <a:latin typeface="Arial"/>
              <a:ea typeface="Arial"/>
              <a:cs typeface="Arial"/>
              <a:sym typeface="Arial"/>
            </a:endParaRPr>
          </a:p>
        </p:txBody>
      </p:sp>
      <p:sp>
        <p:nvSpPr>
          <p:cNvPr id="207" name="Google Shape;207;p49"/>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rgbClr val="005596"/>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208" name="Google Shape;208;p49"/>
          <p:cNvSpPr txBox="1">
            <a:spLocks noGrp="1"/>
          </p:cNvSpPr>
          <p:nvPr>
            <p:ph type="body" idx="1"/>
          </p:nvPr>
        </p:nvSpPr>
        <p:spPr>
          <a:xfrm>
            <a:off x="571500" y="3787601"/>
            <a:ext cx="8019900" cy="5637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360"/>
              </a:spcBef>
              <a:spcAft>
                <a:spcPts val="0"/>
              </a:spcAft>
              <a:buClr>
                <a:schemeClr val="accent1"/>
              </a:buClr>
              <a:buSzPts val="1800"/>
              <a:buFont typeface="Noto Sans Symbols"/>
              <a:buNone/>
              <a:defRPr sz="18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and Content">
  <p:cSld name="Picture and Content">
    <p:spTree>
      <p:nvGrpSpPr>
        <p:cNvPr id="1" name="Shape 209"/>
        <p:cNvGrpSpPr/>
        <p:nvPr/>
      </p:nvGrpSpPr>
      <p:grpSpPr>
        <a:xfrm>
          <a:off x="0" y="0"/>
          <a:ext cx="0" cy="0"/>
          <a:chOff x="0" y="0"/>
          <a:chExt cx="0" cy="0"/>
        </a:xfrm>
      </p:grpSpPr>
      <p:sp>
        <p:nvSpPr>
          <p:cNvPr id="210" name="Google Shape;210;p50"/>
          <p:cNvSpPr>
            <a:spLocks noGrp="1"/>
          </p:cNvSpPr>
          <p:nvPr>
            <p:ph type="pic" idx="2"/>
          </p:nvPr>
        </p:nvSpPr>
        <p:spPr>
          <a:xfrm>
            <a:off x="0" y="939403"/>
            <a:ext cx="9144000" cy="3469500"/>
          </a:xfrm>
          <a:prstGeom prst="rect">
            <a:avLst/>
          </a:prstGeom>
          <a:noFill/>
          <a:ln>
            <a:noFill/>
          </a:ln>
        </p:spPr>
        <p:txBody>
          <a:bodyPr spcFirstLastPara="1" wrap="square" lIns="91425" tIns="91425" rIns="91425" bIns="91425" anchor="t" anchorCtr="0">
            <a:noAutofit/>
          </a:bodyPr>
          <a:lstStyle>
            <a:lvl1pPr marR="0" lvl="0" algn="l" rtl="0">
              <a:spcBef>
                <a:spcPts val="480"/>
              </a:spcBef>
              <a:spcAft>
                <a:spcPts val="0"/>
              </a:spcAft>
              <a:buClr>
                <a:schemeClr val="accent1"/>
              </a:buClr>
              <a:buSzPts val="2400"/>
              <a:buFont typeface="Noto Sans Symbols"/>
              <a:buNone/>
              <a:defRPr sz="2400" b="0" i="0" u="none" strike="noStrike" cap="none">
                <a:solidFill>
                  <a:srgbClr val="363545"/>
                </a:solidFill>
                <a:latin typeface="Calibri"/>
                <a:ea typeface="Calibri"/>
                <a:cs typeface="Calibri"/>
                <a:sym typeface="Calibri"/>
              </a:defRPr>
            </a:lvl1pPr>
            <a:lvl2pPr marR="0" lvl="1" algn="l" rtl="0">
              <a:spcBef>
                <a:spcPts val="560"/>
              </a:spcBef>
              <a:spcAft>
                <a:spcPts val="0"/>
              </a:spcAft>
              <a:buClr>
                <a:schemeClr val="accent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accent1"/>
              </a:buClr>
              <a:buSzPts val="2400"/>
              <a:buFont typeface="Noto Sans Symbols"/>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1" i="0" u="none" strike="noStrike" cap="none">
                <a:solidFill>
                  <a:schemeClr val="dk1"/>
                </a:solidFill>
                <a:latin typeface="Arial"/>
                <a:ea typeface="Arial"/>
                <a:cs typeface="Arial"/>
                <a:sym typeface="Arial"/>
              </a:defRPr>
            </a:lvl6pPr>
            <a:lvl7pPr marR="0" lvl="6" algn="l" rtl="0">
              <a:spcBef>
                <a:spcPts val="400"/>
              </a:spcBef>
              <a:spcAft>
                <a:spcPts val="0"/>
              </a:spcAft>
              <a:buClr>
                <a:schemeClr val="accent1"/>
              </a:buClr>
              <a:buSzPts val="2000"/>
              <a:buFont typeface="Noto Sans Symbols"/>
              <a:buNone/>
              <a:defRPr sz="2000" b="1" i="0" u="none" strike="noStrike" cap="none">
                <a:solidFill>
                  <a:schemeClr val="dk1"/>
                </a:solidFill>
                <a:latin typeface="Arial"/>
                <a:ea typeface="Arial"/>
                <a:cs typeface="Arial"/>
                <a:sym typeface="Arial"/>
              </a:defRPr>
            </a:lvl7pPr>
            <a:lvl8pPr marR="0" lvl="7" algn="l" rtl="0">
              <a:spcBef>
                <a:spcPts val="400"/>
              </a:spcBef>
              <a:spcAft>
                <a:spcPts val="0"/>
              </a:spcAft>
              <a:buClr>
                <a:schemeClr val="accent1"/>
              </a:buClr>
              <a:buSzPts val="2000"/>
              <a:buFont typeface="Noto Sans Symbols"/>
              <a:buNone/>
              <a:defRPr sz="2000" b="1" i="0" u="none" strike="noStrike" cap="none">
                <a:solidFill>
                  <a:schemeClr val="dk1"/>
                </a:solidFill>
                <a:latin typeface="Arial"/>
                <a:ea typeface="Arial"/>
                <a:cs typeface="Arial"/>
                <a:sym typeface="Arial"/>
              </a:defRPr>
            </a:lvl8pPr>
            <a:lvl9pPr marR="0" lvl="8" algn="l" rtl="0">
              <a:spcBef>
                <a:spcPts val="400"/>
              </a:spcBef>
              <a:spcAft>
                <a:spcPts val="0"/>
              </a:spcAft>
              <a:buClr>
                <a:schemeClr val="accent1"/>
              </a:buClr>
              <a:buSzPts val="2000"/>
              <a:buFont typeface="Noto Sans Symbols"/>
              <a:buNone/>
              <a:defRPr sz="2000" b="1" i="0" u="none" strike="noStrike" cap="none">
                <a:solidFill>
                  <a:schemeClr val="dk1"/>
                </a:solidFill>
                <a:latin typeface="Arial"/>
                <a:ea typeface="Arial"/>
                <a:cs typeface="Arial"/>
                <a:sym typeface="Arial"/>
              </a:defRPr>
            </a:lvl9pPr>
          </a:lstStyle>
          <a:p>
            <a:endParaRPr/>
          </a:p>
        </p:txBody>
      </p:sp>
      <p:sp>
        <p:nvSpPr>
          <p:cNvPr id="211" name="Google Shape;211;p50"/>
          <p:cNvSpPr txBox="1">
            <a:spLocks noGrp="1"/>
          </p:cNvSpPr>
          <p:nvPr>
            <p:ph type="title"/>
          </p:nvPr>
        </p:nvSpPr>
        <p:spPr>
          <a:xfrm>
            <a:off x="587375" y="22026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212" name="Google Shape;212;p50"/>
          <p:cNvSpPr/>
          <p:nvPr/>
        </p:nvSpPr>
        <p:spPr>
          <a:xfrm>
            <a:off x="4686300" y="1370411"/>
            <a:ext cx="4457700" cy="2620500"/>
          </a:xfrm>
          <a:prstGeom prst="rect">
            <a:avLst/>
          </a:prstGeom>
          <a:solidFill>
            <a:schemeClr val="accent4">
              <a:alpha val="9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3" name="Google Shape;213;p50"/>
          <p:cNvSpPr txBox="1">
            <a:spLocks noGrp="1"/>
          </p:cNvSpPr>
          <p:nvPr>
            <p:ph type="body" idx="1"/>
          </p:nvPr>
        </p:nvSpPr>
        <p:spPr>
          <a:xfrm>
            <a:off x="4889500" y="1485900"/>
            <a:ext cx="3886200" cy="4194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80"/>
              </a:spcBef>
              <a:spcAft>
                <a:spcPts val="0"/>
              </a:spcAft>
              <a:buClr>
                <a:schemeClr val="accent1"/>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214" name="Google Shape;214;p50"/>
          <p:cNvSpPr txBox="1">
            <a:spLocks noGrp="1"/>
          </p:cNvSpPr>
          <p:nvPr>
            <p:ph type="body" idx="3"/>
          </p:nvPr>
        </p:nvSpPr>
        <p:spPr>
          <a:xfrm>
            <a:off x="4889500" y="1971676"/>
            <a:ext cx="3886200" cy="18765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Clr>
                <a:schemeClr val="accent1"/>
              </a:buClr>
              <a:buSzPts val="2000"/>
              <a:buFont typeface="Noto Sans Symbols"/>
              <a:buNone/>
              <a:defRPr sz="2000" b="0" i="0" u="none" strike="noStrike" cap="none">
                <a:solidFill>
                  <a:srgbClr val="FFFFFF"/>
                </a:solidFill>
                <a:latin typeface="Calibri"/>
                <a:ea typeface="Calibri"/>
                <a:cs typeface="Calibri"/>
                <a:sym typeface="Calibri"/>
              </a:defRPr>
            </a:lvl1pPr>
            <a:lvl2pPr marL="914400" marR="0" lvl="1" indent="-381000" algn="l" rtl="0">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1 Column Content">
  <p:cSld name="2_1 Column Content">
    <p:spTree>
      <p:nvGrpSpPr>
        <p:cNvPr id="1" name="Shape 215"/>
        <p:cNvGrpSpPr/>
        <p:nvPr/>
      </p:nvGrpSpPr>
      <p:grpSpPr>
        <a:xfrm>
          <a:off x="0" y="0"/>
          <a:ext cx="0" cy="0"/>
          <a:chOff x="0" y="0"/>
          <a:chExt cx="0" cy="0"/>
        </a:xfrm>
      </p:grpSpPr>
      <p:sp>
        <p:nvSpPr>
          <p:cNvPr id="216" name="Google Shape;216;p51"/>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217" name="Google Shape;217;p51"/>
          <p:cNvSpPr/>
          <p:nvPr/>
        </p:nvSpPr>
        <p:spPr>
          <a:xfrm>
            <a:off x="0" y="4578291"/>
            <a:ext cx="7976100" cy="396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8" name="Google Shape;218;p51"/>
          <p:cNvSpPr>
            <a:spLocks noGrp="1"/>
          </p:cNvSpPr>
          <p:nvPr>
            <p:ph type="pic" idx="2"/>
          </p:nvPr>
        </p:nvSpPr>
        <p:spPr>
          <a:xfrm>
            <a:off x="582613" y="922338"/>
            <a:ext cx="7345500" cy="4221300"/>
          </a:xfrm>
          <a:prstGeom prst="rect">
            <a:avLst/>
          </a:prstGeom>
          <a:noFill/>
          <a:ln>
            <a:noFill/>
          </a:ln>
        </p:spPr>
        <p:txBody>
          <a:bodyPr spcFirstLastPara="1" wrap="square" lIns="91425" tIns="91425" rIns="91425" bIns="91425" anchor="t" anchorCtr="0">
            <a:noAutofit/>
          </a:bodyPr>
          <a:lstStyle>
            <a:lvl1pPr marR="0" lvl="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R="0" lvl="3"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R="0" lvl="5"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R="0" lvl="6"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R="0" lvl="7"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R="0" lvl="8"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1 Column Content">
  <p:cSld name="4_1 Column Content">
    <p:spTree>
      <p:nvGrpSpPr>
        <p:cNvPr id="1" name="Shape 219"/>
        <p:cNvGrpSpPr/>
        <p:nvPr/>
      </p:nvGrpSpPr>
      <p:grpSpPr>
        <a:xfrm>
          <a:off x="0" y="0"/>
          <a:ext cx="0" cy="0"/>
          <a:chOff x="0" y="0"/>
          <a:chExt cx="0" cy="0"/>
        </a:xfrm>
      </p:grpSpPr>
      <p:sp>
        <p:nvSpPr>
          <p:cNvPr id="220" name="Google Shape;220;p52"/>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1 Column Content">
  <p:cSld name="3_1 Column Content">
    <p:spTree>
      <p:nvGrpSpPr>
        <p:cNvPr id="1" name="Shape 221"/>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 Column Content 1">
  <p:cSld name="1 Column Content 1">
    <p:spTree>
      <p:nvGrpSpPr>
        <p:cNvPr id="1" name="Shape 222"/>
        <p:cNvGrpSpPr/>
        <p:nvPr/>
      </p:nvGrpSpPr>
      <p:grpSpPr>
        <a:xfrm>
          <a:off x="0" y="0"/>
          <a:ext cx="0" cy="0"/>
          <a:chOff x="0" y="0"/>
          <a:chExt cx="0" cy="0"/>
        </a:xfrm>
      </p:grpSpPr>
      <p:sp>
        <p:nvSpPr>
          <p:cNvPr id="223" name="Google Shape;223;p54"/>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SzPts val="1400"/>
              <a:buChar char="●"/>
              <a:defRPr sz="3200" b="1">
                <a:solidFill>
                  <a:schemeClr val="dk2"/>
                </a:solidFill>
                <a:latin typeface="Calibri"/>
                <a:ea typeface="Calibri"/>
                <a:cs typeface="Calibri"/>
                <a:sym typeface="Calibri"/>
              </a:defRPr>
            </a:lvl1pPr>
            <a:lvl2pPr lvl="1" algn="l" rtl="0">
              <a:lnSpc>
                <a:spcPct val="100000"/>
              </a:lnSpc>
              <a:spcBef>
                <a:spcPts val="0"/>
              </a:spcBef>
              <a:spcAft>
                <a:spcPts val="0"/>
              </a:spcAft>
              <a:buSzPts val="1400"/>
              <a:buChar char="○"/>
              <a:defRPr sz="3600" b="1">
                <a:solidFill>
                  <a:schemeClr val="dk1"/>
                </a:solidFill>
                <a:latin typeface="Arial"/>
                <a:ea typeface="Arial"/>
                <a:cs typeface="Arial"/>
                <a:sym typeface="Arial"/>
              </a:defRPr>
            </a:lvl2pPr>
            <a:lvl3pPr lvl="2" algn="l" rtl="0">
              <a:lnSpc>
                <a:spcPct val="100000"/>
              </a:lnSpc>
              <a:spcBef>
                <a:spcPts val="0"/>
              </a:spcBef>
              <a:spcAft>
                <a:spcPts val="0"/>
              </a:spcAft>
              <a:buSzPts val="1400"/>
              <a:buChar char="■"/>
              <a:defRPr sz="3600" b="1">
                <a:solidFill>
                  <a:schemeClr val="dk1"/>
                </a:solidFill>
                <a:latin typeface="Arial"/>
                <a:ea typeface="Arial"/>
                <a:cs typeface="Arial"/>
                <a:sym typeface="Arial"/>
              </a:defRPr>
            </a:lvl3pPr>
            <a:lvl4pPr lvl="3" algn="l" rtl="0">
              <a:lnSpc>
                <a:spcPct val="100000"/>
              </a:lnSpc>
              <a:spcBef>
                <a:spcPts val="0"/>
              </a:spcBef>
              <a:spcAft>
                <a:spcPts val="0"/>
              </a:spcAft>
              <a:buSzPts val="1400"/>
              <a:buChar char="●"/>
              <a:defRPr sz="3600" b="1">
                <a:solidFill>
                  <a:schemeClr val="dk1"/>
                </a:solidFill>
                <a:latin typeface="Arial"/>
                <a:ea typeface="Arial"/>
                <a:cs typeface="Arial"/>
                <a:sym typeface="Arial"/>
              </a:defRPr>
            </a:lvl4pPr>
            <a:lvl5pPr lvl="4" algn="l" rtl="0">
              <a:lnSpc>
                <a:spcPct val="100000"/>
              </a:lnSpc>
              <a:spcBef>
                <a:spcPts val="0"/>
              </a:spcBef>
              <a:spcAft>
                <a:spcPts val="0"/>
              </a:spcAft>
              <a:buSzPts val="1400"/>
              <a:buChar char="○"/>
              <a:defRPr sz="3600" b="1">
                <a:solidFill>
                  <a:schemeClr val="dk1"/>
                </a:solidFill>
                <a:latin typeface="Arial"/>
                <a:ea typeface="Arial"/>
                <a:cs typeface="Arial"/>
                <a:sym typeface="Arial"/>
              </a:defRPr>
            </a:lvl5pPr>
            <a:lvl6pPr lvl="5" algn="l" rtl="0">
              <a:lnSpc>
                <a:spcPct val="100000"/>
              </a:lnSpc>
              <a:spcBef>
                <a:spcPts val="0"/>
              </a:spcBef>
              <a:spcAft>
                <a:spcPts val="0"/>
              </a:spcAft>
              <a:buSzPts val="1400"/>
              <a:buChar char="■"/>
              <a:defRPr sz="4000" b="1">
                <a:solidFill>
                  <a:schemeClr val="dk1"/>
                </a:solidFill>
                <a:latin typeface="Arial"/>
                <a:ea typeface="Arial"/>
                <a:cs typeface="Arial"/>
                <a:sym typeface="Arial"/>
              </a:defRPr>
            </a:lvl6pPr>
            <a:lvl7pPr lvl="6" algn="l" rtl="0">
              <a:lnSpc>
                <a:spcPct val="100000"/>
              </a:lnSpc>
              <a:spcBef>
                <a:spcPts val="0"/>
              </a:spcBef>
              <a:spcAft>
                <a:spcPts val="0"/>
              </a:spcAft>
              <a:buSzPts val="1400"/>
              <a:buChar char="●"/>
              <a:defRPr sz="4000" b="1">
                <a:solidFill>
                  <a:schemeClr val="dk1"/>
                </a:solidFill>
                <a:latin typeface="Arial"/>
                <a:ea typeface="Arial"/>
                <a:cs typeface="Arial"/>
                <a:sym typeface="Arial"/>
              </a:defRPr>
            </a:lvl7pPr>
            <a:lvl8pPr lvl="7" algn="l" rtl="0">
              <a:lnSpc>
                <a:spcPct val="100000"/>
              </a:lnSpc>
              <a:spcBef>
                <a:spcPts val="0"/>
              </a:spcBef>
              <a:spcAft>
                <a:spcPts val="0"/>
              </a:spcAft>
              <a:buSzPts val="1400"/>
              <a:buChar char="○"/>
              <a:defRPr sz="4000" b="1">
                <a:solidFill>
                  <a:schemeClr val="dk1"/>
                </a:solidFill>
                <a:latin typeface="Arial"/>
                <a:ea typeface="Arial"/>
                <a:cs typeface="Arial"/>
                <a:sym typeface="Arial"/>
              </a:defRPr>
            </a:lvl8pPr>
            <a:lvl9pPr lvl="8" algn="l" rtl="0">
              <a:lnSpc>
                <a:spcPct val="100000"/>
              </a:lnSpc>
              <a:spcBef>
                <a:spcPts val="0"/>
              </a:spcBef>
              <a:spcAft>
                <a:spcPts val="0"/>
              </a:spcAft>
              <a:buSzPts val="1400"/>
              <a:buChar char="■"/>
              <a:defRPr sz="4000" b="1">
                <a:solidFill>
                  <a:schemeClr val="dk1"/>
                </a:solidFill>
                <a:latin typeface="Arial"/>
                <a:ea typeface="Arial"/>
                <a:cs typeface="Arial"/>
                <a:sym typeface="Arial"/>
              </a:defRPr>
            </a:lvl9pPr>
          </a:lstStyle>
          <a:p>
            <a:endParaRPr/>
          </a:p>
        </p:txBody>
      </p:sp>
      <p:sp>
        <p:nvSpPr>
          <p:cNvPr id="224" name="Google Shape;224;p54"/>
          <p:cNvSpPr txBox="1">
            <a:spLocks noGrp="1"/>
          </p:cNvSpPr>
          <p:nvPr>
            <p:ph type="body" idx="1"/>
          </p:nvPr>
        </p:nvSpPr>
        <p:spPr>
          <a:xfrm>
            <a:off x="577065" y="939404"/>
            <a:ext cx="8001000" cy="34611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480"/>
              </a:spcBef>
              <a:spcAft>
                <a:spcPts val="0"/>
              </a:spcAft>
              <a:buSzPts val="1400"/>
              <a:buChar char="▪"/>
              <a:defRPr sz="2400"/>
            </a:lvl1pPr>
            <a:lvl2pPr marL="914400" lvl="1" indent="-317500" algn="l" rtl="0">
              <a:lnSpc>
                <a:spcPct val="100000"/>
              </a:lnSpc>
              <a:spcBef>
                <a:spcPts val="400"/>
              </a:spcBef>
              <a:spcAft>
                <a:spcPts val="0"/>
              </a:spcAft>
              <a:buSzPts val="1400"/>
              <a:buChar char="–"/>
              <a:defRPr sz="2000"/>
            </a:lvl2pPr>
            <a:lvl3pPr marL="1371600" lvl="2" indent="-317500" algn="l" rtl="0">
              <a:lnSpc>
                <a:spcPct val="100000"/>
              </a:lnSpc>
              <a:spcBef>
                <a:spcPts val="360"/>
              </a:spcBef>
              <a:spcAft>
                <a:spcPts val="0"/>
              </a:spcAft>
              <a:buSzPts val="1400"/>
              <a:buChar char="▪"/>
              <a:defRPr sz="1800"/>
            </a:lvl3pPr>
            <a:lvl4pPr marL="1828800" lvl="3" indent="-317500" algn="l" rtl="0">
              <a:lnSpc>
                <a:spcPct val="100000"/>
              </a:lnSpc>
              <a:spcBef>
                <a:spcPts val="360"/>
              </a:spcBef>
              <a:spcAft>
                <a:spcPts val="0"/>
              </a:spcAft>
              <a:buSzPts val="1400"/>
              <a:buChar char="▪"/>
              <a:defRPr sz="1800"/>
            </a:lvl4pPr>
            <a:lvl5pPr marL="2286000" lvl="4" indent="-317500" algn="l" rtl="0">
              <a:lnSpc>
                <a:spcPct val="100000"/>
              </a:lnSpc>
              <a:spcBef>
                <a:spcPts val="360"/>
              </a:spcBef>
              <a:spcAft>
                <a:spcPts val="0"/>
              </a:spcAft>
              <a:buSzPts val="1400"/>
              <a:buChar char="▪"/>
              <a:defRPr sz="1800"/>
            </a:lvl5pPr>
            <a:lvl6pPr marL="2743200" lvl="5" indent="-317500" algn="l" rtl="0">
              <a:lnSpc>
                <a:spcPct val="100000"/>
              </a:lnSpc>
              <a:spcBef>
                <a:spcPts val="360"/>
              </a:spcBef>
              <a:spcAft>
                <a:spcPts val="0"/>
              </a:spcAft>
              <a:buSzPts val="1400"/>
              <a:buChar char="▪"/>
              <a:defRPr sz="1800"/>
            </a:lvl6pPr>
            <a:lvl7pPr marL="3200400" lvl="6" indent="-317500" algn="l" rtl="0">
              <a:lnSpc>
                <a:spcPct val="100000"/>
              </a:lnSpc>
              <a:spcBef>
                <a:spcPts val="360"/>
              </a:spcBef>
              <a:spcAft>
                <a:spcPts val="0"/>
              </a:spcAft>
              <a:buSzPts val="1400"/>
              <a:buChar char="▪"/>
              <a:defRPr sz="1800"/>
            </a:lvl7pPr>
            <a:lvl8pPr marL="3657600" lvl="7" indent="-317500" algn="l" rtl="0">
              <a:lnSpc>
                <a:spcPct val="100000"/>
              </a:lnSpc>
              <a:spcBef>
                <a:spcPts val="360"/>
              </a:spcBef>
              <a:spcAft>
                <a:spcPts val="0"/>
              </a:spcAft>
              <a:buSzPts val="1400"/>
              <a:buChar char="▪"/>
              <a:defRPr sz="1800"/>
            </a:lvl8pPr>
            <a:lvl9pPr marL="4114800" lvl="8" indent="-317500" algn="l" rtl="0">
              <a:lnSpc>
                <a:spcPct val="100000"/>
              </a:lnSpc>
              <a:spcBef>
                <a:spcPts val="360"/>
              </a:spcBef>
              <a:spcAft>
                <a:spcPts val="0"/>
              </a:spcAft>
              <a:buSzPts val="1400"/>
              <a:buChar char="▪"/>
              <a:defRPr sz="1800"/>
            </a:lvl9pPr>
          </a:lstStyle>
          <a:p>
            <a:endParaRPr/>
          </a:p>
        </p:txBody>
      </p:sp>
      <p:sp>
        <p:nvSpPr>
          <p:cNvPr id="225" name="Google Shape;225;p54"/>
          <p:cNvSpPr/>
          <p:nvPr/>
        </p:nvSpPr>
        <p:spPr>
          <a:xfrm>
            <a:off x="12" y="4622650"/>
            <a:ext cx="8001000" cy="33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6"/>
        <p:cNvGrpSpPr/>
        <p:nvPr/>
      </p:nvGrpSpPr>
      <p:grpSpPr>
        <a:xfrm>
          <a:off x="0" y="0"/>
          <a:ext cx="0" cy="0"/>
          <a:chOff x="0" y="0"/>
          <a:chExt cx="0" cy="0"/>
        </a:xfrm>
      </p:grpSpPr>
      <p:sp>
        <p:nvSpPr>
          <p:cNvPr id="227" name="Google Shape;227;p55"/>
          <p:cNvSpPr txBox="1">
            <a:spLocks noGrp="1"/>
          </p:cNvSpPr>
          <p:nvPr>
            <p:ph type="body" idx="1"/>
          </p:nvPr>
        </p:nvSpPr>
        <p:spPr>
          <a:xfrm>
            <a:off x="401638" y="1057276"/>
            <a:ext cx="4087800" cy="3806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00000"/>
              </a:lnSpc>
              <a:spcBef>
                <a:spcPts val="0"/>
              </a:spcBef>
              <a:spcAft>
                <a:spcPts val="0"/>
              </a:spcAft>
              <a:buClr>
                <a:schemeClr val="accent1"/>
              </a:buClr>
              <a:buSzPts val="2100"/>
              <a:buFont typeface="Noto Sans Symbols"/>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0"/>
              </a:spcBef>
              <a:spcAft>
                <a:spcPts val="0"/>
              </a:spcAft>
              <a:buClr>
                <a:schemeClr val="accent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0"/>
              </a:spcBef>
              <a:spcAft>
                <a:spcPts val="0"/>
              </a:spcAft>
              <a:buClr>
                <a:schemeClr val="accent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9pPr>
          </a:lstStyle>
          <a:p>
            <a:endParaRPr/>
          </a:p>
        </p:txBody>
      </p:sp>
      <p:sp>
        <p:nvSpPr>
          <p:cNvPr id="228" name="Google Shape;228;p55"/>
          <p:cNvSpPr txBox="1">
            <a:spLocks noGrp="1"/>
          </p:cNvSpPr>
          <p:nvPr>
            <p:ph type="body" idx="2"/>
          </p:nvPr>
        </p:nvSpPr>
        <p:spPr>
          <a:xfrm>
            <a:off x="4641850" y="1057276"/>
            <a:ext cx="4089300" cy="3806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00000"/>
              </a:lnSpc>
              <a:spcBef>
                <a:spcPts val="0"/>
              </a:spcBef>
              <a:spcAft>
                <a:spcPts val="0"/>
              </a:spcAft>
              <a:buClr>
                <a:schemeClr val="accent1"/>
              </a:buClr>
              <a:buSzPts val="2100"/>
              <a:buFont typeface="Noto Sans Symbols"/>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0"/>
              </a:spcBef>
              <a:spcAft>
                <a:spcPts val="0"/>
              </a:spcAft>
              <a:buClr>
                <a:schemeClr val="accent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0"/>
              </a:spcBef>
              <a:spcAft>
                <a:spcPts val="0"/>
              </a:spcAft>
              <a:buClr>
                <a:schemeClr val="accent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9pPr>
          </a:lstStyle>
          <a:p>
            <a:endParaRPr/>
          </a:p>
        </p:txBody>
      </p:sp>
      <p:sp>
        <p:nvSpPr>
          <p:cNvPr id="229" name="Google Shape;229;p55"/>
          <p:cNvSpPr txBox="1">
            <a:spLocks noGrp="1"/>
          </p:cNvSpPr>
          <p:nvPr>
            <p:ph type="title"/>
          </p:nvPr>
        </p:nvSpPr>
        <p:spPr>
          <a:xfrm>
            <a:off x="401637" y="314325"/>
            <a:ext cx="8334300" cy="571500"/>
          </a:xfrm>
          <a:prstGeom prst="rect">
            <a:avLst/>
          </a:prstGeom>
          <a:noFill/>
          <a:ln>
            <a:noFill/>
          </a:ln>
        </p:spPr>
        <p:txBody>
          <a:bodyPr spcFirstLastPara="1" wrap="square" lIns="68575" tIns="68575" rIns="68575" bIns="68575" anchor="ctr" anchorCtr="0">
            <a:noAutofit/>
          </a:bodyPr>
          <a:lstStyle>
            <a:lvl1pPr marR="0" lvl="0" algn="l" rtl="0">
              <a:lnSpc>
                <a:spcPct val="80000"/>
              </a:lnSpc>
              <a:spcBef>
                <a:spcPts val="0"/>
              </a:spcBef>
              <a:spcAft>
                <a:spcPts val="0"/>
              </a:spcAft>
              <a:buSzPts val="1100"/>
              <a:buNone/>
              <a:defRPr sz="27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0"/>
        <p:cNvGrpSpPr/>
        <p:nvPr/>
      </p:nvGrpSpPr>
      <p:grpSpPr>
        <a:xfrm>
          <a:off x="0" y="0"/>
          <a:ext cx="0" cy="0"/>
          <a:chOff x="0" y="0"/>
          <a:chExt cx="0" cy="0"/>
        </a:xfrm>
      </p:grpSpPr>
      <p:sp>
        <p:nvSpPr>
          <p:cNvPr id="231" name="Google Shape;231;p56"/>
          <p:cNvSpPr txBox="1">
            <a:spLocks noGrp="1"/>
          </p:cNvSpPr>
          <p:nvPr>
            <p:ph type="title"/>
          </p:nvPr>
        </p:nvSpPr>
        <p:spPr>
          <a:xfrm>
            <a:off x="580760" y="21521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232" name="Google Shape;232;p56"/>
          <p:cNvSpPr txBox="1">
            <a:spLocks noGrp="1"/>
          </p:cNvSpPr>
          <p:nvPr>
            <p:ph type="body" idx="1"/>
          </p:nvPr>
        </p:nvSpPr>
        <p:spPr>
          <a:xfrm>
            <a:off x="578635" y="939404"/>
            <a:ext cx="8001000" cy="35790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50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17500" algn="l" rtl="0">
              <a:spcBef>
                <a:spcPts val="30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6pPr>
            <a:lvl7pPr marL="3200400" marR="0" lvl="6" indent="-317500" algn="l" rtl="0">
              <a:spcBef>
                <a:spcPts val="30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7pPr>
            <a:lvl8pPr marL="3657600" marR="0" lvl="7" indent="-317500" algn="l" rtl="0">
              <a:spcBef>
                <a:spcPts val="30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8pPr>
            <a:lvl9pPr marL="4114800" marR="0" lvl="8" indent="-317500" algn="l" rtl="0">
              <a:spcBef>
                <a:spcPts val="30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9pPr>
          </a:lstStyle>
          <a:p>
            <a:endParaRPr/>
          </a:p>
        </p:txBody>
      </p:sp>
      <p:sp>
        <p:nvSpPr>
          <p:cNvPr id="233" name="Google Shape;233;p5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34" name="Google Shape;234;p5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35" name="Google Shape;235;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chemeClr val="dk1"/>
                </a:solidFill>
                <a:latin typeface="Arial"/>
                <a:ea typeface="Arial"/>
                <a:cs typeface="Arial"/>
                <a:sym typeface="Arial"/>
              </a:defRPr>
            </a:lvl1pPr>
            <a:lvl2pPr marL="0" marR="0" lvl="1" indent="0" algn="l" rtl="0">
              <a:spcBef>
                <a:spcPts val="0"/>
              </a:spcBef>
              <a:buNone/>
              <a:defRPr sz="1400" b="0" i="0" u="none" strike="noStrike" cap="none">
                <a:solidFill>
                  <a:schemeClr val="dk1"/>
                </a:solidFill>
                <a:latin typeface="Arial"/>
                <a:ea typeface="Arial"/>
                <a:cs typeface="Arial"/>
                <a:sym typeface="Arial"/>
              </a:defRPr>
            </a:lvl2pPr>
            <a:lvl3pPr marL="0" marR="0" lvl="2" indent="0" algn="l" rtl="0">
              <a:spcBef>
                <a:spcPts val="0"/>
              </a:spcBef>
              <a:buNone/>
              <a:defRPr sz="1400" b="0" i="0" u="none" strike="noStrike" cap="none">
                <a:solidFill>
                  <a:schemeClr val="dk1"/>
                </a:solidFill>
                <a:latin typeface="Arial"/>
                <a:ea typeface="Arial"/>
                <a:cs typeface="Arial"/>
                <a:sym typeface="Arial"/>
              </a:defRPr>
            </a:lvl3pPr>
            <a:lvl4pPr marL="0" marR="0" lvl="3" indent="0" algn="l" rtl="0">
              <a:spcBef>
                <a:spcPts val="0"/>
              </a:spcBef>
              <a:buNone/>
              <a:defRPr sz="1400" b="0" i="0" u="none" strike="noStrike" cap="none">
                <a:solidFill>
                  <a:schemeClr val="dk1"/>
                </a:solidFill>
                <a:latin typeface="Arial"/>
                <a:ea typeface="Arial"/>
                <a:cs typeface="Arial"/>
                <a:sym typeface="Arial"/>
              </a:defRPr>
            </a:lvl4pPr>
            <a:lvl5pPr marL="0" marR="0" lvl="4" indent="0" algn="l" rtl="0">
              <a:spcBef>
                <a:spcPts val="0"/>
              </a:spcBef>
              <a:buNone/>
              <a:defRPr sz="1400" b="0" i="0" u="none" strike="noStrike" cap="none">
                <a:solidFill>
                  <a:schemeClr val="dk1"/>
                </a:solidFill>
                <a:latin typeface="Arial"/>
                <a:ea typeface="Arial"/>
                <a:cs typeface="Arial"/>
                <a:sym typeface="Arial"/>
              </a:defRPr>
            </a:lvl5pPr>
            <a:lvl6pPr marL="0" marR="0" lvl="5" indent="0" algn="l" rtl="0">
              <a:spcBef>
                <a:spcPts val="0"/>
              </a:spcBef>
              <a:buNone/>
              <a:defRPr sz="1400" b="0" i="0" u="none" strike="noStrike" cap="none">
                <a:solidFill>
                  <a:schemeClr val="dk1"/>
                </a:solidFill>
                <a:latin typeface="Arial"/>
                <a:ea typeface="Arial"/>
                <a:cs typeface="Arial"/>
                <a:sym typeface="Arial"/>
              </a:defRPr>
            </a:lvl6pPr>
            <a:lvl7pPr marL="0" marR="0" lvl="6" indent="0" algn="l" rtl="0">
              <a:spcBef>
                <a:spcPts val="0"/>
              </a:spcBef>
              <a:buNone/>
              <a:defRPr sz="1400" b="0" i="0" u="none" strike="noStrike" cap="none">
                <a:solidFill>
                  <a:schemeClr val="dk1"/>
                </a:solidFill>
                <a:latin typeface="Arial"/>
                <a:ea typeface="Arial"/>
                <a:cs typeface="Arial"/>
                <a:sym typeface="Arial"/>
              </a:defRPr>
            </a:lvl7pPr>
            <a:lvl8pPr marL="0" marR="0" lvl="7" indent="0" algn="l" rtl="0">
              <a:spcBef>
                <a:spcPts val="0"/>
              </a:spcBef>
              <a:buNone/>
              <a:defRPr sz="1400" b="0" i="0" u="none" strike="noStrike" cap="none">
                <a:solidFill>
                  <a:schemeClr val="dk1"/>
                </a:solidFill>
                <a:latin typeface="Arial"/>
                <a:ea typeface="Arial"/>
                <a:cs typeface="Arial"/>
                <a:sym typeface="Arial"/>
              </a:defRPr>
            </a:lvl8pPr>
            <a:lvl9pPr marL="0" marR="0" lvl="8" indent="0" algn="l" rtl="0">
              <a:spcBef>
                <a:spcPts val="0"/>
              </a:spcBef>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 Column Content">
  <p:cSld name="1 Column Content">
    <p:spTree>
      <p:nvGrpSpPr>
        <p:cNvPr id="1" name="Shape 507"/>
        <p:cNvGrpSpPr/>
        <p:nvPr/>
      </p:nvGrpSpPr>
      <p:grpSpPr>
        <a:xfrm>
          <a:off x="0" y="0"/>
          <a:ext cx="0" cy="0"/>
          <a:chOff x="0" y="0"/>
          <a:chExt cx="0" cy="0"/>
        </a:xfrm>
      </p:grpSpPr>
      <p:sp>
        <p:nvSpPr>
          <p:cNvPr id="508" name="Google Shape;508;p111"/>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09" name="Google Shape;509;p111"/>
          <p:cNvSpPr txBox="1">
            <a:spLocks noGrp="1"/>
          </p:cNvSpPr>
          <p:nvPr>
            <p:ph type="body" idx="1"/>
          </p:nvPr>
        </p:nvSpPr>
        <p:spPr>
          <a:xfrm>
            <a:off x="577065" y="939404"/>
            <a:ext cx="8001000" cy="34611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Light Blue">
  <p:cSld name="Title Slide Light Blue">
    <p:spTree>
      <p:nvGrpSpPr>
        <p:cNvPr id="1" name="Shape 510"/>
        <p:cNvGrpSpPr/>
        <p:nvPr/>
      </p:nvGrpSpPr>
      <p:grpSpPr>
        <a:xfrm>
          <a:off x="0" y="0"/>
          <a:ext cx="0" cy="0"/>
          <a:chOff x="0" y="0"/>
          <a:chExt cx="0" cy="0"/>
        </a:xfrm>
      </p:grpSpPr>
      <p:pic>
        <p:nvPicPr>
          <p:cNvPr id="511" name="Google Shape;511;p112"/>
          <p:cNvPicPr preferRelativeResize="0"/>
          <p:nvPr/>
        </p:nvPicPr>
        <p:blipFill rotWithShape="1">
          <a:blip r:embed="rId2">
            <a:alphaModFix/>
          </a:blip>
          <a:srcRect/>
          <a:stretch/>
        </p:blipFill>
        <p:spPr>
          <a:xfrm>
            <a:off x="0" y="0"/>
            <a:ext cx="9153001" cy="5148601"/>
          </a:xfrm>
          <a:prstGeom prst="rect">
            <a:avLst/>
          </a:prstGeom>
          <a:noFill/>
          <a:ln>
            <a:noFill/>
          </a:ln>
        </p:spPr>
      </p:pic>
      <p:sp>
        <p:nvSpPr>
          <p:cNvPr id="512" name="Google Shape;512;p112"/>
          <p:cNvSpPr txBox="1">
            <a:spLocks noGrp="1"/>
          </p:cNvSpPr>
          <p:nvPr>
            <p:ph type="subTitle" idx="1"/>
          </p:nvPr>
        </p:nvSpPr>
        <p:spPr>
          <a:xfrm>
            <a:off x="580770" y="3078395"/>
            <a:ext cx="8004300" cy="287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360"/>
              </a:spcBef>
              <a:spcAft>
                <a:spcPts val="0"/>
              </a:spcAft>
              <a:buClr>
                <a:schemeClr val="accent1"/>
              </a:buClr>
              <a:buSzPts val="2400"/>
              <a:buFont typeface="Noto Sans Symbols"/>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R="0" lvl="5"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R="0" lvl="6"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R="0" lvl="7"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R="0" lvl="8"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13" name="Google Shape;513;p112"/>
          <p:cNvSpPr txBox="1">
            <a:spLocks noGrp="1"/>
          </p:cNvSpPr>
          <p:nvPr>
            <p:ph type="ctrTitle"/>
          </p:nvPr>
        </p:nvSpPr>
        <p:spPr>
          <a:xfrm>
            <a:off x="575480" y="4030663"/>
            <a:ext cx="8002500" cy="6540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rgbClr val="005596"/>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14" name="Google Shape;514;p112"/>
          <p:cNvSpPr txBox="1">
            <a:spLocks noGrp="1"/>
          </p:cNvSpPr>
          <p:nvPr>
            <p:ph type="body" idx="2"/>
          </p:nvPr>
        </p:nvSpPr>
        <p:spPr>
          <a:xfrm>
            <a:off x="577065" y="3517900"/>
            <a:ext cx="8001000" cy="3318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280"/>
              </a:spcBef>
              <a:spcAft>
                <a:spcPts val="0"/>
              </a:spcAft>
              <a:buClr>
                <a:schemeClr val="accent1"/>
              </a:buClr>
              <a:buSzPts val="2400"/>
              <a:buFont typeface="Noto Sans Symbols"/>
              <a:buNone/>
              <a:defRPr sz="1400" b="0" i="0" u="none" strike="noStrike" cap="none">
                <a:solidFill>
                  <a:schemeClr val="lt2"/>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Light Blue">
  <p:cSld name="Section Title Light Blue">
    <p:spTree>
      <p:nvGrpSpPr>
        <p:cNvPr id="1" name="Shape 515"/>
        <p:cNvGrpSpPr/>
        <p:nvPr/>
      </p:nvGrpSpPr>
      <p:grpSpPr>
        <a:xfrm>
          <a:off x="0" y="0"/>
          <a:ext cx="0" cy="0"/>
          <a:chOff x="0" y="0"/>
          <a:chExt cx="0" cy="0"/>
        </a:xfrm>
      </p:grpSpPr>
      <p:pic>
        <p:nvPicPr>
          <p:cNvPr id="516" name="Google Shape;516;p113"/>
          <p:cNvPicPr preferRelativeResize="0"/>
          <p:nvPr/>
        </p:nvPicPr>
        <p:blipFill rotWithShape="1">
          <a:blip r:embed="rId2">
            <a:alphaModFix/>
          </a:blip>
          <a:srcRect/>
          <a:stretch/>
        </p:blipFill>
        <p:spPr>
          <a:xfrm>
            <a:off x="0" y="1"/>
            <a:ext cx="9153001" cy="5148601"/>
          </a:xfrm>
          <a:prstGeom prst="rect">
            <a:avLst/>
          </a:prstGeom>
          <a:noFill/>
          <a:ln>
            <a:noFill/>
          </a:ln>
        </p:spPr>
      </p:pic>
      <p:sp>
        <p:nvSpPr>
          <p:cNvPr id="517" name="Google Shape;517;p113"/>
          <p:cNvSpPr txBox="1">
            <a:spLocks noGrp="1"/>
          </p:cNvSpPr>
          <p:nvPr>
            <p:ph type="ctrTitle"/>
          </p:nvPr>
        </p:nvSpPr>
        <p:spPr>
          <a:xfrm>
            <a:off x="581840" y="4030663"/>
            <a:ext cx="7996800" cy="6540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1 Column Content">
  <p:cSld name="1_1 Column Content">
    <p:spTree>
      <p:nvGrpSpPr>
        <p:cNvPr id="1" name="Shape 518"/>
        <p:cNvGrpSpPr/>
        <p:nvPr/>
      </p:nvGrpSpPr>
      <p:grpSpPr>
        <a:xfrm>
          <a:off x="0" y="0"/>
          <a:ext cx="0" cy="0"/>
          <a:chOff x="0" y="0"/>
          <a:chExt cx="0" cy="0"/>
        </a:xfrm>
      </p:grpSpPr>
      <p:sp>
        <p:nvSpPr>
          <p:cNvPr id="519" name="Google Shape;519;p114"/>
          <p:cNvSpPr txBox="1">
            <a:spLocks noGrp="1"/>
          </p:cNvSpPr>
          <p:nvPr>
            <p:ph type="title"/>
          </p:nvPr>
        </p:nvSpPr>
        <p:spPr>
          <a:xfrm>
            <a:off x="578635" y="217488"/>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20" name="Google Shape;520;p114"/>
          <p:cNvSpPr txBox="1">
            <a:spLocks noGrp="1"/>
          </p:cNvSpPr>
          <p:nvPr>
            <p:ph type="body" idx="1"/>
          </p:nvPr>
        </p:nvSpPr>
        <p:spPr>
          <a:xfrm>
            <a:off x="577065" y="1485900"/>
            <a:ext cx="8001000" cy="2914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21" name="Google Shape;521;p114"/>
          <p:cNvSpPr txBox="1">
            <a:spLocks noGrp="1"/>
          </p:cNvSpPr>
          <p:nvPr>
            <p:ph type="body" idx="2"/>
          </p:nvPr>
        </p:nvSpPr>
        <p:spPr>
          <a:xfrm>
            <a:off x="577065" y="952501"/>
            <a:ext cx="8001000" cy="4194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hart with Caption">
  <p:cSld name="Chart with Caption">
    <p:spTree>
      <p:nvGrpSpPr>
        <p:cNvPr id="1" name="Shape 522"/>
        <p:cNvGrpSpPr/>
        <p:nvPr/>
      </p:nvGrpSpPr>
      <p:grpSpPr>
        <a:xfrm>
          <a:off x="0" y="0"/>
          <a:ext cx="0" cy="0"/>
          <a:chOff x="0" y="0"/>
          <a:chExt cx="0" cy="0"/>
        </a:xfrm>
      </p:grpSpPr>
      <p:sp>
        <p:nvSpPr>
          <p:cNvPr id="523" name="Google Shape;523;p115"/>
          <p:cNvSpPr>
            <a:spLocks noGrp="1"/>
          </p:cNvSpPr>
          <p:nvPr>
            <p:ph type="chart" idx="2"/>
          </p:nvPr>
        </p:nvSpPr>
        <p:spPr>
          <a:xfrm>
            <a:off x="578143" y="939404"/>
            <a:ext cx="8001000" cy="3080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1"/>
              </a:buClr>
              <a:buSzPts val="1400"/>
              <a:buFont typeface="Noto Sans Symbols"/>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R="0" lvl="5"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R="0" lvl="6"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R="0" lvl="7"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R="0" lvl="8"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24" name="Google Shape;524;p115"/>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25" name="Google Shape;525;p115"/>
          <p:cNvSpPr txBox="1">
            <a:spLocks noGrp="1"/>
          </p:cNvSpPr>
          <p:nvPr>
            <p:ph type="body" idx="1"/>
          </p:nvPr>
        </p:nvSpPr>
        <p:spPr>
          <a:xfrm>
            <a:off x="578635" y="4030663"/>
            <a:ext cx="8013600" cy="3777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360"/>
              </a:spcBef>
              <a:spcAft>
                <a:spcPts val="0"/>
              </a:spcAft>
              <a:buClr>
                <a:schemeClr val="accent1"/>
              </a:buClr>
              <a:buSzPts val="2400"/>
              <a:buFont typeface="Noto Sans Symbols"/>
              <a:buNone/>
              <a:defRPr sz="18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526"/>
        <p:cNvGrpSpPr/>
        <p:nvPr/>
      </p:nvGrpSpPr>
      <p:grpSpPr>
        <a:xfrm>
          <a:off x="0" y="0"/>
          <a:ext cx="0" cy="0"/>
          <a:chOff x="0" y="0"/>
          <a:chExt cx="0" cy="0"/>
        </a:xfrm>
      </p:grpSpPr>
      <p:sp>
        <p:nvSpPr>
          <p:cNvPr id="527" name="Google Shape;527;p116"/>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28" name="Google Shape;528;p116"/>
          <p:cNvSpPr txBox="1">
            <a:spLocks noGrp="1"/>
          </p:cNvSpPr>
          <p:nvPr>
            <p:ph type="body" idx="1"/>
          </p:nvPr>
        </p:nvSpPr>
        <p:spPr>
          <a:xfrm>
            <a:off x="577065" y="952501"/>
            <a:ext cx="8001000" cy="4194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29" name="Google Shape;529;p116"/>
          <p:cNvSpPr txBox="1">
            <a:spLocks noGrp="1"/>
          </p:cNvSpPr>
          <p:nvPr>
            <p:ph type="body" idx="2"/>
          </p:nvPr>
        </p:nvSpPr>
        <p:spPr>
          <a:xfrm>
            <a:off x="577065" y="1495425"/>
            <a:ext cx="3886200" cy="2914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30" name="Google Shape;530;p116"/>
          <p:cNvSpPr txBox="1">
            <a:spLocks noGrp="1"/>
          </p:cNvSpPr>
          <p:nvPr>
            <p:ph type="body" idx="3"/>
          </p:nvPr>
        </p:nvSpPr>
        <p:spPr>
          <a:xfrm>
            <a:off x="4686300" y="1495425"/>
            <a:ext cx="3886200" cy="2914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531"/>
        <p:cNvGrpSpPr/>
        <p:nvPr/>
      </p:nvGrpSpPr>
      <p:grpSpPr>
        <a:xfrm>
          <a:off x="0" y="0"/>
          <a:ext cx="0" cy="0"/>
          <a:chOff x="0" y="0"/>
          <a:chExt cx="0" cy="0"/>
        </a:xfrm>
      </p:grpSpPr>
      <p:sp>
        <p:nvSpPr>
          <p:cNvPr id="532" name="Google Shape;532;p117"/>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33" name="Google Shape;533;p117"/>
          <p:cNvSpPr txBox="1">
            <a:spLocks noGrp="1"/>
          </p:cNvSpPr>
          <p:nvPr>
            <p:ph type="body" idx="1"/>
          </p:nvPr>
        </p:nvSpPr>
        <p:spPr>
          <a:xfrm>
            <a:off x="577065"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34" name="Google Shape;534;p117"/>
          <p:cNvSpPr txBox="1">
            <a:spLocks noGrp="1"/>
          </p:cNvSpPr>
          <p:nvPr>
            <p:ph type="body" idx="2"/>
          </p:nvPr>
        </p:nvSpPr>
        <p:spPr>
          <a:xfrm>
            <a:off x="4686300"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Mid blue">
  <p:cSld name="Section Title Mid blue">
    <p:spTree>
      <p:nvGrpSpPr>
        <p:cNvPr id="1" name="Shape 540"/>
        <p:cNvGrpSpPr/>
        <p:nvPr/>
      </p:nvGrpSpPr>
      <p:grpSpPr>
        <a:xfrm>
          <a:off x="0" y="0"/>
          <a:ext cx="0" cy="0"/>
          <a:chOff x="0" y="0"/>
          <a:chExt cx="0" cy="0"/>
        </a:xfrm>
      </p:grpSpPr>
      <p:pic>
        <p:nvPicPr>
          <p:cNvPr id="541" name="Google Shape;541;p119"/>
          <p:cNvPicPr preferRelativeResize="0"/>
          <p:nvPr/>
        </p:nvPicPr>
        <p:blipFill rotWithShape="1">
          <a:blip r:embed="rId2">
            <a:alphaModFix/>
          </a:blip>
          <a:srcRect/>
          <a:stretch/>
        </p:blipFill>
        <p:spPr>
          <a:xfrm>
            <a:off x="0" y="0"/>
            <a:ext cx="9147001" cy="5145301"/>
          </a:xfrm>
          <a:prstGeom prst="rect">
            <a:avLst/>
          </a:prstGeom>
          <a:noFill/>
          <a:ln>
            <a:noFill/>
          </a:ln>
        </p:spPr>
      </p:pic>
      <p:sp>
        <p:nvSpPr>
          <p:cNvPr id="542" name="Google Shape;542;p119"/>
          <p:cNvSpPr txBox="1">
            <a:spLocks noGrp="1"/>
          </p:cNvSpPr>
          <p:nvPr>
            <p:ph type="ctrTitle"/>
          </p:nvPr>
        </p:nvSpPr>
        <p:spPr>
          <a:xfrm>
            <a:off x="574705" y="4030663"/>
            <a:ext cx="7996800" cy="6540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Yellow">
  <p:cSld name="Section Title Yellow">
    <p:spTree>
      <p:nvGrpSpPr>
        <p:cNvPr id="1" name="Shape 543"/>
        <p:cNvGrpSpPr/>
        <p:nvPr/>
      </p:nvGrpSpPr>
      <p:grpSpPr>
        <a:xfrm>
          <a:off x="0" y="0"/>
          <a:ext cx="0" cy="0"/>
          <a:chOff x="0" y="0"/>
          <a:chExt cx="0" cy="0"/>
        </a:xfrm>
      </p:grpSpPr>
      <p:pic>
        <p:nvPicPr>
          <p:cNvPr id="544" name="Google Shape;544;p120"/>
          <p:cNvPicPr preferRelativeResize="0"/>
          <p:nvPr/>
        </p:nvPicPr>
        <p:blipFill rotWithShape="1">
          <a:blip r:embed="rId2">
            <a:alphaModFix/>
          </a:blip>
          <a:srcRect/>
          <a:stretch/>
        </p:blipFill>
        <p:spPr>
          <a:xfrm>
            <a:off x="-4571" y="0"/>
            <a:ext cx="9153001" cy="5148601"/>
          </a:xfrm>
          <a:prstGeom prst="rect">
            <a:avLst/>
          </a:prstGeom>
          <a:noFill/>
          <a:ln>
            <a:noFill/>
          </a:ln>
        </p:spPr>
      </p:pic>
      <p:sp>
        <p:nvSpPr>
          <p:cNvPr id="545" name="Google Shape;545;p120"/>
          <p:cNvSpPr txBox="1">
            <a:spLocks noGrp="1"/>
          </p:cNvSpPr>
          <p:nvPr>
            <p:ph type="ctrTitle"/>
          </p:nvPr>
        </p:nvSpPr>
        <p:spPr>
          <a:xfrm>
            <a:off x="581840" y="4030663"/>
            <a:ext cx="7996800" cy="6540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46"/>
        <p:cNvGrpSpPr/>
        <p:nvPr/>
      </p:nvGrpSpPr>
      <p:grpSpPr>
        <a:xfrm>
          <a:off x="0" y="0"/>
          <a:ext cx="0" cy="0"/>
          <a:chOff x="0" y="0"/>
          <a:chExt cx="0" cy="0"/>
        </a:xfrm>
      </p:grpSpPr>
      <p:sp>
        <p:nvSpPr>
          <p:cNvPr id="547" name="Google Shape;547;p121"/>
          <p:cNvSpPr txBox="1">
            <a:spLocks noGrp="1"/>
          </p:cNvSpPr>
          <p:nvPr>
            <p:ph type="body" idx="1"/>
          </p:nvPr>
        </p:nvSpPr>
        <p:spPr>
          <a:xfrm>
            <a:off x="577065" y="952501"/>
            <a:ext cx="8001000" cy="4194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48" name="Google Shape;548;p121"/>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49" name="Google Shape;549;p121"/>
          <p:cNvSpPr txBox="1">
            <a:spLocks noGrp="1"/>
          </p:cNvSpPr>
          <p:nvPr>
            <p:ph type="body" idx="2"/>
          </p:nvPr>
        </p:nvSpPr>
        <p:spPr>
          <a:xfrm>
            <a:off x="577065" y="1495425"/>
            <a:ext cx="2514600" cy="2914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accent1"/>
              </a:buClr>
              <a:buSzPts val="2400"/>
              <a:buFont typeface="Noto Sans Symbols"/>
              <a:buNone/>
              <a:defRPr sz="20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50" name="Google Shape;550;p121"/>
          <p:cNvSpPr txBox="1">
            <a:spLocks noGrp="1"/>
          </p:cNvSpPr>
          <p:nvPr>
            <p:ph type="body" idx="3"/>
          </p:nvPr>
        </p:nvSpPr>
        <p:spPr>
          <a:xfrm>
            <a:off x="3314700" y="1495425"/>
            <a:ext cx="5257800" cy="2914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 Column Text">
  <p:cSld name="2 Column Text">
    <p:spTree>
      <p:nvGrpSpPr>
        <p:cNvPr id="1" name="Shape 551"/>
        <p:cNvGrpSpPr/>
        <p:nvPr/>
      </p:nvGrpSpPr>
      <p:grpSpPr>
        <a:xfrm>
          <a:off x="0" y="0"/>
          <a:ext cx="0" cy="0"/>
          <a:chOff x="0" y="0"/>
          <a:chExt cx="0" cy="0"/>
        </a:xfrm>
      </p:grpSpPr>
      <p:sp>
        <p:nvSpPr>
          <p:cNvPr id="552" name="Google Shape;552;p122"/>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53" name="Google Shape;553;p122"/>
          <p:cNvSpPr txBox="1">
            <a:spLocks noGrp="1"/>
          </p:cNvSpPr>
          <p:nvPr>
            <p:ph type="body" idx="1"/>
          </p:nvPr>
        </p:nvSpPr>
        <p:spPr>
          <a:xfrm>
            <a:off x="577065" y="952501"/>
            <a:ext cx="8013600" cy="419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54" name="Google Shape;554;p122"/>
          <p:cNvSpPr txBox="1">
            <a:spLocks noGrp="1"/>
          </p:cNvSpPr>
          <p:nvPr>
            <p:ph type="body" idx="2"/>
          </p:nvPr>
        </p:nvSpPr>
        <p:spPr>
          <a:xfrm>
            <a:off x="577065" y="1488472"/>
            <a:ext cx="3886200" cy="2914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accent1"/>
              </a:buClr>
              <a:buSzPts val="2400"/>
              <a:buFont typeface="Noto Sans Symbols"/>
              <a:buNone/>
              <a:defRPr sz="20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55" name="Google Shape;555;p122"/>
          <p:cNvSpPr txBox="1">
            <a:spLocks noGrp="1"/>
          </p:cNvSpPr>
          <p:nvPr>
            <p:ph type="body" idx="3"/>
          </p:nvPr>
        </p:nvSpPr>
        <p:spPr>
          <a:xfrm>
            <a:off x="4699000" y="1495044"/>
            <a:ext cx="3886200" cy="2914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accent1"/>
              </a:buClr>
              <a:buSzPts val="2400"/>
              <a:buFont typeface="Noto Sans Symbols"/>
              <a:buNone/>
              <a:defRPr sz="20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556"/>
        <p:cNvGrpSpPr/>
        <p:nvPr/>
      </p:nvGrpSpPr>
      <p:grpSpPr>
        <a:xfrm>
          <a:off x="0" y="0"/>
          <a:ext cx="0" cy="0"/>
          <a:chOff x="0" y="0"/>
          <a:chExt cx="0" cy="0"/>
        </a:xfrm>
      </p:grpSpPr>
      <p:sp>
        <p:nvSpPr>
          <p:cNvPr id="557" name="Google Shape;557;p123"/>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58" name="Google Shape;558;p123"/>
          <p:cNvSpPr/>
          <p:nvPr/>
        </p:nvSpPr>
        <p:spPr>
          <a:xfrm>
            <a:off x="0" y="1066800"/>
            <a:ext cx="9144000" cy="3342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86D5"/>
              </a:solidFill>
              <a:latin typeface="Arial"/>
              <a:ea typeface="Arial"/>
              <a:cs typeface="Arial"/>
              <a:sym typeface="Arial"/>
            </a:endParaRPr>
          </a:p>
        </p:txBody>
      </p:sp>
      <p:sp>
        <p:nvSpPr>
          <p:cNvPr id="559" name="Google Shape;559;p123"/>
          <p:cNvSpPr txBox="1">
            <a:spLocks noGrp="1"/>
          </p:cNvSpPr>
          <p:nvPr>
            <p:ph type="body" idx="1"/>
          </p:nvPr>
        </p:nvSpPr>
        <p:spPr>
          <a:xfrm>
            <a:off x="584200" y="1377506"/>
            <a:ext cx="3886200" cy="4194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480"/>
              </a:spcBef>
              <a:spcAft>
                <a:spcPts val="0"/>
              </a:spcAft>
              <a:buClr>
                <a:schemeClr val="accent1"/>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60" name="Google Shape;560;p123"/>
          <p:cNvSpPr txBox="1">
            <a:spLocks noGrp="1"/>
          </p:cNvSpPr>
          <p:nvPr>
            <p:ph type="body" idx="2"/>
          </p:nvPr>
        </p:nvSpPr>
        <p:spPr>
          <a:xfrm>
            <a:off x="584200" y="1971676"/>
            <a:ext cx="3886200" cy="2158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accent1"/>
              </a:buClr>
              <a:buSzPts val="2400"/>
              <a:buFont typeface="Noto Sans Symbols"/>
              <a:buNone/>
              <a:defRPr sz="20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61" name="Google Shape;561;p123"/>
          <p:cNvSpPr txBox="1">
            <a:spLocks noGrp="1"/>
          </p:cNvSpPr>
          <p:nvPr>
            <p:ph type="body" idx="3"/>
          </p:nvPr>
        </p:nvSpPr>
        <p:spPr>
          <a:xfrm>
            <a:off x="4696354" y="1374892"/>
            <a:ext cx="4447500" cy="2763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accent1"/>
              </a:buClr>
              <a:buSzPts val="2400"/>
              <a:buFont typeface="Noto Sans Symbols"/>
              <a:buNone/>
              <a:defRPr sz="20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62"/>
        <p:cNvGrpSpPr/>
        <p:nvPr/>
      </p:nvGrpSpPr>
      <p:grpSpPr>
        <a:xfrm>
          <a:off x="0" y="0"/>
          <a:ext cx="0" cy="0"/>
          <a:chOff x="0" y="0"/>
          <a:chExt cx="0" cy="0"/>
        </a:xfrm>
      </p:grpSpPr>
      <p:sp>
        <p:nvSpPr>
          <p:cNvPr id="563" name="Google Shape;563;p124"/>
          <p:cNvSpPr>
            <a:spLocks noGrp="1"/>
          </p:cNvSpPr>
          <p:nvPr>
            <p:ph type="pic" idx="2"/>
          </p:nvPr>
        </p:nvSpPr>
        <p:spPr>
          <a:xfrm>
            <a:off x="0" y="939404"/>
            <a:ext cx="9144000" cy="3469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1"/>
              </a:buClr>
              <a:buSzPts val="1400"/>
              <a:buFont typeface="Noto Sans Symbols"/>
              <a:buNone/>
              <a:defRPr sz="2400" b="0" i="0" u="none" strike="noStrike" cap="none">
                <a:solidFill>
                  <a:srgbClr val="363545"/>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1400"/>
              <a:buFont typeface="Calibri"/>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1"/>
              </a:buClr>
              <a:buSzPts val="1400"/>
              <a:buFont typeface="Noto Sans Symbols"/>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accent1"/>
              </a:buClr>
              <a:buSzPts val="1400"/>
              <a:buFont typeface="Noto Sans Symbols"/>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accent1"/>
              </a:buClr>
              <a:buSzPts val="1400"/>
              <a:buFont typeface="Noto Sans Symbols"/>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accent1"/>
              </a:buClr>
              <a:buSzPts val="1400"/>
              <a:buFont typeface="Noto Sans Symbols"/>
              <a:buNone/>
              <a:defRPr sz="2000" b="1"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accent1"/>
              </a:buClr>
              <a:buSzPts val="1400"/>
              <a:buFont typeface="Noto Sans Symbols"/>
              <a:buNone/>
              <a:defRPr sz="2000" b="1"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accent1"/>
              </a:buClr>
              <a:buSzPts val="1400"/>
              <a:buFont typeface="Noto Sans Symbols"/>
              <a:buNone/>
              <a:defRPr sz="2000" b="1"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accent1"/>
              </a:buClr>
              <a:buSzPts val="1400"/>
              <a:buFont typeface="Noto Sans Symbols"/>
              <a:buNone/>
              <a:defRPr sz="2000" b="1" i="0" u="none" strike="noStrike" cap="none">
                <a:solidFill>
                  <a:schemeClr val="dk1"/>
                </a:solidFill>
                <a:latin typeface="Arial"/>
                <a:ea typeface="Arial"/>
                <a:cs typeface="Arial"/>
                <a:sym typeface="Arial"/>
              </a:defRPr>
            </a:lvl9pPr>
          </a:lstStyle>
          <a:p>
            <a:endParaRPr/>
          </a:p>
        </p:txBody>
      </p:sp>
      <p:sp>
        <p:nvSpPr>
          <p:cNvPr id="564" name="Google Shape;564;p124"/>
          <p:cNvSpPr/>
          <p:nvPr/>
        </p:nvSpPr>
        <p:spPr>
          <a:xfrm>
            <a:off x="0" y="3720941"/>
            <a:ext cx="9144000" cy="685800"/>
          </a:xfrm>
          <a:prstGeom prst="rect">
            <a:avLst/>
          </a:prstGeom>
          <a:solidFill>
            <a:schemeClr val="accent4">
              <a:alpha val="925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86D5"/>
              </a:solidFill>
              <a:latin typeface="Arial"/>
              <a:ea typeface="Arial"/>
              <a:cs typeface="Arial"/>
              <a:sym typeface="Arial"/>
            </a:endParaRPr>
          </a:p>
        </p:txBody>
      </p:sp>
      <p:sp>
        <p:nvSpPr>
          <p:cNvPr id="565" name="Google Shape;565;p124"/>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rgbClr val="005596"/>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66" name="Google Shape;566;p124"/>
          <p:cNvSpPr txBox="1">
            <a:spLocks noGrp="1"/>
          </p:cNvSpPr>
          <p:nvPr>
            <p:ph type="body" idx="1"/>
          </p:nvPr>
        </p:nvSpPr>
        <p:spPr>
          <a:xfrm>
            <a:off x="571500" y="3787601"/>
            <a:ext cx="8019900" cy="5637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360"/>
              </a:spcBef>
              <a:spcAft>
                <a:spcPts val="0"/>
              </a:spcAft>
              <a:buClr>
                <a:schemeClr val="accent1"/>
              </a:buClr>
              <a:buSzPts val="2400"/>
              <a:buFont typeface="Noto Sans Symbols"/>
              <a:buNone/>
              <a:defRPr sz="18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and Content">
  <p:cSld name="Picture and Content">
    <p:spTree>
      <p:nvGrpSpPr>
        <p:cNvPr id="1" name="Shape 567"/>
        <p:cNvGrpSpPr/>
        <p:nvPr/>
      </p:nvGrpSpPr>
      <p:grpSpPr>
        <a:xfrm>
          <a:off x="0" y="0"/>
          <a:ext cx="0" cy="0"/>
          <a:chOff x="0" y="0"/>
          <a:chExt cx="0" cy="0"/>
        </a:xfrm>
      </p:grpSpPr>
      <p:sp>
        <p:nvSpPr>
          <p:cNvPr id="568" name="Google Shape;568;p125"/>
          <p:cNvSpPr>
            <a:spLocks noGrp="1"/>
          </p:cNvSpPr>
          <p:nvPr>
            <p:ph type="pic" idx="2"/>
          </p:nvPr>
        </p:nvSpPr>
        <p:spPr>
          <a:xfrm>
            <a:off x="0" y="939403"/>
            <a:ext cx="9144000" cy="3469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1"/>
              </a:buClr>
              <a:buSzPts val="1400"/>
              <a:buFont typeface="Noto Sans Symbols"/>
              <a:buNone/>
              <a:defRPr sz="2400" b="0" i="0" u="none" strike="noStrike" cap="none">
                <a:solidFill>
                  <a:srgbClr val="363545"/>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1400"/>
              <a:buFont typeface="Calibri"/>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1"/>
              </a:buClr>
              <a:buSzPts val="1400"/>
              <a:buFont typeface="Noto Sans Symbols"/>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accent1"/>
              </a:buClr>
              <a:buSzPts val="1400"/>
              <a:buFont typeface="Noto Sans Symbols"/>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accent1"/>
              </a:buClr>
              <a:buSzPts val="1400"/>
              <a:buFont typeface="Noto Sans Symbols"/>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accent1"/>
              </a:buClr>
              <a:buSzPts val="1400"/>
              <a:buFont typeface="Noto Sans Symbols"/>
              <a:buNone/>
              <a:defRPr sz="2000" b="1"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accent1"/>
              </a:buClr>
              <a:buSzPts val="1400"/>
              <a:buFont typeface="Noto Sans Symbols"/>
              <a:buNone/>
              <a:defRPr sz="2000" b="1"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accent1"/>
              </a:buClr>
              <a:buSzPts val="1400"/>
              <a:buFont typeface="Noto Sans Symbols"/>
              <a:buNone/>
              <a:defRPr sz="2000" b="1"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accent1"/>
              </a:buClr>
              <a:buSzPts val="1400"/>
              <a:buFont typeface="Noto Sans Symbols"/>
              <a:buNone/>
              <a:defRPr sz="2000" b="1" i="0" u="none" strike="noStrike" cap="none">
                <a:solidFill>
                  <a:schemeClr val="dk1"/>
                </a:solidFill>
                <a:latin typeface="Arial"/>
                <a:ea typeface="Arial"/>
                <a:cs typeface="Arial"/>
                <a:sym typeface="Arial"/>
              </a:defRPr>
            </a:lvl9pPr>
          </a:lstStyle>
          <a:p>
            <a:endParaRPr/>
          </a:p>
        </p:txBody>
      </p:sp>
      <p:sp>
        <p:nvSpPr>
          <p:cNvPr id="569" name="Google Shape;569;p125"/>
          <p:cNvSpPr txBox="1">
            <a:spLocks noGrp="1"/>
          </p:cNvSpPr>
          <p:nvPr>
            <p:ph type="title"/>
          </p:nvPr>
        </p:nvSpPr>
        <p:spPr>
          <a:xfrm>
            <a:off x="587375" y="22026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70" name="Google Shape;570;p125"/>
          <p:cNvSpPr/>
          <p:nvPr/>
        </p:nvSpPr>
        <p:spPr>
          <a:xfrm>
            <a:off x="4686300" y="1370411"/>
            <a:ext cx="4457700" cy="2620500"/>
          </a:xfrm>
          <a:prstGeom prst="rect">
            <a:avLst/>
          </a:prstGeom>
          <a:solidFill>
            <a:schemeClr val="accent4">
              <a:alpha val="925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1" name="Google Shape;571;p125"/>
          <p:cNvSpPr txBox="1">
            <a:spLocks noGrp="1"/>
          </p:cNvSpPr>
          <p:nvPr>
            <p:ph type="body" idx="1"/>
          </p:nvPr>
        </p:nvSpPr>
        <p:spPr>
          <a:xfrm>
            <a:off x="4889500" y="1485900"/>
            <a:ext cx="3886200" cy="4194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480"/>
              </a:spcBef>
              <a:spcAft>
                <a:spcPts val="0"/>
              </a:spcAft>
              <a:buClr>
                <a:schemeClr val="accent1"/>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572" name="Google Shape;572;p125"/>
          <p:cNvSpPr txBox="1">
            <a:spLocks noGrp="1"/>
          </p:cNvSpPr>
          <p:nvPr>
            <p:ph type="body" idx="3"/>
          </p:nvPr>
        </p:nvSpPr>
        <p:spPr>
          <a:xfrm>
            <a:off x="4889500" y="1971676"/>
            <a:ext cx="3886200" cy="1876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accent1"/>
              </a:buClr>
              <a:buSzPts val="2400"/>
              <a:buFont typeface="Noto Sans Symbols"/>
              <a:buNone/>
              <a:defRPr sz="2000" b="0" i="0" u="none" strike="noStrike" cap="none">
                <a:solidFill>
                  <a:srgbClr val="FFFFFF"/>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3"/>
        <p:cNvGrpSpPr/>
        <p:nvPr/>
      </p:nvGrpSpPr>
      <p:grpSpPr>
        <a:xfrm>
          <a:off x="0" y="0"/>
          <a:ext cx="0" cy="0"/>
          <a:chOff x="0" y="0"/>
          <a:chExt cx="0" cy="0"/>
        </a:xfrm>
      </p:grpSpPr>
      <p:sp>
        <p:nvSpPr>
          <p:cNvPr id="574" name="Google Shape;574;p126"/>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27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75" name="Google Shape;575;p126"/>
          <p:cNvSpPr txBox="1">
            <a:spLocks noGrp="1"/>
          </p:cNvSpPr>
          <p:nvPr>
            <p:ph type="dt" idx="10"/>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76" name="Google Shape;576;p126"/>
          <p:cNvSpPr txBox="1">
            <a:spLocks noGrp="1"/>
          </p:cNvSpPr>
          <p:nvPr>
            <p:ph type="ftr" idx="11"/>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77" name="Google Shape;577;p12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 Column Content 1">
  <p:cSld name="1 Column Content 1">
    <p:spTree>
      <p:nvGrpSpPr>
        <p:cNvPr id="1" name="Shape 578"/>
        <p:cNvGrpSpPr/>
        <p:nvPr/>
      </p:nvGrpSpPr>
      <p:grpSpPr>
        <a:xfrm>
          <a:off x="0" y="0"/>
          <a:ext cx="0" cy="0"/>
          <a:chOff x="0" y="0"/>
          <a:chExt cx="0" cy="0"/>
        </a:xfrm>
      </p:grpSpPr>
      <p:sp>
        <p:nvSpPr>
          <p:cNvPr id="579" name="Google Shape;579;p127"/>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SzPts val="1400"/>
              <a:buChar char="●"/>
              <a:defRPr sz="3200" b="1">
                <a:solidFill>
                  <a:schemeClr val="dk2"/>
                </a:solidFill>
                <a:latin typeface="Calibri"/>
                <a:ea typeface="Calibri"/>
                <a:cs typeface="Calibri"/>
                <a:sym typeface="Calibri"/>
              </a:defRPr>
            </a:lvl1pPr>
            <a:lvl2pPr lvl="1" algn="l" rtl="0">
              <a:lnSpc>
                <a:spcPct val="100000"/>
              </a:lnSpc>
              <a:spcBef>
                <a:spcPts val="0"/>
              </a:spcBef>
              <a:spcAft>
                <a:spcPts val="0"/>
              </a:spcAft>
              <a:buSzPts val="1400"/>
              <a:buChar char="○"/>
              <a:defRPr sz="3600" b="1">
                <a:solidFill>
                  <a:schemeClr val="dk1"/>
                </a:solidFill>
                <a:latin typeface="Arial"/>
                <a:ea typeface="Arial"/>
                <a:cs typeface="Arial"/>
                <a:sym typeface="Arial"/>
              </a:defRPr>
            </a:lvl2pPr>
            <a:lvl3pPr lvl="2" algn="l" rtl="0">
              <a:lnSpc>
                <a:spcPct val="100000"/>
              </a:lnSpc>
              <a:spcBef>
                <a:spcPts val="0"/>
              </a:spcBef>
              <a:spcAft>
                <a:spcPts val="0"/>
              </a:spcAft>
              <a:buSzPts val="1400"/>
              <a:buChar char="■"/>
              <a:defRPr sz="3600" b="1">
                <a:solidFill>
                  <a:schemeClr val="dk1"/>
                </a:solidFill>
                <a:latin typeface="Arial"/>
                <a:ea typeface="Arial"/>
                <a:cs typeface="Arial"/>
                <a:sym typeface="Arial"/>
              </a:defRPr>
            </a:lvl3pPr>
            <a:lvl4pPr lvl="3" algn="l" rtl="0">
              <a:lnSpc>
                <a:spcPct val="100000"/>
              </a:lnSpc>
              <a:spcBef>
                <a:spcPts val="0"/>
              </a:spcBef>
              <a:spcAft>
                <a:spcPts val="0"/>
              </a:spcAft>
              <a:buSzPts val="1400"/>
              <a:buChar char="●"/>
              <a:defRPr sz="3600" b="1">
                <a:solidFill>
                  <a:schemeClr val="dk1"/>
                </a:solidFill>
                <a:latin typeface="Arial"/>
                <a:ea typeface="Arial"/>
                <a:cs typeface="Arial"/>
                <a:sym typeface="Arial"/>
              </a:defRPr>
            </a:lvl4pPr>
            <a:lvl5pPr lvl="4" algn="l" rtl="0">
              <a:lnSpc>
                <a:spcPct val="100000"/>
              </a:lnSpc>
              <a:spcBef>
                <a:spcPts val="0"/>
              </a:spcBef>
              <a:spcAft>
                <a:spcPts val="0"/>
              </a:spcAft>
              <a:buSzPts val="1400"/>
              <a:buChar char="○"/>
              <a:defRPr sz="3600" b="1">
                <a:solidFill>
                  <a:schemeClr val="dk1"/>
                </a:solidFill>
                <a:latin typeface="Arial"/>
                <a:ea typeface="Arial"/>
                <a:cs typeface="Arial"/>
                <a:sym typeface="Arial"/>
              </a:defRPr>
            </a:lvl5pPr>
            <a:lvl6pPr lvl="5" algn="l" rtl="0">
              <a:lnSpc>
                <a:spcPct val="100000"/>
              </a:lnSpc>
              <a:spcBef>
                <a:spcPts val="0"/>
              </a:spcBef>
              <a:spcAft>
                <a:spcPts val="0"/>
              </a:spcAft>
              <a:buSzPts val="1400"/>
              <a:buChar char="■"/>
              <a:defRPr sz="4000" b="1">
                <a:solidFill>
                  <a:schemeClr val="dk1"/>
                </a:solidFill>
                <a:latin typeface="Arial"/>
                <a:ea typeface="Arial"/>
                <a:cs typeface="Arial"/>
                <a:sym typeface="Arial"/>
              </a:defRPr>
            </a:lvl6pPr>
            <a:lvl7pPr lvl="6" algn="l" rtl="0">
              <a:lnSpc>
                <a:spcPct val="100000"/>
              </a:lnSpc>
              <a:spcBef>
                <a:spcPts val="0"/>
              </a:spcBef>
              <a:spcAft>
                <a:spcPts val="0"/>
              </a:spcAft>
              <a:buSzPts val="1400"/>
              <a:buChar char="●"/>
              <a:defRPr sz="4000" b="1">
                <a:solidFill>
                  <a:schemeClr val="dk1"/>
                </a:solidFill>
                <a:latin typeface="Arial"/>
                <a:ea typeface="Arial"/>
                <a:cs typeface="Arial"/>
                <a:sym typeface="Arial"/>
              </a:defRPr>
            </a:lvl7pPr>
            <a:lvl8pPr lvl="7" algn="l" rtl="0">
              <a:lnSpc>
                <a:spcPct val="100000"/>
              </a:lnSpc>
              <a:spcBef>
                <a:spcPts val="0"/>
              </a:spcBef>
              <a:spcAft>
                <a:spcPts val="0"/>
              </a:spcAft>
              <a:buSzPts val="1400"/>
              <a:buChar char="○"/>
              <a:defRPr sz="4000" b="1">
                <a:solidFill>
                  <a:schemeClr val="dk1"/>
                </a:solidFill>
                <a:latin typeface="Arial"/>
                <a:ea typeface="Arial"/>
                <a:cs typeface="Arial"/>
                <a:sym typeface="Arial"/>
              </a:defRPr>
            </a:lvl8pPr>
            <a:lvl9pPr lvl="8" algn="l" rtl="0">
              <a:lnSpc>
                <a:spcPct val="100000"/>
              </a:lnSpc>
              <a:spcBef>
                <a:spcPts val="0"/>
              </a:spcBef>
              <a:spcAft>
                <a:spcPts val="0"/>
              </a:spcAft>
              <a:buSzPts val="1400"/>
              <a:buChar char="■"/>
              <a:defRPr sz="4000" b="1">
                <a:solidFill>
                  <a:schemeClr val="dk1"/>
                </a:solidFill>
                <a:latin typeface="Arial"/>
                <a:ea typeface="Arial"/>
                <a:cs typeface="Arial"/>
                <a:sym typeface="Arial"/>
              </a:defRPr>
            </a:lvl9pPr>
          </a:lstStyle>
          <a:p>
            <a:endParaRPr/>
          </a:p>
        </p:txBody>
      </p:sp>
      <p:sp>
        <p:nvSpPr>
          <p:cNvPr id="580" name="Google Shape;580;p127"/>
          <p:cNvSpPr txBox="1">
            <a:spLocks noGrp="1"/>
          </p:cNvSpPr>
          <p:nvPr>
            <p:ph type="body" idx="1"/>
          </p:nvPr>
        </p:nvSpPr>
        <p:spPr>
          <a:xfrm>
            <a:off x="577065" y="939404"/>
            <a:ext cx="8001000" cy="34611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480"/>
              </a:spcBef>
              <a:spcAft>
                <a:spcPts val="0"/>
              </a:spcAft>
              <a:buSzPts val="1400"/>
              <a:buChar char="▪"/>
              <a:defRPr sz="2400"/>
            </a:lvl1pPr>
            <a:lvl2pPr marL="914400" lvl="1" indent="-317500" algn="l" rtl="0">
              <a:lnSpc>
                <a:spcPct val="100000"/>
              </a:lnSpc>
              <a:spcBef>
                <a:spcPts val="400"/>
              </a:spcBef>
              <a:spcAft>
                <a:spcPts val="0"/>
              </a:spcAft>
              <a:buSzPts val="1400"/>
              <a:buChar char="–"/>
              <a:defRPr sz="2000"/>
            </a:lvl2pPr>
            <a:lvl3pPr marL="1371600" lvl="2" indent="-317500" algn="l" rtl="0">
              <a:lnSpc>
                <a:spcPct val="100000"/>
              </a:lnSpc>
              <a:spcBef>
                <a:spcPts val="360"/>
              </a:spcBef>
              <a:spcAft>
                <a:spcPts val="0"/>
              </a:spcAft>
              <a:buSzPts val="1400"/>
              <a:buChar char="▪"/>
              <a:defRPr sz="1800"/>
            </a:lvl3pPr>
            <a:lvl4pPr marL="1828800" lvl="3" indent="-317500" algn="l" rtl="0">
              <a:lnSpc>
                <a:spcPct val="100000"/>
              </a:lnSpc>
              <a:spcBef>
                <a:spcPts val="360"/>
              </a:spcBef>
              <a:spcAft>
                <a:spcPts val="0"/>
              </a:spcAft>
              <a:buSzPts val="1400"/>
              <a:buChar char="▪"/>
              <a:defRPr sz="1800"/>
            </a:lvl4pPr>
            <a:lvl5pPr marL="2286000" lvl="4" indent="-317500" algn="l" rtl="0">
              <a:lnSpc>
                <a:spcPct val="100000"/>
              </a:lnSpc>
              <a:spcBef>
                <a:spcPts val="360"/>
              </a:spcBef>
              <a:spcAft>
                <a:spcPts val="0"/>
              </a:spcAft>
              <a:buSzPts val="1400"/>
              <a:buChar char="▪"/>
              <a:defRPr sz="1800"/>
            </a:lvl5pPr>
            <a:lvl6pPr marL="2743200" lvl="5" indent="-317500" algn="l" rtl="0">
              <a:lnSpc>
                <a:spcPct val="100000"/>
              </a:lnSpc>
              <a:spcBef>
                <a:spcPts val="360"/>
              </a:spcBef>
              <a:spcAft>
                <a:spcPts val="0"/>
              </a:spcAft>
              <a:buSzPts val="1400"/>
              <a:buChar char="▪"/>
              <a:defRPr sz="1800"/>
            </a:lvl6pPr>
            <a:lvl7pPr marL="3200400" lvl="6" indent="-317500" algn="l" rtl="0">
              <a:lnSpc>
                <a:spcPct val="100000"/>
              </a:lnSpc>
              <a:spcBef>
                <a:spcPts val="360"/>
              </a:spcBef>
              <a:spcAft>
                <a:spcPts val="0"/>
              </a:spcAft>
              <a:buSzPts val="1400"/>
              <a:buChar char="▪"/>
              <a:defRPr sz="1800"/>
            </a:lvl7pPr>
            <a:lvl8pPr marL="3657600" lvl="7" indent="-317500" algn="l" rtl="0">
              <a:lnSpc>
                <a:spcPct val="100000"/>
              </a:lnSpc>
              <a:spcBef>
                <a:spcPts val="360"/>
              </a:spcBef>
              <a:spcAft>
                <a:spcPts val="0"/>
              </a:spcAft>
              <a:buSzPts val="1400"/>
              <a:buChar char="▪"/>
              <a:defRPr sz="1800"/>
            </a:lvl8pPr>
            <a:lvl9pPr marL="4114800" lvl="8" indent="-317500" algn="l" rtl="0">
              <a:lnSpc>
                <a:spcPct val="100000"/>
              </a:lnSpc>
              <a:spcBef>
                <a:spcPts val="360"/>
              </a:spcBef>
              <a:spcAft>
                <a:spcPts val="0"/>
              </a:spcAft>
              <a:buSzPts val="1400"/>
              <a:buChar char="▪"/>
              <a:defRPr sz="1800"/>
            </a:lvl9pPr>
          </a:lstStyle>
          <a:p>
            <a:endParaRPr/>
          </a:p>
        </p:txBody>
      </p:sp>
      <p:sp>
        <p:nvSpPr>
          <p:cNvPr id="581" name="Google Shape;581;p127"/>
          <p:cNvSpPr/>
          <p:nvPr/>
        </p:nvSpPr>
        <p:spPr>
          <a:xfrm>
            <a:off x="12" y="4622650"/>
            <a:ext cx="8001000" cy="33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2"/>
        <p:cNvGrpSpPr/>
        <p:nvPr/>
      </p:nvGrpSpPr>
      <p:grpSpPr>
        <a:xfrm>
          <a:off x="0" y="0"/>
          <a:ext cx="0" cy="0"/>
          <a:chOff x="0" y="0"/>
          <a:chExt cx="0" cy="0"/>
        </a:xfrm>
      </p:grpSpPr>
      <p:sp>
        <p:nvSpPr>
          <p:cNvPr id="583" name="Google Shape;583;p128"/>
          <p:cNvSpPr txBox="1">
            <a:spLocks noGrp="1"/>
          </p:cNvSpPr>
          <p:nvPr>
            <p:ph type="title"/>
          </p:nvPr>
        </p:nvSpPr>
        <p:spPr>
          <a:xfrm>
            <a:off x="580760" y="21521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584" name="Google Shape;584;p128"/>
          <p:cNvSpPr txBox="1">
            <a:spLocks noGrp="1"/>
          </p:cNvSpPr>
          <p:nvPr>
            <p:ph type="body" idx="1"/>
          </p:nvPr>
        </p:nvSpPr>
        <p:spPr>
          <a:xfrm>
            <a:off x="578635" y="939404"/>
            <a:ext cx="8001000" cy="35790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50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17500" algn="l" rtl="0">
              <a:spcBef>
                <a:spcPts val="30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6pPr>
            <a:lvl7pPr marL="3200400" marR="0" lvl="6" indent="-317500" algn="l" rtl="0">
              <a:spcBef>
                <a:spcPts val="30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7pPr>
            <a:lvl8pPr marL="3657600" marR="0" lvl="7" indent="-317500" algn="l" rtl="0">
              <a:spcBef>
                <a:spcPts val="30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8pPr>
            <a:lvl9pPr marL="4114800" marR="0" lvl="8" indent="-317500" algn="l" rtl="0">
              <a:spcBef>
                <a:spcPts val="30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9pPr>
          </a:lstStyle>
          <a:p>
            <a:endParaRPr/>
          </a:p>
        </p:txBody>
      </p:sp>
      <p:sp>
        <p:nvSpPr>
          <p:cNvPr id="585" name="Google Shape;585;p12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86" name="Google Shape;586;p12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87" name="Google Shape;587;p1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chemeClr val="dk1"/>
                </a:solidFill>
                <a:latin typeface="Arial"/>
                <a:ea typeface="Arial"/>
                <a:cs typeface="Arial"/>
                <a:sym typeface="Arial"/>
              </a:defRPr>
            </a:lvl1pPr>
            <a:lvl2pPr marL="0" marR="0" lvl="1" indent="0" algn="l" rtl="0">
              <a:spcBef>
                <a:spcPts val="0"/>
              </a:spcBef>
              <a:buNone/>
              <a:defRPr sz="1400" b="0" i="0" u="none" strike="noStrike" cap="none">
                <a:solidFill>
                  <a:schemeClr val="dk1"/>
                </a:solidFill>
                <a:latin typeface="Arial"/>
                <a:ea typeface="Arial"/>
                <a:cs typeface="Arial"/>
                <a:sym typeface="Arial"/>
              </a:defRPr>
            </a:lvl2pPr>
            <a:lvl3pPr marL="0" marR="0" lvl="2" indent="0" algn="l" rtl="0">
              <a:spcBef>
                <a:spcPts val="0"/>
              </a:spcBef>
              <a:buNone/>
              <a:defRPr sz="1400" b="0" i="0" u="none" strike="noStrike" cap="none">
                <a:solidFill>
                  <a:schemeClr val="dk1"/>
                </a:solidFill>
                <a:latin typeface="Arial"/>
                <a:ea typeface="Arial"/>
                <a:cs typeface="Arial"/>
                <a:sym typeface="Arial"/>
              </a:defRPr>
            </a:lvl3pPr>
            <a:lvl4pPr marL="0" marR="0" lvl="3" indent="0" algn="l" rtl="0">
              <a:spcBef>
                <a:spcPts val="0"/>
              </a:spcBef>
              <a:buNone/>
              <a:defRPr sz="1400" b="0" i="0" u="none" strike="noStrike" cap="none">
                <a:solidFill>
                  <a:schemeClr val="dk1"/>
                </a:solidFill>
                <a:latin typeface="Arial"/>
                <a:ea typeface="Arial"/>
                <a:cs typeface="Arial"/>
                <a:sym typeface="Arial"/>
              </a:defRPr>
            </a:lvl4pPr>
            <a:lvl5pPr marL="0" marR="0" lvl="4" indent="0" algn="l" rtl="0">
              <a:spcBef>
                <a:spcPts val="0"/>
              </a:spcBef>
              <a:buNone/>
              <a:defRPr sz="1400" b="0" i="0" u="none" strike="noStrike" cap="none">
                <a:solidFill>
                  <a:schemeClr val="dk1"/>
                </a:solidFill>
                <a:latin typeface="Arial"/>
                <a:ea typeface="Arial"/>
                <a:cs typeface="Arial"/>
                <a:sym typeface="Arial"/>
              </a:defRPr>
            </a:lvl5pPr>
            <a:lvl6pPr marL="0" marR="0" lvl="5" indent="0" algn="l" rtl="0">
              <a:spcBef>
                <a:spcPts val="0"/>
              </a:spcBef>
              <a:buNone/>
              <a:defRPr sz="1400" b="0" i="0" u="none" strike="noStrike" cap="none">
                <a:solidFill>
                  <a:schemeClr val="dk1"/>
                </a:solidFill>
                <a:latin typeface="Arial"/>
                <a:ea typeface="Arial"/>
                <a:cs typeface="Arial"/>
                <a:sym typeface="Arial"/>
              </a:defRPr>
            </a:lvl6pPr>
            <a:lvl7pPr marL="0" marR="0" lvl="6" indent="0" algn="l" rtl="0">
              <a:spcBef>
                <a:spcPts val="0"/>
              </a:spcBef>
              <a:buNone/>
              <a:defRPr sz="1400" b="0" i="0" u="none" strike="noStrike" cap="none">
                <a:solidFill>
                  <a:schemeClr val="dk1"/>
                </a:solidFill>
                <a:latin typeface="Arial"/>
                <a:ea typeface="Arial"/>
                <a:cs typeface="Arial"/>
                <a:sym typeface="Arial"/>
              </a:defRPr>
            </a:lvl7pPr>
            <a:lvl8pPr marL="0" marR="0" lvl="7" indent="0" algn="l" rtl="0">
              <a:spcBef>
                <a:spcPts val="0"/>
              </a:spcBef>
              <a:buNone/>
              <a:defRPr sz="1400" b="0" i="0" u="none" strike="noStrike" cap="none">
                <a:solidFill>
                  <a:schemeClr val="dk1"/>
                </a:solidFill>
                <a:latin typeface="Arial"/>
                <a:ea typeface="Arial"/>
                <a:cs typeface="Arial"/>
                <a:sym typeface="Arial"/>
              </a:defRPr>
            </a:lvl8pPr>
            <a:lvl9pPr marL="0" marR="0" lvl="8" indent="0" algn="l" rtl="0">
              <a:spcBef>
                <a:spcPts val="0"/>
              </a:spcBef>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88"/>
        <p:cNvGrpSpPr/>
        <p:nvPr/>
      </p:nvGrpSpPr>
      <p:grpSpPr>
        <a:xfrm>
          <a:off x="0" y="0"/>
          <a:ext cx="0" cy="0"/>
          <a:chOff x="0" y="0"/>
          <a:chExt cx="0" cy="0"/>
        </a:xfrm>
      </p:grpSpPr>
      <p:sp>
        <p:nvSpPr>
          <p:cNvPr id="589" name="Google Shape;589;p129"/>
          <p:cNvSpPr txBox="1">
            <a:spLocks noGrp="1"/>
          </p:cNvSpPr>
          <p:nvPr>
            <p:ph type="body" idx="1"/>
          </p:nvPr>
        </p:nvSpPr>
        <p:spPr>
          <a:xfrm>
            <a:off x="401638" y="1057276"/>
            <a:ext cx="4087800" cy="3806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00000"/>
              </a:lnSpc>
              <a:spcBef>
                <a:spcPts val="0"/>
              </a:spcBef>
              <a:spcAft>
                <a:spcPts val="0"/>
              </a:spcAft>
              <a:buClr>
                <a:schemeClr val="accent1"/>
              </a:buClr>
              <a:buSzPts val="2100"/>
              <a:buFont typeface="Noto Sans Symbols"/>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0"/>
              </a:spcBef>
              <a:spcAft>
                <a:spcPts val="0"/>
              </a:spcAft>
              <a:buClr>
                <a:schemeClr val="accent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0"/>
              </a:spcBef>
              <a:spcAft>
                <a:spcPts val="0"/>
              </a:spcAft>
              <a:buClr>
                <a:schemeClr val="accent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9pPr>
          </a:lstStyle>
          <a:p>
            <a:endParaRPr/>
          </a:p>
        </p:txBody>
      </p:sp>
      <p:sp>
        <p:nvSpPr>
          <p:cNvPr id="590" name="Google Shape;590;p129"/>
          <p:cNvSpPr txBox="1">
            <a:spLocks noGrp="1"/>
          </p:cNvSpPr>
          <p:nvPr>
            <p:ph type="body" idx="2"/>
          </p:nvPr>
        </p:nvSpPr>
        <p:spPr>
          <a:xfrm>
            <a:off x="4641850" y="1057276"/>
            <a:ext cx="4089300" cy="3806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00000"/>
              </a:lnSpc>
              <a:spcBef>
                <a:spcPts val="0"/>
              </a:spcBef>
              <a:spcAft>
                <a:spcPts val="0"/>
              </a:spcAft>
              <a:buClr>
                <a:schemeClr val="accent1"/>
              </a:buClr>
              <a:buSzPts val="2100"/>
              <a:buFont typeface="Noto Sans Symbols"/>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0"/>
              </a:spcBef>
              <a:spcAft>
                <a:spcPts val="0"/>
              </a:spcAft>
              <a:buClr>
                <a:schemeClr val="accent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0"/>
              </a:spcBef>
              <a:spcAft>
                <a:spcPts val="0"/>
              </a:spcAft>
              <a:buClr>
                <a:schemeClr val="accent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9pPr>
          </a:lstStyle>
          <a:p>
            <a:endParaRPr/>
          </a:p>
        </p:txBody>
      </p:sp>
      <p:sp>
        <p:nvSpPr>
          <p:cNvPr id="591" name="Google Shape;591;p129"/>
          <p:cNvSpPr txBox="1">
            <a:spLocks noGrp="1"/>
          </p:cNvSpPr>
          <p:nvPr>
            <p:ph type="title"/>
          </p:nvPr>
        </p:nvSpPr>
        <p:spPr>
          <a:xfrm>
            <a:off x="401637" y="314325"/>
            <a:ext cx="8334300" cy="571500"/>
          </a:xfrm>
          <a:prstGeom prst="rect">
            <a:avLst/>
          </a:prstGeom>
          <a:noFill/>
          <a:ln>
            <a:noFill/>
          </a:ln>
        </p:spPr>
        <p:txBody>
          <a:bodyPr spcFirstLastPara="1" wrap="square" lIns="68575" tIns="68575" rIns="68575" bIns="68575" anchor="ctr" anchorCtr="0">
            <a:noAutofit/>
          </a:bodyPr>
          <a:lstStyle>
            <a:lvl1pPr marR="0" lvl="0" algn="l" rtl="0">
              <a:lnSpc>
                <a:spcPct val="80000"/>
              </a:lnSpc>
              <a:spcBef>
                <a:spcPts val="0"/>
              </a:spcBef>
              <a:spcAft>
                <a:spcPts val="0"/>
              </a:spcAft>
              <a:buSzPts val="1100"/>
              <a:buNone/>
              <a:defRPr sz="27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03"/>
        <p:cNvGrpSpPr/>
        <p:nvPr/>
      </p:nvGrpSpPr>
      <p:grpSpPr>
        <a:xfrm>
          <a:off x="0" y="0"/>
          <a:ext cx="0" cy="0"/>
          <a:chOff x="0" y="0"/>
          <a:chExt cx="0" cy="0"/>
        </a:xfrm>
      </p:grpSpPr>
      <p:pic>
        <p:nvPicPr>
          <p:cNvPr id="604" name="Google Shape;604;p132"/>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05"/>
        <p:cNvGrpSpPr/>
        <p:nvPr/>
      </p:nvGrpSpPr>
      <p:grpSpPr>
        <a:xfrm>
          <a:off x="0" y="0"/>
          <a:ext cx="0" cy="0"/>
          <a:chOff x="0" y="0"/>
          <a:chExt cx="0" cy="0"/>
        </a:xfrm>
      </p:grpSpPr>
      <p:pic>
        <p:nvPicPr>
          <p:cNvPr id="606" name="Google Shape;606;p133"/>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07"/>
        <p:cNvGrpSpPr/>
        <p:nvPr/>
      </p:nvGrpSpPr>
      <p:grpSpPr>
        <a:xfrm>
          <a:off x="0" y="0"/>
          <a:ext cx="0" cy="0"/>
          <a:chOff x="0" y="0"/>
          <a:chExt cx="0" cy="0"/>
        </a:xfrm>
      </p:grpSpPr>
      <p:pic>
        <p:nvPicPr>
          <p:cNvPr id="608" name="Google Shape;608;p134"/>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09"/>
        <p:cNvGrpSpPr/>
        <p:nvPr/>
      </p:nvGrpSpPr>
      <p:grpSpPr>
        <a:xfrm>
          <a:off x="0" y="0"/>
          <a:ext cx="0" cy="0"/>
          <a:chOff x="0" y="0"/>
          <a:chExt cx="0" cy="0"/>
        </a:xfrm>
      </p:grpSpPr>
      <p:pic>
        <p:nvPicPr>
          <p:cNvPr id="610" name="Google Shape;610;p135"/>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11"/>
        <p:cNvGrpSpPr/>
        <p:nvPr/>
      </p:nvGrpSpPr>
      <p:grpSpPr>
        <a:xfrm>
          <a:off x="0" y="0"/>
          <a:ext cx="0" cy="0"/>
          <a:chOff x="0" y="0"/>
          <a:chExt cx="0" cy="0"/>
        </a:xfrm>
      </p:grpSpPr>
      <p:pic>
        <p:nvPicPr>
          <p:cNvPr id="612" name="Google Shape;612;p136"/>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13"/>
        <p:cNvGrpSpPr/>
        <p:nvPr/>
      </p:nvGrpSpPr>
      <p:grpSpPr>
        <a:xfrm>
          <a:off x="0" y="0"/>
          <a:ext cx="0" cy="0"/>
          <a:chOff x="0" y="0"/>
          <a:chExt cx="0" cy="0"/>
        </a:xfrm>
      </p:grpSpPr>
      <p:pic>
        <p:nvPicPr>
          <p:cNvPr id="614" name="Google Shape;614;p137"/>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15"/>
        <p:cNvGrpSpPr/>
        <p:nvPr/>
      </p:nvGrpSpPr>
      <p:grpSpPr>
        <a:xfrm>
          <a:off x="0" y="0"/>
          <a:ext cx="0" cy="0"/>
          <a:chOff x="0" y="0"/>
          <a:chExt cx="0" cy="0"/>
        </a:xfrm>
      </p:grpSpPr>
      <p:pic>
        <p:nvPicPr>
          <p:cNvPr id="616" name="Google Shape;616;p138"/>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17"/>
        <p:cNvGrpSpPr/>
        <p:nvPr/>
      </p:nvGrpSpPr>
      <p:grpSpPr>
        <a:xfrm>
          <a:off x="0" y="0"/>
          <a:ext cx="0" cy="0"/>
          <a:chOff x="0" y="0"/>
          <a:chExt cx="0" cy="0"/>
        </a:xfrm>
      </p:grpSpPr>
      <p:pic>
        <p:nvPicPr>
          <p:cNvPr id="618" name="Google Shape;618;p139"/>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9"/>
        <p:cNvGrpSpPr/>
        <p:nvPr/>
      </p:nvGrpSpPr>
      <p:grpSpPr>
        <a:xfrm>
          <a:off x="0" y="0"/>
          <a:ext cx="0" cy="0"/>
          <a:chOff x="0" y="0"/>
          <a:chExt cx="0" cy="0"/>
        </a:xfrm>
      </p:grpSpPr>
      <p:pic>
        <p:nvPicPr>
          <p:cNvPr id="620" name="Google Shape;620;p140"/>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21"/>
        <p:cNvGrpSpPr/>
        <p:nvPr/>
      </p:nvGrpSpPr>
      <p:grpSpPr>
        <a:xfrm>
          <a:off x="0" y="0"/>
          <a:ext cx="0" cy="0"/>
          <a:chOff x="0" y="0"/>
          <a:chExt cx="0" cy="0"/>
        </a:xfrm>
      </p:grpSpPr>
      <p:pic>
        <p:nvPicPr>
          <p:cNvPr id="622" name="Google Shape;622;p141"/>
          <p:cNvPicPr preferRelativeResize="0"/>
          <p:nvPr/>
        </p:nvPicPr>
        <p:blipFill rotWithShape="1">
          <a:blip r:embed="rId2">
            <a:alphaModFix/>
          </a:blip>
          <a:srcRect/>
          <a:stretch/>
        </p:blipFill>
        <p:spPr>
          <a:xfrm>
            <a:off x="1354" y="0"/>
            <a:ext cx="9141293" cy="5143501"/>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3"/>
        <p:cNvGrpSpPr/>
        <p:nvPr/>
      </p:nvGrpSpPr>
      <p:grpSpPr>
        <a:xfrm>
          <a:off x="0" y="0"/>
          <a:ext cx="0" cy="0"/>
          <a:chOff x="0" y="0"/>
          <a:chExt cx="0" cy="0"/>
        </a:xfrm>
      </p:grpSpPr>
      <p:sp>
        <p:nvSpPr>
          <p:cNvPr id="624" name="Google Shape;624;p142"/>
          <p:cNvSpPr txBox="1">
            <a:spLocks noGrp="1"/>
          </p:cNvSpPr>
          <p:nvPr>
            <p:ph type="title"/>
          </p:nvPr>
        </p:nvSpPr>
        <p:spPr>
          <a:xfrm rot="5400000">
            <a:off x="5350650" y="1467738"/>
            <a:ext cx="43578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5" name="Google Shape;625;p142"/>
          <p:cNvSpPr txBox="1">
            <a:spLocks noGrp="1"/>
          </p:cNvSpPr>
          <p:nvPr>
            <p:ph type="body" idx="1"/>
          </p:nvPr>
        </p:nvSpPr>
        <p:spPr>
          <a:xfrm rot="5400000">
            <a:off x="1331025" y="-427812"/>
            <a:ext cx="4357800" cy="5762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6" name="Google Shape;626;p142"/>
          <p:cNvSpPr txBox="1">
            <a:spLocks noGrp="1"/>
          </p:cNvSpPr>
          <p:nvPr>
            <p:ph type="dt" idx="10"/>
          </p:nvPr>
        </p:nvSpPr>
        <p:spPr>
          <a:xfrm>
            <a:off x="628650" y="4767263"/>
            <a:ext cx="20574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7" name="Google Shape;627;p142"/>
          <p:cNvSpPr txBox="1">
            <a:spLocks noGrp="1"/>
          </p:cNvSpPr>
          <p:nvPr>
            <p:ph type="ftr" idx="11"/>
          </p:nvPr>
        </p:nvSpPr>
        <p:spPr>
          <a:xfrm>
            <a:off x="3028950" y="4767263"/>
            <a:ext cx="3086100" cy="2745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8" name="Google Shape;628;p14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pic>
        <p:nvPicPr>
          <p:cNvPr id="133" name="Google Shape;133;p32"/>
          <p:cNvPicPr preferRelativeResize="0"/>
          <p:nvPr/>
        </p:nvPicPr>
        <p:blipFill rotWithShape="1">
          <a:blip r:embed="rId25">
            <a:alphaModFix/>
          </a:blip>
          <a:srcRect/>
          <a:stretch/>
        </p:blipFill>
        <p:spPr>
          <a:xfrm>
            <a:off x="0" y="11906"/>
            <a:ext cx="9143998" cy="5143500"/>
          </a:xfrm>
          <a:prstGeom prst="rect">
            <a:avLst/>
          </a:prstGeom>
          <a:noFill/>
          <a:ln>
            <a:noFill/>
          </a:ln>
        </p:spPr>
      </p:pic>
      <p:sp>
        <p:nvSpPr>
          <p:cNvPr id="134" name="Google Shape;134;p32"/>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35" name="Google Shape;135;p32"/>
          <p:cNvSpPr txBox="1">
            <a:spLocks noGrp="1"/>
          </p:cNvSpPr>
          <p:nvPr>
            <p:ph type="body" idx="1"/>
          </p:nvPr>
        </p:nvSpPr>
        <p:spPr>
          <a:xfrm>
            <a:off x="578635" y="939404"/>
            <a:ext cx="8001000" cy="35790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
        <p:cNvGrpSpPr/>
        <p:nvPr/>
      </p:nvGrpSpPr>
      <p:grpSpPr>
        <a:xfrm>
          <a:off x="0" y="0"/>
          <a:ext cx="0" cy="0"/>
          <a:chOff x="0" y="0"/>
          <a:chExt cx="0" cy="0"/>
        </a:xfrm>
      </p:grpSpPr>
      <p:pic>
        <p:nvPicPr>
          <p:cNvPr id="504" name="Google Shape;504;p110"/>
          <p:cNvPicPr preferRelativeResize="0"/>
          <p:nvPr/>
        </p:nvPicPr>
        <p:blipFill rotWithShape="1">
          <a:blip r:embed="rId20">
            <a:alphaModFix/>
          </a:blip>
          <a:srcRect/>
          <a:stretch/>
        </p:blipFill>
        <p:spPr>
          <a:xfrm>
            <a:off x="0" y="11906"/>
            <a:ext cx="9143998" cy="5143500"/>
          </a:xfrm>
          <a:prstGeom prst="rect">
            <a:avLst/>
          </a:prstGeom>
          <a:noFill/>
          <a:ln>
            <a:noFill/>
          </a:ln>
        </p:spPr>
      </p:pic>
      <p:sp>
        <p:nvSpPr>
          <p:cNvPr id="505" name="Google Shape;505;p110"/>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Clr>
                <a:srgbClr val="000000"/>
              </a:buClr>
              <a:buSzPts val="1400"/>
              <a:buFont typeface="Arial"/>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dk1"/>
                </a:solidFill>
                <a:latin typeface="Arial"/>
                <a:ea typeface="Arial"/>
                <a:cs typeface="Arial"/>
                <a:sym typeface="Arial"/>
              </a:defRPr>
            </a:lvl9pPr>
          </a:lstStyle>
          <a:p>
            <a:endParaRPr/>
          </a:p>
        </p:txBody>
      </p:sp>
      <p:sp>
        <p:nvSpPr>
          <p:cNvPr id="506" name="Google Shape;506;p110"/>
          <p:cNvSpPr txBox="1">
            <a:spLocks noGrp="1"/>
          </p:cNvSpPr>
          <p:nvPr>
            <p:ph type="body" idx="1"/>
          </p:nvPr>
        </p:nvSpPr>
        <p:spPr>
          <a:xfrm>
            <a:off x="578635" y="939404"/>
            <a:ext cx="8001000" cy="3579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p:cNvGrpSpPr/>
        <p:nvPr/>
      </p:nvGrpSpPr>
      <p:grpSpPr>
        <a:xfrm>
          <a:off x="0" y="0"/>
          <a:ext cx="0" cy="0"/>
          <a:chOff x="0" y="0"/>
          <a:chExt cx="0" cy="0"/>
        </a:xfrm>
      </p:grpSpPr>
      <p:sp>
        <p:nvSpPr>
          <p:cNvPr id="598" name="Google Shape;598;p131"/>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9" name="Google Shape;599;p131"/>
          <p:cNvSpPr txBox="1">
            <a:spLocks noGrp="1"/>
          </p:cNvSpPr>
          <p:nvPr>
            <p:ph type="body" idx="1"/>
          </p:nvPr>
        </p:nvSpPr>
        <p:spPr>
          <a:xfrm>
            <a:off x="628650" y="1370013"/>
            <a:ext cx="7886700" cy="3262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0" name="Google Shape;600;p131"/>
          <p:cNvSpPr txBox="1">
            <a:spLocks noGrp="1"/>
          </p:cNvSpPr>
          <p:nvPr>
            <p:ph type="dt" idx="10"/>
          </p:nvPr>
        </p:nvSpPr>
        <p:spPr>
          <a:xfrm>
            <a:off x="628650" y="4767263"/>
            <a:ext cx="2057400" cy="2745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01" name="Google Shape;601;p131"/>
          <p:cNvSpPr txBox="1">
            <a:spLocks noGrp="1"/>
          </p:cNvSpPr>
          <p:nvPr>
            <p:ph type="ftr" idx="11"/>
          </p:nvPr>
        </p:nvSpPr>
        <p:spPr>
          <a:xfrm>
            <a:off x="3028950" y="4767263"/>
            <a:ext cx="3086100" cy="274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02" name="Google Shape;602;p13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33.png"/><Relationship Id="rId3" Type="http://schemas.openxmlformats.org/officeDocument/2006/relationships/image" Target="../media/image55.jpg"/><Relationship Id="rId7" Type="http://schemas.openxmlformats.org/officeDocument/2006/relationships/image" Target="../media/image59.png"/><Relationship Id="rId12"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58.png"/><Relationship Id="rId11" Type="http://schemas.openxmlformats.org/officeDocument/2006/relationships/image" Target="../media/image34.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hyperlink" Target="http://drive.google.com/file/d/1GhywqgeVwCBGS39LjDu-fniXEINKtdvc/view" TargetMode="External"/><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74.jpg"/></Relationships>
</file>

<file path=ppt/slides/_rels/slide3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86.jpg"/></Relationships>
</file>

<file path=ppt/slides/_rels/slide3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image" Target="../media/image88.jpg"/></Relationships>
</file>

<file path=ppt/slides/_rels/slide3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90.jp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51.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45.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63"/>
          <p:cNvSpPr txBox="1">
            <a:spLocks noGrp="1"/>
          </p:cNvSpPr>
          <p:nvPr>
            <p:ph type="ctrTitle" idx="4294967295"/>
          </p:nvPr>
        </p:nvSpPr>
        <p:spPr>
          <a:xfrm>
            <a:off x="573881" y="1128645"/>
            <a:ext cx="7996200" cy="65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Open Sans"/>
              <a:buNone/>
            </a:pPr>
            <a:r>
              <a:rPr lang="en" sz="2800" b="0" i="0" u="none" strike="noStrike" cap="none" dirty="0">
                <a:solidFill>
                  <a:schemeClr val="lt1"/>
                </a:solidFill>
                <a:latin typeface="Open Sans"/>
                <a:ea typeface="Open Sans"/>
                <a:cs typeface="Open Sans"/>
                <a:sym typeface="Open Sans"/>
              </a:rPr>
              <a:t>Introducing the Trimble</a:t>
            </a:r>
            <a:r>
              <a:rPr lang="en" sz="2800" b="0" i="0" u="none" strike="noStrike" cap="none" baseline="30000" dirty="0">
                <a:solidFill>
                  <a:schemeClr val="lt1"/>
                </a:solidFill>
                <a:latin typeface="Open Sans"/>
                <a:ea typeface="Open Sans"/>
                <a:cs typeface="Open Sans"/>
                <a:sym typeface="Open Sans"/>
              </a:rPr>
              <a:t>®</a:t>
            </a:r>
            <a:r>
              <a:rPr lang="en" sz="2800" b="0" i="0" u="none" strike="noStrike" cap="none" dirty="0">
                <a:solidFill>
                  <a:schemeClr val="lt1"/>
                </a:solidFill>
                <a:latin typeface="Open Sans"/>
                <a:ea typeface="Open Sans"/>
                <a:cs typeface="Open Sans"/>
                <a:sym typeface="Open Sans"/>
              </a:rPr>
              <a:t> X7</a:t>
            </a:r>
            <a:endParaRPr sz="2800" b="0" i="0" u="none" strike="noStrike" cap="none" dirty="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75"/>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Smart - Trimble X-Drive: Auto Calibration</a:t>
            </a:r>
            <a:endParaRPr/>
          </a:p>
        </p:txBody>
      </p:sp>
      <p:sp>
        <p:nvSpPr>
          <p:cNvPr id="1011" name="Google Shape;1011;p175"/>
          <p:cNvSpPr txBox="1">
            <a:spLocks noGrp="1"/>
          </p:cNvSpPr>
          <p:nvPr>
            <p:ph type="body" idx="1"/>
          </p:nvPr>
        </p:nvSpPr>
        <p:spPr>
          <a:xfrm>
            <a:off x="165825" y="674948"/>
            <a:ext cx="5066400" cy="34611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500"/>
              </a:spcBef>
              <a:spcAft>
                <a:spcPts val="0"/>
              </a:spcAft>
              <a:buSzPts val="2000"/>
              <a:buChar char="▪"/>
            </a:pPr>
            <a:r>
              <a:rPr lang="en" sz="2000" dirty="0"/>
              <a:t>25 second Auto-calibration without targets</a:t>
            </a:r>
            <a:endParaRPr sz="2000" dirty="0"/>
          </a:p>
          <a:p>
            <a:pPr marL="457200" lvl="0" indent="-355600" algn="l" rtl="0">
              <a:lnSpc>
                <a:spcPct val="115000"/>
              </a:lnSpc>
              <a:spcBef>
                <a:spcPts val="0"/>
              </a:spcBef>
              <a:spcAft>
                <a:spcPts val="0"/>
              </a:spcAft>
              <a:buSzPts val="2000"/>
              <a:buChar char="▪"/>
            </a:pPr>
            <a:r>
              <a:rPr lang="en" sz="2000" dirty="0"/>
              <a:t>Ensure data accuracy on every scan</a:t>
            </a:r>
            <a:endParaRPr sz="2000" dirty="0"/>
          </a:p>
          <a:p>
            <a:pPr marL="457200" lvl="0" indent="-355600" algn="l" rtl="0">
              <a:lnSpc>
                <a:spcPct val="115000"/>
              </a:lnSpc>
              <a:spcBef>
                <a:spcPts val="0"/>
              </a:spcBef>
              <a:spcAft>
                <a:spcPts val="0"/>
              </a:spcAft>
              <a:buSzPts val="2000"/>
              <a:buChar char="▪"/>
            </a:pPr>
            <a:r>
              <a:rPr lang="en" sz="2000" dirty="0"/>
              <a:t>SMART calibration monitors instrument and environmental change to optimize the calibration process</a:t>
            </a:r>
            <a:endParaRPr sz="2000" dirty="0"/>
          </a:p>
          <a:p>
            <a:pPr marL="457200" lvl="0" indent="-355600" algn="l" rtl="0">
              <a:lnSpc>
                <a:spcPct val="115000"/>
              </a:lnSpc>
              <a:spcBef>
                <a:spcPts val="0"/>
              </a:spcBef>
              <a:spcAft>
                <a:spcPts val="0"/>
              </a:spcAft>
              <a:buSzPts val="2000"/>
              <a:buChar char="▪"/>
            </a:pPr>
            <a:r>
              <a:rPr lang="en" sz="2000" dirty="0"/>
              <a:t>Eliminate downtime from annual calibration service</a:t>
            </a:r>
            <a:endParaRPr sz="2000" dirty="0"/>
          </a:p>
          <a:p>
            <a:pPr marL="457200" lvl="0" indent="-355600" algn="l" rtl="0">
              <a:lnSpc>
                <a:spcPct val="115000"/>
              </a:lnSpc>
              <a:spcBef>
                <a:spcPts val="0"/>
              </a:spcBef>
              <a:spcAft>
                <a:spcPts val="0"/>
              </a:spcAft>
              <a:buSzPts val="2000"/>
              <a:buChar char="▪"/>
            </a:pPr>
            <a:r>
              <a:rPr lang="en" sz="2000" dirty="0"/>
              <a:t>Reduces maintenance cost</a:t>
            </a:r>
            <a:endParaRPr sz="2000" dirty="0"/>
          </a:p>
          <a:p>
            <a:pPr marL="457200" lvl="0" indent="-355600" algn="l" rtl="0">
              <a:lnSpc>
                <a:spcPct val="115000"/>
              </a:lnSpc>
              <a:spcBef>
                <a:spcPts val="0"/>
              </a:spcBef>
              <a:spcAft>
                <a:spcPts val="0"/>
              </a:spcAft>
              <a:buSzPts val="2000"/>
              <a:buChar char="▪"/>
            </a:pPr>
            <a:r>
              <a:rPr lang="en" sz="2000" dirty="0"/>
              <a:t>Lowers overall cost of ownership</a:t>
            </a:r>
            <a:endParaRPr sz="2000" dirty="0"/>
          </a:p>
          <a:p>
            <a:pPr marL="457200" lvl="0" indent="-355600" algn="l" rtl="0">
              <a:lnSpc>
                <a:spcPct val="115000"/>
              </a:lnSpc>
              <a:spcBef>
                <a:spcPts val="0"/>
              </a:spcBef>
              <a:spcAft>
                <a:spcPts val="0"/>
              </a:spcAft>
              <a:buSzPts val="2000"/>
              <a:buChar char="▪"/>
            </a:pPr>
            <a:r>
              <a:rPr lang="en" sz="2000" dirty="0"/>
              <a:t>Enables 2 year standard warranty</a:t>
            </a:r>
            <a:endParaRPr sz="2000" dirty="0"/>
          </a:p>
          <a:p>
            <a:pPr marL="0" lvl="0" indent="0" algn="l" rtl="0">
              <a:lnSpc>
                <a:spcPct val="115000"/>
              </a:lnSpc>
              <a:spcBef>
                <a:spcPts val="0"/>
              </a:spcBef>
              <a:spcAft>
                <a:spcPts val="0"/>
              </a:spcAft>
              <a:buNone/>
            </a:pPr>
            <a:endParaRPr sz="2000" dirty="0"/>
          </a:p>
          <a:p>
            <a:pPr marL="0" lvl="0" indent="0" algn="l" rtl="0">
              <a:lnSpc>
                <a:spcPct val="100000"/>
              </a:lnSpc>
              <a:spcBef>
                <a:spcPts val="480"/>
              </a:spcBef>
              <a:spcAft>
                <a:spcPts val="0"/>
              </a:spcAft>
              <a:buSzPts val="2400"/>
              <a:buNone/>
            </a:pPr>
            <a:endParaRPr sz="2000" dirty="0"/>
          </a:p>
        </p:txBody>
      </p:sp>
      <p:pic>
        <p:nvPicPr>
          <p:cNvPr id="1012" name="Google Shape;1012;p175"/>
          <p:cNvPicPr preferRelativeResize="0"/>
          <p:nvPr/>
        </p:nvPicPr>
        <p:blipFill>
          <a:blip r:embed="rId3">
            <a:alphaModFix/>
          </a:blip>
          <a:stretch>
            <a:fillRect/>
          </a:stretch>
        </p:blipFill>
        <p:spPr>
          <a:xfrm>
            <a:off x="5232225" y="1199825"/>
            <a:ext cx="3847723" cy="2567150"/>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76"/>
          <p:cNvSpPr txBox="1">
            <a:spLocks noGrp="1"/>
          </p:cNvSpPr>
          <p:nvPr>
            <p:ph type="title"/>
          </p:nvPr>
        </p:nvSpPr>
        <p:spPr>
          <a:xfrm>
            <a:off x="580240" y="213130"/>
            <a:ext cx="8001000" cy="6132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None/>
            </a:pPr>
            <a:r>
              <a:rPr lang="en"/>
              <a:t>Simple - Trimble Perspective</a:t>
            </a:r>
            <a:endParaRPr/>
          </a:p>
        </p:txBody>
      </p:sp>
      <p:sp>
        <p:nvSpPr>
          <p:cNvPr id="1018" name="Google Shape;1018;p176"/>
          <p:cNvSpPr txBox="1">
            <a:spLocks noGrp="1"/>
          </p:cNvSpPr>
          <p:nvPr>
            <p:ph type="body" idx="1"/>
          </p:nvPr>
        </p:nvSpPr>
        <p:spPr>
          <a:xfrm>
            <a:off x="577075" y="939400"/>
            <a:ext cx="3642000" cy="3461100"/>
          </a:xfrm>
          <a:prstGeom prst="rect">
            <a:avLst/>
          </a:prstGeom>
          <a:noFill/>
          <a:ln>
            <a:noFill/>
          </a:ln>
        </p:spPr>
        <p:txBody>
          <a:bodyPr spcFirstLastPara="1" wrap="square" lIns="91425" tIns="45700" rIns="91425" bIns="45700" anchor="t" anchorCtr="0">
            <a:noAutofit/>
          </a:bodyPr>
          <a:lstStyle/>
          <a:p>
            <a:pPr marL="342900" lvl="0" indent="-317500" algn="l" rtl="0">
              <a:spcBef>
                <a:spcPts val="0"/>
              </a:spcBef>
              <a:spcAft>
                <a:spcPts val="0"/>
              </a:spcAft>
              <a:buSzPts val="2000"/>
              <a:buChar char="▪"/>
            </a:pPr>
            <a:r>
              <a:rPr lang="en" sz="2000"/>
              <a:t>Trimble Perspective Software, 3D scanning simplified</a:t>
            </a:r>
            <a:endParaRPr sz="2000"/>
          </a:p>
          <a:p>
            <a:pPr marL="742950" lvl="1" indent="-273050" algn="l" rtl="0">
              <a:spcBef>
                <a:spcPts val="0"/>
              </a:spcBef>
              <a:spcAft>
                <a:spcPts val="0"/>
              </a:spcAft>
              <a:buSzPts val="1800"/>
              <a:buChar char="–"/>
            </a:pPr>
            <a:r>
              <a:rPr lang="en" sz="1800"/>
              <a:t>easy to adopt for new users </a:t>
            </a:r>
            <a:endParaRPr sz="1800"/>
          </a:p>
          <a:p>
            <a:pPr marL="742950" lvl="1" indent="-273050" algn="l" rtl="0">
              <a:spcBef>
                <a:spcPts val="0"/>
              </a:spcBef>
              <a:spcAft>
                <a:spcPts val="0"/>
              </a:spcAft>
              <a:buSzPts val="1800"/>
              <a:buChar char="–"/>
            </a:pPr>
            <a:r>
              <a:rPr lang="en" sz="1800"/>
              <a:t>sophisticated control for experts</a:t>
            </a:r>
            <a:endParaRPr sz="1800"/>
          </a:p>
          <a:p>
            <a:pPr marL="342900" lvl="0" indent="0" algn="l" rtl="0">
              <a:spcBef>
                <a:spcPts val="0"/>
              </a:spcBef>
              <a:spcAft>
                <a:spcPts val="0"/>
              </a:spcAft>
              <a:buNone/>
            </a:pPr>
            <a:endParaRPr sz="2000"/>
          </a:p>
          <a:p>
            <a:pPr marL="342900" lvl="0" indent="-317500" algn="l" rtl="0">
              <a:spcBef>
                <a:spcPts val="0"/>
              </a:spcBef>
              <a:spcAft>
                <a:spcPts val="0"/>
              </a:spcAft>
              <a:buSzPts val="2000"/>
              <a:buChar char="▪"/>
            </a:pPr>
            <a:r>
              <a:rPr lang="en" sz="2000"/>
              <a:t>Intuitive user interface</a:t>
            </a:r>
            <a:endParaRPr sz="2000"/>
          </a:p>
          <a:p>
            <a:pPr marL="342900" lvl="0" indent="-317500" algn="l" rtl="0">
              <a:spcBef>
                <a:spcPts val="0"/>
              </a:spcBef>
              <a:spcAft>
                <a:spcPts val="0"/>
              </a:spcAft>
              <a:buSzPts val="2000"/>
              <a:buChar char="▪"/>
            </a:pPr>
            <a:r>
              <a:rPr lang="en" sz="2000"/>
              <a:t>3D data visualization </a:t>
            </a:r>
            <a:endParaRPr sz="2000"/>
          </a:p>
          <a:p>
            <a:pPr marL="342900" lvl="0" indent="-317500" algn="l" rtl="0">
              <a:spcBef>
                <a:spcPts val="0"/>
              </a:spcBef>
              <a:spcAft>
                <a:spcPts val="0"/>
              </a:spcAft>
              <a:buSzPts val="2000"/>
              <a:buChar char="▪"/>
            </a:pPr>
            <a:r>
              <a:rPr lang="en" sz="2000"/>
              <a:t>Automated Registration</a:t>
            </a:r>
            <a:endParaRPr sz="2000"/>
          </a:p>
          <a:p>
            <a:pPr marL="342900" lvl="0" indent="-317500" algn="l" rtl="0">
              <a:spcBef>
                <a:spcPts val="0"/>
              </a:spcBef>
              <a:spcAft>
                <a:spcPts val="0"/>
              </a:spcAft>
              <a:buSzPts val="2000"/>
              <a:buChar char="▪"/>
            </a:pPr>
            <a:r>
              <a:rPr lang="en" sz="2000"/>
              <a:t>Annotation and measurement</a:t>
            </a:r>
            <a:endParaRPr sz="2000"/>
          </a:p>
          <a:p>
            <a:pPr marL="342900" lvl="0" indent="-317500" algn="l" rtl="0">
              <a:spcBef>
                <a:spcPts val="0"/>
              </a:spcBef>
              <a:spcAft>
                <a:spcPts val="0"/>
              </a:spcAft>
              <a:buSzPts val="2000"/>
              <a:buChar char="▪"/>
            </a:pPr>
            <a:r>
              <a:rPr lang="en" sz="2000"/>
              <a:t>Seamless data integration</a:t>
            </a:r>
            <a:endParaRPr sz="2000"/>
          </a:p>
        </p:txBody>
      </p:sp>
      <p:grpSp>
        <p:nvGrpSpPr>
          <p:cNvPr id="1019" name="Google Shape;1019;p176"/>
          <p:cNvGrpSpPr/>
          <p:nvPr/>
        </p:nvGrpSpPr>
        <p:grpSpPr>
          <a:xfrm>
            <a:off x="3986606" y="586454"/>
            <a:ext cx="5637015" cy="4495964"/>
            <a:chOff x="3986606" y="586454"/>
            <a:chExt cx="5637015" cy="4495964"/>
          </a:xfrm>
        </p:grpSpPr>
        <p:pic>
          <p:nvPicPr>
            <p:cNvPr id="1020" name="Google Shape;1020;p176"/>
            <p:cNvPicPr preferRelativeResize="0"/>
            <p:nvPr/>
          </p:nvPicPr>
          <p:blipFill rotWithShape="1">
            <a:blip r:embed="rId3">
              <a:alphaModFix/>
            </a:blip>
            <a:srcRect/>
            <a:stretch/>
          </p:blipFill>
          <p:spPr>
            <a:xfrm>
              <a:off x="3986606" y="586454"/>
              <a:ext cx="5637015" cy="4495964"/>
            </a:xfrm>
            <a:prstGeom prst="rect">
              <a:avLst/>
            </a:prstGeom>
            <a:noFill/>
            <a:ln>
              <a:noFill/>
            </a:ln>
            <a:effectLst>
              <a:outerShdw blurRad="292100" dist="139700" dir="2700000" algn="tl" rotWithShape="0">
                <a:srgbClr val="333333">
                  <a:alpha val="64709"/>
                </a:srgbClr>
              </a:outerShdw>
            </a:effectLst>
          </p:spPr>
        </p:pic>
        <p:pic>
          <p:nvPicPr>
            <p:cNvPr id="1021" name="Google Shape;1021;p176"/>
            <p:cNvPicPr preferRelativeResize="0"/>
            <p:nvPr/>
          </p:nvPicPr>
          <p:blipFill>
            <a:blip r:embed="rId4">
              <a:alphaModFix/>
            </a:blip>
            <a:stretch>
              <a:fillRect/>
            </a:stretch>
          </p:blipFill>
          <p:spPr>
            <a:xfrm>
              <a:off x="5005425" y="1490100"/>
              <a:ext cx="3544574" cy="2192775"/>
            </a:xfrm>
            <a:prstGeom prst="rect">
              <a:avLst/>
            </a:prstGeom>
            <a:noFill/>
            <a:ln>
              <a:noFill/>
            </a:ln>
            <a:effectLst>
              <a:outerShdw blurRad="292100" dist="139700" dir="2700000" algn="tl" rotWithShape="0">
                <a:srgbClr val="333333">
                  <a:alpha val="64709"/>
                </a:srgbClr>
              </a:outerShdw>
            </a:effec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177"/>
          <p:cNvPicPr preferRelativeResize="0"/>
          <p:nvPr/>
        </p:nvPicPr>
        <p:blipFill>
          <a:blip r:embed="rId3">
            <a:alphaModFix/>
          </a:blip>
          <a:stretch>
            <a:fillRect/>
          </a:stretch>
        </p:blipFill>
        <p:spPr>
          <a:xfrm>
            <a:off x="3948450" y="1043500"/>
            <a:ext cx="5154151" cy="3056381"/>
          </a:xfrm>
          <a:prstGeom prst="rect">
            <a:avLst/>
          </a:prstGeom>
          <a:noFill/>
          <a:ln>
            <a:noFill/>
          </a:ln>
        </p:spPr>
      </p:pic>
      <p:sp>
        <p:nvSpPr>
          <p:cNvPr id="1028" name="Google Shape;1028;p177"/>
          <p:cNvSpPr txBox="1">
            <a:spLocks noGrp="1"/>
          </p:cNvSpPr>
          <p:nvPr>
            <p:ph type="body" idx="1"/>
          </p:nvPr>
        </p:nvSpPr>
        <p:spPr>
          <a:xfrm>
            <a:off x="577075" y="939400"/>
            <a:ext cx="3330600" cy="3489000"/>
          </a:xfrm>
          <a:prstGeom prst="rect">
            <a:avLst/>
          </a:prstGeom>
          <a:noFill/>
          <a:ln>
            <a:noFill/>
          </a:ln>
        </p:spPr>
        <p:txBody>
          <a:bodyPr spcFirstLastPara="1" wrap="square" lIns="91425" tIns="45700" rIns="91425" bIns="45700" anchor="t" anchorCtr="0">
            <a:noAutofit/>
          </a:bodyPr>
          <a:lstStyle/>
          <a:p>
            <a:pPr marL="342900" lvl="0" indent="-317500" algn="l" rtl="0">
              <a:spcBef>
                <a:spcPts val="0"/>
              </a:spcBef>
              <a:spcAft>
                <a:spcPts val="0"/>
              </a:spcAft>
              <a:buSzPts val="2000"/>
              <a:buChar char="▪"/>
            </a:pPr>
            <a:r>
              <a:rPr lang="en" sz="2000"/>
              <a:t>Trimble Registration Assist</a:t>
            </a:r>
            <a:endParaRPr sz="2000"/>
          </a:p>
          <a:p>
            <a:pPr marL="342900" lvl="0" indent="-317500" algn="l" rtl="0">
              <a:spcBef>
                <a:spcPts val="480"/>
              </a:spcBef>
              <a:spcAft>
                <a:spcPts val="0"/>
              </a:spcAft>
              <a:buSzPts val="2000"/>
              <a:buChar char="▪"/>
            </a:pPr>
            <a:r>
              <a:rPr lang="en" sz="2000"/>
              <a:t>Automated IMU based registration</a:t>
            </a:r>
            <a:endParaRPr sz="2000"/>
          </a:p>
          <a:p>
            <a:pPr marL="742950" lvl="1" indent="-260350" algn="l" rtl="0">
              <a:spcBef>
                <a:spcPts val="480"/>
              </a:spcBef>
              <a:spcAft>
                <a:spcPts val="0"/>
              </a:spcAft>
              <a:buSzPts val="1600"/>
              <a:buChar char="–"/>
            </a:pPr>
            <a:r>
              <a:rPr lang="en" sz="1600"/>
              <a:t>Register in the field to save time in the office</a:t>
            </a:r>
            <a:endParaRPr sz="1600"/>
          </a:p>
          <a:p>
            <a:pPr marL="742950" lvl="1" indent="-260350" algn="l" rtl="0">
              <a:spcBef>
                <a:spcPts val="480"/>
              </a:spcBef>
              <a:spcAft>
                <a:spcPts val="0"/>
              </a:spcAft>
              <a:buSzPts val="1600"/>
              <a:buChar char="–"/>
            </a:pPr>
            <a:r>
              <a:rPr lang="en" sz="1600"/>
              <a:t>Ensure data is complete and correct before you leave the project site</a:t>
            </a:r>
            <a:endParaRPr sz="1600"/>
          </a:p>
          <a:p>
            <a:pPr marL="742950" lvl="1" indent="-260350" algn="l" rtl="0">
              <a:spcBef>
                <a:spcPts val="480"/>
              </a:spcBef>
              <a:spcAft>
                <a:spcPts val="0"/>
              </a:spcAft>
              <a:buSzPts val="1600"/>
              <a:buChar char="–"/>
            </a:pPr>
            <a:r>
              <a:rPr lang="en" sz="1600"/>
              <a:t>Avoid costly rework and additional site revisits</a:t>
            </a:r>
            <a:endParaRPr sz="2000"/>
          </a:p>
        </p:txBody>
      </p:sp>
      <p:sp>
        <p:nvSpPr>
          <p:cNvPr id="1029" name="Google Shape;1029;p177"/>
          <p:cNvSpPr txBox="1">
            <a:spLocks noGrp="1"/>
          </p:cNvSpPr>
          <p:nvPr>
            <p:ph type="title"/>
          </p:nvPr>
        </p:nvSpPr>
        <p:spPr>
          <a:xfrm>
            <a:off x="580240" y="213130"/>
            <a:ext cx="8001000" cy="6132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None/>
            </a:pPr>
            <a:r>
              <a:rPr lang="en"/>
              <a:t>Smart - Automated Registration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78"/>
          <p:cNvSpPr txBox="1">
            <a:spLocks noGrp="1"/>
          </p:cNvSpPr>
          <p:nvPr>
            <p:ph type="title"/>
          </p:nvPr>
        </p:nvSpPr>
        <p:spPr>
          <a:xfrm>
            <a:off x="580240" y="213130"/>
            <a:ext cx="8001000" cy="6132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None/>
            </a:pPr>
            <a:r>
              <a:rPr lang="en"/>
              <a:t>Professional - Labels and Annotations </a:t>
            </a:r>
            <a:endParaRPr/>
          </a:p>
        </p:txBody>
      </p:sp>
      <p:sp>
        <p:nvSpPr>
          <p:cNvPr id="1036" name="Google Shape;1036;p178"/>
          <p:cNvSpPr txBox="1">
            <a:spLocks noGrp="1"/>
          </p:cNvSpPr>
          <p:nvPr>
            <p:ph type="body" idx="1"/>
          </p:nvPr>
        </p:nvSpPr>
        <p:spPr>
          <a:xfrm>
            <a:off x="577075" y="939400"/>
            <a:ext cx="3294900" cy="3461100"/>
          </a:xfrm>
          <a:prstGeom prst="rect">
            <a:avLst/>
          </a:prstGeom>
          <a:noFill/>
          <a:ln>
            <a:noFill/>
          </a:ln>
        </p:spPr>
        <p:txBody>
          <a:bodyPr spcFirstLastPara="1" wrap="square" lIns="91425" tIns="45700" rIns="91425" bIns="45700" anchor="t" anchorCtr="0">
            <a:noAutofit/>
          </a:bodyPr>
          <a:lstStyle/>
          <a:p>
            <a:pPr marL="342900" lvl="0" indent="-317500" algn="l" rtl="0">
              <a:spcBef>
                <a:spcPts val="0"/>
              </a:spcBef>
              <a:spcAft>
                <a:spcPts val="0"/>
              </a:spcAft>
              <a:buSzPts val="2000"/>
              <a:buChar char="▪"/>
            </a:pPr>
            <a:r>
              <a:rPr lang="en" sz="2000" dirty="0"/>
              <a:t>Ensure field productivity, while ensuring data quality and accuracy</a:t>
            </a:r>
            <a:endParaRPr sz="2000" dirty="0"/>
          </a:p>
          <a:p>
            <a:pPr marL="342900" lvl="0" indent="-317500" algn="l" rtl="0">
              <a:spcBef>
                <a:spcPts val="480"/>
              </a:spcBef>
              <a:spcAft>
                <a:spcPts val="0"/>
              </a:spcAft>
              <a:buSzPts val="2000"/>
              <a:buChar char="▪"/>
            </a:pPr>
            <a:r>
              <a:rPr lang="en" sz="2000" dirty="0"/>
              <a:t>Document to control registration and project orientation </a:t>
            </a:r>
            <a:endParaRPr sz="2000" dirty="0"/>
          </a:p>
          <a:p>
            <a:pPr marL="342900" lvl="0" indent="-317500" algn="l" rtl="0">
              <a:spcBef>
                <a:spcPts val="480"/>
              </a:spcBef>
              <a:spcAft>
                <a:spcPts val="0"/>
              </a:spcAft>
              <a:buSzPts val="2000"/>
              <a:buChar char="▪"/>
            </a:pPr>
            <a:r>
              <a:rPr lang="en" sz="2000" dirty="0"/>
              <a:t>Help office personnel understand the scene</a:t>
            </a:r>
            <a:endParaRPr sz="2000" dirty="0"/>
          </a:p>
          <a:p>
            <a:pPr marL="342900" lvl="0" indent="-317500" algn="l" rtl="0">
              <a:spcBef>
                <a:spcPts val="480"/>
              </a:spcBef>
              <a:spcAft>
                <a:spcPts val="0"/>
              </a:spcAft>
              <a:buSzPts val="2000"/>
              <a:buChar char="▪"/>
            </a:pPr>
            <a:r>
              <a:rPr lang="en" sz="2000" dirty="0"/>
              <a:t>Available in both 3D and Station-based views</a:t>
            </a:r>
            <a:endParaRPr sz="2000" dirty="0"/>
          </a:p>
          <a:p>
            <a:pPr marL="342900" marR="0" lvl="0" indent="0" algn="l" rtl="0">
              <a:lnSpc>
                <a:spcPct val="100000"/>
              </a:lnSpc>
              <a:spcBef>
                <a:spcPts val="480"/>
              </a:spcBef>
              <a:spcAft>
                <a:spcPts val="0"/>
              </a:spcAft>
              <a:buNone/>
            </a:pPr>
            <a:endParaRPr sz="2000" dirty="0"/>
          </a:p>
        </p:txBody>
      </p:sp>
      <p:pic>
        <p:nvPicPr>
          <p:cNvPr id="1037" name="Google Shape;1037;p178"/>
          <p:cNvPicPr preferRelativeResize="0"/>
          <p:nvPr/>
        </p:nvPicPr>
        <p:blipFill rotWithShape="1">
          <a:blip r:embed="rId3">
            <a:alphaModFix/>
          </a:blip>
          <a:srcRect/>
          <a:stretch/>
        </p:blipFill>
        <p:spPr>
          <a:xfrm>
            <a:off x="3799975" y="1092800"/>
            <a:ext cx="5271624" cy="3129574"/>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79"/>
          <p:cNvSpPr txBox="1">
            <a:spLocks noGrp="1"/>
          </p:cNvSpPr>
          <p:nvPr>
            <p:ph type="title"/>
          </p:nvPr>
        </p:nvSpPr>
        <p:spPr>
          <a:xfrm>
            <a:off x="580240" y="213130"/>
            <a:ext cx="80010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Measurement Types</a:t>
            </a:r>
            <a:endParaRPr/>
          </a:p>
        </p:txBody>
      </p:sp>
      <p:sp>
        <p:nvSpPr>
          <p:cNvPr id="1043" name="Google Shape;1043;p179"/>
          <p:cNvSpPr txBox="1">
            <a:spLocks noGrp="1"/>
          </p:cNvSpPr>
          <p:nvPr>
            <p:ph type="body" idx="1"/>
          </p:nvPr>
        </p:nvSpPr>
        <p:spPr>
          <a:xfrm>
            <a:off x="577065" y="939404"/>
            <a:ext cx="8001000" cy="34611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000" dirty="0"/>
              <a:t>Make decisions in the field</a:t>
            </a:r>
            <a:endParaRPr sz="2000" dirty="0"/>
          </a:p>
          <a:p>
            <a:pPr marL="0" lvl="0" indent="0" algn="l" rtl="0">
              <a:spcBef>
                <a:spcPts val="480"/>
              </a:spcBef>
              <a:spcAft>
                <a:spcPts val="0"/>
              </a:spcAft>
              <a:buNone/>
            </a:pPr>
            <a:r>
              <a:rPr lang="en" sz="2000" dirty="0"/>
              <a:t>Constrained</a:t>
            </a:r>
            <a:endParaRPr sz="2000" dirty="0"/>
          </a:p>
          <a:p>
            <a:pPr marL="457200" lvl="0" indent="-381000" algn="l" rtl="0">
              <a:spcBef>
                <a:spcPts val="480"/>
              </a:spcBef>
              <a:spcAft>
                <a:spcPts val="0"/>
              </a:spcAft>
              <a:buSzPts val="2400"/>
              <a:buChar char="▪"/>
            </a:pPr>
            <a:r>
              <a:rPr lang="en" sz="2000" dirty="0"/>
              <a:t>Horizontal - station view only</a:t>
            </a:r>
            <a:endParaRPr sz="2000" dirty="0"/>
          </a:p>
          <a:p>
            <a:pPr marL="457200" lvl="0" indent="-381000" algn="l" rtl="0">
              <a:spcBef>
                <a:spcPts val="0"/>
              </a:spcBef>
              <a:spcAft>
                <a:spcPts val="0"/>
              </a:spcAft>
              <a:buSzPts val="2400"/>
              <a:buChar char="▪"/>
            </a:pPr>
            <a:r>
              <a:rPr lang="en" sz="2000" dirty="0"/>
              <a:t>Vertical - station view only</a:t>
            </a:r>
            <a:endParaRPr sz="2000" dirty="0"/>
          </a:p>
          <a:p>
            <a:pPr marL="457200" lvl="0" indent="-381000" algn="l" rtl="0">
              <a:spcBef>
                <a:spcPts val="480"/>
              </a:spcBef>
              <a:spcAft>
                <a:spcPts val="0"/>
              </a:spcAft>
              <a:buSzPts val="2400"/>
              <a:buChar char="▪"/>
            </a:pPr>
            <a:r>
              <a:rPr lang="en" sz="2000" dirty="0"/>
              <a:t>Area - top view only</a:t>
            </a:r>
            <a:endParaRPr sz="2000" dirty="0"/>
          </a:p>
          <a:p>
            <a:pPr marL="0" lvl="0" indent="0" algn="l" rtl="0">
              <a:spcBef>
                <a:spcPts val="480"/>
              </a:spcBef>
              <a:spcAft>
                <a:spcPts val="0"/>
              </a:spcAft>
              <a:buNone/>
            </a:pPr>
            <a:r>
              <a:rPr lang="en" sz="2000" dirty="0"/>
              <a:t>Unconstrained</a:t>
            </a:r>
            <a:endParaRPr sz="2000" dirty="0"/>
          </a:p>
          <a:p>
            <a:pPr marL="457200" lvl="0" indent="-381000" algn="l" rtl="0">
              <a:spcBef>
                <a:spcPts val="480"/>
              </a:spcBef>
              <a:spcAft>
                <a:spcPts val="0"/>
              </a:spcAft>
              <a:buSzPts val="2400"/>
              <a:buChar char="▪"/>
            </a:pPr>
            <a:r>
              <a:rPr lang="en" sz="2000" dirty="0"/>
              <a:t>Single point coordinates - all views</a:t>
            </a:r>
            <a:endParaRPr sz="2000" dirty="0"/>
          </a:p>
          <a:p>
            <a:pPr marL="457200" lvl="0" indent="-381000" algn="l" rtl="0">
              <a:spcBef>
                <a:spcPts val="0"/>
              </a:spcBef>
              <a:spcAft>
                <a:spcPts val="0"/>
              </a:spcAft>
              <a:buSzPts val="2400"/>
              <a:buChar char="▪"/>
            </a:pPr>
            <a:r>
              <a:rPr lang="en" sz="2000" dirty="0"/>
              <a:t>Point to point - top view, side view, or station view</a:t>
            </a:r>
            <a:endParaRPr sz="2000" dirty="0"/>
          </a:p>
          <a:p>
            <a:pPr marL="0" lvl="0" indent="0" algn="l" rtl="0">
              <a:spcBef>
                <a:spcPts val="480"/>
              </a:spcBef>
              <a:spcAft>
                <a:spcPts val="0"/>
              </a:spcAft>
              <a:buNone/>
            </a:pPr>
            <a:endParaRPr dirty="0"/>
          </a:p>
        </p:txBody>
      </p:sp>
      <p:pic>
        <p:nvPicPr>
          <p:cNvPr id="1044" name="Google Shape;1044;p179"/>
          <p:cNvPicPr preferRelativeResize="0"/>
          <p:nvPr/>
        </p:nvPicPr>
        <p:blipFill>
          <a:blip r:embed="rId3">
            <a:alphaModFix/>
          </a:blip>
          <a:stretch>
            <a:fillRect/>
          </a:stretch>
        </p:blipFill>
        <p:spPr>
          <a:xfrm>
            <a:off x="4819966" y="1059774"/>
            <a:ext cx="4086574" cy="22168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80"/>
          <p:cNvSpPr txBox="1">
            <a:spLocks noGrp="1"/>
          </p:cNvSpPr>
          <p:nvPr>
            <p:ph type="title"/>
          </p:nvPr>
        </p:nvSpPr>
        <p:spPr>
          <a:xfrm>
            <a:off x="534365" y="96155"/>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Digital Time of Flight EDM</a:t>
            </a:r>
            <a:endParaRPr/>
          </a:p>
        </p:txBody>
      </p:sp>
      <p:sp>
        <p:nvSpPr>
          <p:cNvPr id="1050" name="Google Shape;1050;p180"/>
          <p:cNvSpPr txBox="1">
            <a:spLocks noGrp="1"/>
          </p:cNvSpPr>
          <p:nvPr>
            <p:ph type="body" idx="1"/>
          </p:nvPr>
        </p:nvSpPr>
        <p:spPr>
          <a:xfrm>
            <a:off x="534375" y="826418"/>
            <a:ext cx="7500000" cy="43827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Char char="▪"/>
            </a:pPr>
            <a:r>
              <a:rPr lang="en" sz="2000" dirty="0"/>
              <a:t>Standard 500kHz</a:t>
            </a:r>
            <a:endParaRPr dirty="0"/>
          </a:p>
          <a:p>
            <a:pPr marL="457200" lvl="0" indent="-381000" algn="l" rtl="0">
              <a:lnSpc>
                <a:spcPct val="100000"/>
              </a:lnSpc>
              <a:spcBef>
                <a:spcPts val="0"/>
              </a:spcBef>
              <a:spcAft>
                <a:spcPts val="0"/>
              </a:spcAft>
              <a:buSzPts val="2400"/>
              <a:buChar char="▪"/>
            </a:pPr>
            <a:r>
              <a:rPr lang="en" sz="2000" dirty="0"/>
              <a:t>High Sensitivity mode 166kHz</a:t>
            </a:r>
            <a:endParaRPr dirty="0"/>
          </a:p>
          <a:p>
            <a:pPr marL="457200" lvl="0" indent="-381000" algn="l" rtl="0">
              <a:lnSpc>
                <a:spcPct val="100000"/>
              </a:lnSpc>
              <a:spcBef>
                <a:spcPts val="0"/>
              </a:spcBef>
              <a:spcAft>
                <a:spcPts val="0"/>
              </a:spcAft>
              <a:buSzPts val="2400"/>
              <a:buChar char="▪"/>
            </a:pPr>
            <a:r>
              <a:rPr lang="en" sz="2000" dirty="0">
                <a:solidFill>
                  <a:schemeClr val="dk1"/>
                </a:solidFill>
              </a:rPr>
              <a:t>Minimum range 0.</a:t>
            </a:r>
            <a:r>
              <a:rPr lang="en" sz="2000" dirty="0"/>
              <a:t>6</a:t>
            </a:r>
            <a:r>
              <a:rPr lang="en" sz="2000" dirty="0">
                <a:solidFill>
                  <a:schemeClr val="dk1"/>
                </a:solidFill>
              </a:rPr>
              <a:t>m</a:t>
            </a:r>
            <a:endParaRPr sz="2000" dirty="0"/>
          </a:p>
          <a:p>
            <a:pPr marL="457200" lvl="0" indent="-381000" algn="l" rtl="0">
              <a:lnSpc>
                <a:spcPct val="100000"/>
              </a:lnSpc>
              <a:spcBef>
                <a:spcPts val="0"/>
              </a:spcBef>
              <a:spcAft>
                <a:spcPts val="0"/>
              </a:spcAft>
              <a:buSzPts val="2400"/>
              <a:buChar char="▪"/>
            </a:pPr>
            <a:r>
              <a:rPr lang="en" sz="2000" dirty="0">
                <a:solidFill>
                  <a:schemeClr val="dk1"/>
                </a:solidFill>
              </a:rPr>
              <a:t>Maximum range  80m</a:t>
            </a:r>
            <a:endParaRPr sz="1800" dirty="0">
              <a:solidFill>
                <a:schemeClr val="dk1"/>
              </a:solidFill>
            </a:endParaRPr>
          </a:p>
          <a:p>
            <a:pPr marL="457200" lvl="0" indent="-381000" algn="l" rtl="0">
              <a:lnSpc>
                <a:spcPct val="100000"/>
              </a:lnSpc>
              <a:spcBef>
                <a:spcPts val="0"/>
              </a:spcBef>
              <a:spcAft>
                <a:spcPts val="0"/>
              </a:spcAft>
              <a:buSzPts val="2400"/>
              <a:buChar char="▪"/>
            </a:pPr>
            <a:r>
              <a:rPr lang="en" sz="2000" dirty="0">
                <a:solidFill>
                  <a:schemeClr val="dk1"/>
                </a:solidFill>
              </a:rPr>
              <a:t>Range accuracy 2mm</a:t>
            </a:r>
            <a:endParaRPr sz="2000" dirty="0">
              <a:solidFill>
                <a:schemeClr val="dk1"/>
              </a:solidFill>
            </a:endParaRPr>
          </a:p>
          <a:p>
            <a:pPr marL="457200" lvl="0" indent="-381000" algn="l" rtl="0">
              <a:lnSpc>
                <a:spcPct val="100000"/>
              </a:lnSpc>
              <a:spcBef>
                <a:spcPts val="0"/>
              </a:spcBef>
              <a:spcAft>
                <a:spcPts val="0"/>
              </a:spcAft>
              <a:buSzPts val="2400"/>
              <a:buChar char="▪"/>
            </a:pPr>
            <a:r>
              <a:rPr lang="en" sz="2000" dirty="0"/>
              <a:t>Range noise </a:t>
            </a:r>
            <a:endParaRPr sz="2000" dirty="0"/>
          </a:p>
          <a:p>
            <a:pPr marL="914400" lvl="1" indent="-355600" algn="l" rtl="0">
              <a:lnSpc>
                <a:spcPct val="100000"/>
              </a:lnSpc>
              <a:spcBef>
                <a:spcPts val="0"/>
              </a:spcBef>
              <a:spcAft>
                <a:spcPts val="0"/>
              </a:spcAft>
              <a:buSzPts val="2000"/>
              <a:buChar char="–"/>
            </a:pPr>
            <a:r>
              <a:rPr lang="en" sz="1800" dirty="0"/>
              <a:t>&lt;3mm @ 60m on 80% albedo</a:t>
            </a:r>
            <a:endParaRPr sz="1800" dirty="0"/>
          </a:p>
          <a:p>
            <a:pPr marL="457200" lvl="0" indent="-381000" algn="l" rtl="0">
              <a:lnSpc>
                <a:spcPct val="100000"/>
              </a:lnSpc>
              <a:spcBef>
                <a:spcPts val="0"/>
              </a:spcBef>
              <a:spcAft>
                <a:spcPts val="0"/>
              </a:spcAft>
              <a:buSzPts val="2400"/>
              <a:buChar char="▪"/>
            </a:pPr>
            <a:r>
              <a:rPr lang="en" sz="2000" dirty="0"/>
              <a:t>Field of view</a:t>
            </a:r>
            <a:endParaRPr sz="2000" dirty="0"/>
          </a:p>
          <a:p>
            <a:pPr marL="914400" lvl="1" indent="-381000" algn="l" rtl="0">
              <a:lnSpc>
                <a:spcPct val="100000"/>
              </a:lnSpc>
              <a:spcBef>
                <a:spcPts val="0"/>
              </a:spcBef>
              <a:spcAft>
                <a:spcPts val="0"/>
              </a:spcAft>
              <a:buSzPts val="2400"/>
              <a:buFont typeface="Courier New"/>
              <a:buChar char="-"/>
            </a:pPr>
            <a:r>
              <a:rPr lang="en" sz="1800" dirty="0"/>
              <a:t>360° x </a:t>
            </a:r>
            <a:r>
              <a:rPr lang="en" sz="1800" dirty="0">
                <a:solidFill>
                  <a:schemeClr val="dk1"/>
                </a:solidFill>
              </a:rPr>
              <a:t>282</a:t>
            </a:r>
            <a:r>
              <a:rPr lang="en" sz="1800" dirty="0"/>
              <a:t>°</a:t>
            </a:r>
            <a:endParaRPr sz="1800" dirty="0">
              <a:solidFill>
                <a:srgbClr val="FF0000"/>
              </a:solidFill>
            </a:endParaRPr>
          </a:p>
          <a:p>
            <a:pPr marL="457200" lvl="0" indent="-228600" algn="l" rtl="0">
              <a:lnSpc>
                <a:spcPct val="100000"/>
              </a:lnSpc>
              <a:spcBef>
                <a:spcPts val="0"/>
              </a:spcBef>
              <a:spcAft>
                <a:spcPts val="0"/>
              </a:spcAft>
              <a:buSzPts val="2400"/>
              <a:buNone/>
            </a:pPr>
            <a:endParaRPr dirty="0"/>
          </a:p>
        </p:txBody>
      </p:sp>
      <p:sp>
        <p:nvSpPr>
          <p:cNvPr id="1051" name="Google Shape;1051;p180"/>
          <p:cNvSpPr txBox="1">
            <a:spLocks noGrp="1"/>
          </p:cNvSpPr>
          <p:nvPr>
            <p:ph type="body" idx="1"/>
          </p:nvPr>
        </p:nvSpPr>
        <p:spPr>
          <a:xfrm>
            <a:off x="4883900" y="3343975"/>
            <a:ext cx="4120200" cy="1319400"/>
          </a:xfrm>
          <a:prstGeom prst="rect">
            <a:avLst/>
          </a:prstGeom>
        </p:spPr>
        <p:txBody>
          <a:bodyPr spcFirstLastPara="1" wrap="square" lIns="91425" tIns="91425" rIns="91425" bIns="91425" anchor="t" anchorCtr="0">
            <a:noAutofit/>
          </a:bodyPr>
          <a:lstStyle/>
          <a:p>
            <a:pPr marL="457200" lvl="0" indent="-368300" algn="l" rtl="0">
              <a:spcBef>
                <a:spcPts val="480"/>
              </a:spcBef>
              <a:spcAft>
                <a:spcPts val="0"/>
              </a:spcAft>
              <a:buSzPts val="2200"/>
              <a:buChar char="▪"/>
            </a:pPr>
            <a:r>
              <a:rPr lang="en" sz="2200"/>
              <a:t>Capture difficult surfaces</a:t>
            </a:r>
            <a:endParaRPr sz="2200"/>
          </a:p>
          <a:p>
            <a:pPr marL="914400" lvl="1" indent="-342900" algn="l" rtl="0">
              <a:spcBef>
                <a:spcPts val="0"/>
              </a:spcBef>
              <a:spcAft>
                <a:spcPts val="0"/>
              </a:spcAft>
              <a:buSzPts val="1800"/>
              <a:buChar char="–"/>
            </a:pPr>
            <a:r>
              <a:rPr lang="en" sz="1800"/>
              <a:t>Dark</a:t>
            </a:r>
            <a:endParaRPr sz="1800"/>
          </a:p>
          <a:p>
            <a:pPr marL="914400" lvl="1" indent="-342900" algn="l" rtl="0">
              <a:spcBef>
                <a:spcPts val="0"/>
              </a:spcBef>
              <a:spcAft>
                <a:spcPts val="0"/>
              </a:spcAft>
              <a:buSzPts val="1800"/>
              <a:buChar char="–"/>
            </a:pPr>
            <a:r>
              <a:rPr lang="en" sz="1800"/>
              <a:t>Reflective</a:t>
            </a:r>
            <a:endParaRPr sz="1800"/>
          </a:p>
          <a:p>
            <a:pPr marL="914400" lvl="1" indent="-342900" algn="l" rtl="0">
              <a:spcBef>
                <a:spcPts val="0"/>
              </a:spcBef>
              <a:spcAft>
                <a:spcPts val="0"/>
              </a:spcAft>
              <a:buSzPts val="1800"/>
              <a:buChar char="–"/>
            </a:pPr>
            <a:r>
              <a:rPr lang="en" sz="1800"/>
              <a:t>Shiny</a:t>
            </a:r>
            <a:endParaRPr sz="1800"/>
          </a:p>
          <a:p>
            <a:pPr marL="457200" lvl="0" indent="0" algn="l" rtl="0">
              <a:spcBef>
                <a:spcPts val="480"/>
              </a:spcBef>
              <a:spcAft>
                <a:spcPts val="0"/>
              </a:spcAft>
              <a:buNone/>
            </a:pPr>
            <a:endParaRPr/>
          </a:p>
        </p:txBody>
      </p:sp>
      <p:pic>
        <p:nvPicPr>
          <p:cNvPr id="1052" name="Google Shape;1052;p180"/>
          <p:cNvPicPr preferRelativeResize="0"/>
          <p:nvPr/>
        </p:nvPicPr>
        <p:blipFill>
          <a:blip r:embed="rId3">
            <a:alphaModFix/>
          </a:blip>
          <a:stretch>
            <a:fillRect/>
          </a:stretch>
        </p:blipFill>
        <p:spPr>
          <a:xfrm>
            <a:off x="5108750" y="475125"/>
            <a:ext cx="3670501" cy="1393677"/>
          </a:xfrm>
          <a:prstGeom prst="rect">
            <a:avLst/>
          </a:prstGeom>
          <a:noFill/>
          <a:ln>
            <a:noFill/>
          </a:ln>
          <a:effectLst>
            <a:outerShdw blurRad="292100" dist="139700" dir="2700000" algn="tl" rotWithShape="0">
              <a:srgbClr val="333333">
                <a:alpha val="64709"/>
              </a:srgbClr>
            </a:outerShdw>
          </a:effectLst>
        </p:spPr>
      </p:pic>
      <p:pic>
        <p:nvPicPr>
          <p:cNvPr id="1053" name="Google Shape;1053;p180"/>
          <p:cNvPicPr preferRelativeResize="0"/>
          <p:nvPr/>
        </p:nvPicPr>
        <p:blipFill>
          <a:blip r:embed="rId4">
            <a:alphaModFix/>
          </a:blip>
          <a:stretch>
            <a:fillRect/>
          </a:stretch>
        </p:blipFill>
        <p:spPr>
          <a:xfrm>
            <a:off x="5108750" y="1955726"/>
            <a:ext cx="3670496" cy="1469974"/>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81"/>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Simple - Scan Duration and Spacing</a:t>
            </a:r>
            <a:endParaRPr/>
          </a:p>
        </p:txBody>
      </p:sp>
      <p:sp>
        <p:nvSpPr>
          <p:cNvPr id="1059" name="Google Shape;1059;p181"/>
          <p:cNvSpPr txBox="1">
            <a:spLocks noGrp="1"/>
          </p:cNvSpPr>
          <p:nvPr>
            <p:ph type="body" idx="1"/>
          </p:nvPr>
        </p:nvSpPr>
        <p:spPr>
          <a:xfrm>
            <a:off x="525945" y="784177"/>
            <a:ext cx="8109600" cy="12513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Char char="▪"/>
            </a:pPr>
            <a:r>
              <a:rPr lang="en" sz="2000">
                <a:solidFill>
                  <a:schemeClr val="dk1"/>
                </a:solidFill>
              </a:rPr>
              <a:t>Standard (STD</a:t>
            </a:r>
            <a:r>
              <a:rPr lang="en" sz="2000"/>
              <a:t>)</a:t>
            </a:r>
            <a:r>
              <a:rPr lang="en" sz="2000">
                <a:solidFill>
                  <a:schemeClr val="dk1"/>
                </a:solidFill>
              </a:rPr>
              <a:t> - </a:t>
            </a:r>
            <a:r>
              <a:rPr lang="en" sz="2000"/>
              <a:t>simple, short range or light surfaces</a:t>
            </a:r>
            <a:endParaRPr sz="2000"/>
          </a:p>
          <a:p>
            <a:pPr marL="457200" lvl="0" indent="-355600" algn="l" rtl="0">
              <a:lnSpc>
                <a:spcPct val="100000"/>
              </a:lnSpc>
              <a:spcBef>
                <a:spcPts val="0"/>
              </a:spcBef>
              <a:spcAft>
                <a:spcPts val="0"/>
              </a:spcAft>
              <a:buSzPts val="2000"/>
              <a:buChar char="▪"/>
            </a:pPr>
            <a:r>
              <a:rPr lang="en" sz="2000">
                <a:solidFill>
                  <a:schemeClr val="dk1"/>
                </a:solidFill>
              </a:rPr>
              <a:t>High Sensitivity (HS) - </a:t>
            </a:r>
            <a:r>
              <a:rPr lang="en" sz="2000"/>
              <a:t>complex, long range or dark surfaces</a:t>
            </a:r>
            <a:endParaRPr sz="2000">
              <a:solidFill>
                <a:srgbClr val="FF0000"/>
              </a:solidFill>
            </a:endParaRPr>
          </a:p>
        </p:txBody>
      </p:sp>
      <p:sp>
        <p:nvSpPr>
          <p:cNvPr id="1060" name="Google Shape;1060;p181"/>
          <p:cNvSpPr txBox="1"/>
          <p:nvPr/>
        </p:nvSpPr>
        <p:spPr>
          <a:xfrm>
            <a:off x="525945" y="4401809"/>
            <a:ext cx="5442600" cy="30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Calibri"/>
                <a:ea typeface="Calibri"/>
                <a:cs typeface="Calibri"/>
                <a:sym typeface="Calibri"/>
              </a:rPr>
              <a:t>1 - Duration is rounded up to the nearest minute and includes longest calibration time</a:t>
            </a:r>
            <a:endParaRPr sz="1400" b="0" i="0" u="none" strike="noStrike" cap="none">
              <a:solidFill>
                <a:srgbClr val="000000"/>
              </a:solidFill>
              <a:latin typeface="Arial"/>
              <a:ea typeface="Arial"/>
              <a:cs typeface="Arial"/>
              <a:sym typeface="Arial"/>
            </a:endParaRPr>
          </a:p>
        </p:txBody>
      </p:sp>
      <p:graphicFrame>
        <p:nvGraphicFramePr>
          <p:cNvPr id="1061" name="Google Shape;1061;p181"/>
          <p:cNvGraphicFramePr/>
          <p:nvPr/>
        </p:nvGraphicFramePr>
        <p:xfrm>
          <a:off x="425278" y="1550925"/>
          <a:ext cx="8243900" cy="2780011"/>
        </p:xfrm>
        <a:graphic>
          <a:graphicData uri="http://schemas.openxmlformats.org/drawingml/2006/table">
            <a:tbl>
              <a:tblPr>
                <a:noFill/>
                <a:tableStyleId>{0C51349C-B7F6-4384-920D-E2D91231361C}</a:tableStyleId>
              </a:tblPr>
              <a:tblGrid>
                <a:gridCol w="965275">
                  <a:extLst>
                    <a:ext uri="{9D8B030D-6E8A-4147-A177-3AD203B41FA5}">
                      <a16:colId xmlns:a16="http://schemas.microsoft.com/office/drawing/2014/main" val="20000"/>
                    </a:ext>
                  </a:extLst>
                </a:gridCol>
                <a:gridCol w="1296750">
                  <a:extLst>
                    <a:ext uri="{9D8B030D-6E8A-4147-A177-3AD203B41FA5}">
                      <a16:colId xmlns:a16="http://schemas.microsoft.com/office/drawing/2014/main" val="20001"/>
                    </a:ext>
                  </a:extLst>
                </a:gridCol>
                <a:gridCol w="1158500">
                  <a:extLst>
                    <a:ext uri="{9D8B030D-6E8A-4147-A177-3AD203B41FA5}">
                      <a16:colId xmlns:a16="http://schemas.microsoft.com/office/drawing/2014/main" val="20002"/>
                    </a:ext>
                  </a:extLst>
                </a:gridCol>
                <a:gridCol w="1160775">
                  <a:extLst>
                    <a:ext uri="{9D8B030D-6E8A-4147-A177-3AD203B41FA5}">
                      <a16:colId xmlns:a16="http://schemas.microsoft.com/office/drawing/2014/main" val="20003"/>
                    </a:ext>
                  </a:extLst>
                </a:gridCol>
                <a:gridCol w="1188200">
                  <a:extLst>
                    <a:ext uri="{9D8B030D-6E8A-4147-A177-3AD203B41FA5}">
                      <a16:colId xmlns:a16="http://schemas.microsoft.com/office/drawing/2014/main" val="20004"/>
                    </a:ext>
                  </a:extLst>
                </a:gridCol>
                <a:gridCol w="1237200">
                  <a:extLst>
                    <a:ext uri="{9D8B030D-6E8A-4147-A177-3AD203B41FA5}">
                      <a16:colId xmlns:a16="http://schemas.microsoft.com/office/drawing/2014/main" val="20005"/>
                    </a:ext>
                  </a:extLst>
                </a:gridCol>
                <a:gridCol w="1237200">
                  <a:extLst>
                    <a:ext uri="{9D8B030D-6E8A-4147-A177-3AD203B41FA5}">
                      <a16:colId xmlns:a16="http://schemas.microsoft.com/office/drawing/2014/main" val="20006"/>
                    </a:ext>
                  </a:extLst>
                </a:gridCol>
              </a:tblGrid>
              <a:tr h="551100">
                <a:tc>
                  <a:txBody>
                    <a:bodyPr/>
                    <a:lstStyle/>
                    <a:p>
                      <a:pPr marL="63500" marR="0" lvl="0" indent="0" algn="ctr" rtl="0">
                        <a:lnSpc>
                          <a:spcPct val="115000"/>
                        </a:lnSpc>
                        <a:spcBef>
                          <a:spcPts val="0"/>
                        </a:spcBef>
                        <a:spcAft>
                          <a:spcPts val="0"/>
                        </a:spcAft>
                        <a:buClr>
                          <a:srgbClr val="000000"/>
                        </a:buClr>
                        <a:buSzPts val="1200"/>
                        <a:buFont typeface="Arial"/>
                        <a:buNone/>
                      </a:pPr>
                      <a:r>
                        <a:rPr lang="en" sz="1200" u="none" strike="noStrike" cap="none">
                          <a:solidFill>
                            <a:schemeClr val="lt1"/>
                          </a:solidFill>
                        </a:rPr>
                        <a:t>Duration</a:t>
                      </a:r>
                      <a:r>
                        <a:rPr lang="en" sz="1100" u="none" strike="noStrike" cap="none" baseline="30000">
                          <a:solidFill>
                            <a:schemeClr val="lt1"/>
                          </a:solidFill>
                        </a:rPr>
                        <a:t>1</a:t>
                      </a:r>
                      <a:r>
                        <a:rPr lang="en" sz="1200" u="none" strike="noStrike" cap="none">
                          <a:solidFill>
                            <a:srgbClr val="FFFFFF"/>
                          </a:solidFill>
                        </a:rPr>
                        <a:t> </a:t>
                      </a:r>
                      <a:endParaRPr sz="1200" u="none" strike="noStrike" cap="none">
                        <a:solidFill>
                          <a:srgbClr val="FFFFFF"/>
                        </a:solidFill>
                      </a:endParaRPr>
                    </a:p>
                    <a:p>
                      <a:pPr marL="63500" marR="0" lvl="0" indent="0" algn="ctr" rtl="0">
                        <a:lnSpc>
                          <a:spcPct val="115000"/>
                        </a:lnSpc>
                        <a:spcBef>
                          <a:spcPts val="0"/>
                        </a:spcBef>
                        <a:spcAft>
                          <a:spcPts val="0"/>
                        </a:spcAft>
                        <a:buClr>
                          <a:srgbClr val="000000"/>
                        </a:buClr>
                        <a:buSzPts val="1200"/>
                        <a:buFont typeface="Arial"/>
                        <a:buNone/>
                      </a:pPr>
                      <a:r>
                        <a:rPr lang="en" sz="1200" u="none" strike="noStrike" cap="none">
                          <a:solidFill>
                            <a:srgbClr val="FFFFFF"/>
                          </a:solidFill>
                        </a:rPr>
                        <a:t>(Min)</a:t>
                      </a:r>
                      <a:endParaRPr sz="1200" u="none" strike="noStrike" cap="none">
                        <a:solidFill>
                          <a:srgbClr val="FFFFFF"/>
                        </a:solidFill>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1F497D"/>
                    </a:solidFill>
                  </a:tcPr>
                </a:tc>
                <a:tc>
                  <a:txBody>
                    <a:bodyPr/>
                    <a:lstStyle/>
                    <a:p>
                      <a:pPr marL="63500" marR="0" lvl="0" indent="0" algn="ctr" rtl="0">
                        <a:lnSpc>
                          <a:spcPct val="115000"/>
                        </a:lnSpc>
                        <a:spcBef>
                          <a:spcPts val="0"/>
                        </a:spcBef>
                        <a:spcAft>
                          <a:spcPts val="0"/>
                        </a:spcAft>
                        <a:buClr>
                          <a:srgbClr val="000000"/>
                        </a:buClr>
                        <a:buSzPts val="1200"/>
                        <a:buFont typeface="Arial"/>
                        <a:buNone/>
                      </a:pPr>
                      <a:r>
                        <a:rPr lang="en" sz="1200" u="none" strike="noStrike" cap="none">
                          <a:solidFill>
                            <a:srgbClr val="FFFFFF"/>
                          </a:solidFill>
                        </a:rPr>
                        <a:t>Scan Mode</a:t>
                      </a:r>
                      <a:endParaRPr sz="1200" u="none" strike="noStrike" cap="none">
                        <a:solidFill>
                          <a:srgbClr val="FFFFFF"/>
                        </a:solidFill>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1F497D"/>
                    </a:solidFill>
                  </a:tcPr>
                </a:tc>
                <a:tc>
                  <a:txBody>
                    <a:bodyPr/>
                    <a:lstStyle/>
                    <a:p>
                      <a:pPr marL="63500" marR="0" lvl="0" indent="0" algn="ctr" rtl="0">
                        <a:lnSpc>
                          <a:spcPct val="115000"/>
                        </a:lnSpc>
                        <a:spcBef>
                          <a:spcPts val="0"/>
                        </a:spcBef>
                        <a:spcAft>
                          <a:spcPts val="0"/>
                        </a:spcAft>
                        <a:buClr>
                          <a:srgbClr val="000000"/>
                        </a:buClr>
                        <a:buSzPts val="1200"/>
                        <a:buFont typeface="Arial"/>
                        <a:buNone/>
                      </a:pPr>
                      <a:r>
                        <a:rPr lang="en" sz="1200" u="none" strike="noStrike" cap="none">
                          <a:solidFill>
                            <a:srgbClr val="FFFFFF"/>
                          </a:solidFill>
                        </a:rPr>
                        <a:t>Spacing (mm)  @ 10m</a:t>
                      </a:r>
                      <a:endParaRPr sz="1200" u="none" strike="noStrike" cap="none">
                        <a:solidFill>
                          <a:srgbClr val="FFFFFF"/>
                        </a:solidFill>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1F497D"/>
                    </a:solidFill>
                  </a:tcPr>
                </a:tc>
                <a:tc>
                  <a:txBody>
                    <a:bodyPr/>
                    <a:lstStyle/>
                    <a:p>
                      <a:pPr marL="63500" marR="0" lvl="0" indent="0" algn="ctr" rtl="0">
                        <a:lnSpc>
                          <a:spcPct val="115000"/>
                        </a:lnSpc>
                        <a:spcBef>
                          <a:spcPts val="0"/>
                        </a:spcBef>
                        <a:spcAft>
                          <a:spcPts val="0"/>
                        </a:spcAft>
                        <a:buClr>
                          <a:srgbClr val="000000"/>
                        </a:buClr>
                        <a:buSzPts val="1200"/>
                        <a:buFont typeface="Arial"/>
                        <a:buNone/>
                      </a:pPr>
                      <a:r>
                        <a:rPr lang="en" sz="1200" u="none" strike="noStrike" cap="none">
                          <a:solidFill>
                            <a:srgbClr val="FFFFFF"/>
                          </a:solidFill>
                        </a:rPr>
                        <a:t>Spacing (mm)  @ 35m</a:t>
                      </a:r>
                      <a:endParaRPr sz="1200" u="none" strike="noStrike" cap="none">
                        <a:solidFill>
                          <a:srgbClr val="FFFFFF"/>
                        </a:solidFill>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1F497D"/>
                    </a:solidFill>
                  </a:tcPr>
                </a:tc>
                <a:tc>
                  <a:txBody>
                    <a:bodyPr/>
                    <a:lstStyle/>
                    <a:p>
                      <a:pPr marL="63500" marR="0" lvl="0" indent="0" algn="ctr" rtl="0">
                        <a:lnSpc>
                          <a:spcPct val="115000"/>
                        </a:lnSpc>
                        <a:spcBef>
                          <a:spcPts val="0"/>
                        </a:spcBef>
                        <a:spcAft>
                          <a:spcPts val="0"/>
                        </a:spcAft>
                        <a:buClr>
                          <a:srgbClr val="000000"/>
                        </a:buClr>
                        <a:buSzPts val="1200"/>
                        <a:buFont typeface="Arial"/>
                        <a:buNone/>
                      </a:pPr>
                      <a:r>
                        <a:rPr lang="en" sz="1200" u="none" strike="noStrike" cap="none">
                          <a:solidFill>
                            <a:srgbClr val="FFFFFF"/>
                          </a:solidFill>
                        </a:rPr>
                        <a:t>Spacing (mm)  @ 50m</a:t>
                      </a:r>
                      <a:endParaRPr sz="1200" u="none" strike="noStrike" cap="none">
                        <a:solidFill>
                          <a:srgbClr val="FFFFFF"/>
                        </a:solidFill>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1F497D"/>
                    </a:solidFill>
                  </a:tcPr>
                </a:tc>
                <a:tc>
                  <a:txBody>
                    <a:bodyPr/>
                    <a:lstStyle/>
                    <a:p>
                      <a:pPr marL="63500" marR="0" lvl="0" indent="0" algn="ctr" rtl="0">
                        <a:lnSpc>
                          <a:spcPct val="115000"/>
                        </a:lnSpc>
                        <a:spcBef>
                          <a:spcPts val="0"/>
                        </a:spcBef>
                        <a:spcAft>
                          <a:spcPts val="0"/>
                        </a:spcAft>
                        <a:buClr>
                          <a:srgbClr val="000000"/>
                        </a:buClr>
                        <a:buSzPts val="1200"/>
                        <a:buFont typeface="Arial"/>
                        <a:buNone/>
                      </a:pPr>
                      <a:r>
                        <a:rPr lang="en" sz="1200" u="none" strike="noStrike" cap="none">
                          <a:solidFill>
                            <a:srgbClr val="FFFFFF"/>
                          </a:solidFill>
                        </a:rPr>
                        <a:t>Number of Points (Mpts)</a:t>
                      </a:r>
                      <a:endParaRPr sz="1200" u="none" strike="noStrike" cap="none">
                        <a:solidFill>
                          <a:srgbClr val="FFFFFF"/>
                        </a:solidFill>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1F497D"/>
                    </a:solidFill>
                  </a:tcPr>
                </a:tc>
                <a:tc>
                  <a:txBody>
                    <a:bodyPr/>
                    <a:lstStyle/>
                    <a:p>
                      <a:pPr marL="63500" marR="0" lvl="0" indent="0" algn="ctr" rtl="0">
                        <a:lnSpc>
                          <a:spcPct val="115000"/>
                        </a:lnSpc>
                        <a:spcBef>
                          <a:spcPts val="0"/>
                        </a:spcBef>
                        <a:spcAft>
                          <a:spcPts val="0"/>
                        </a:spcAft>
                        <a:buNone/>
                      </a:pPr>
                      <a:r>
                        <a:rPr lang="en" sz="1200">
                          <a:solidFill>
                            <a:srgbClr val="FFFFFF"/>
                          </a:solidFill>
                        </a:rPr>
                        <a:t>Max File Size (MB)</a:t>
                      </a:r>
                      <a:endParaRPr sz="1200" u="none" strike="noStrike" cap="none">
                        <a:solidFill>
                          <a:srgbClr val="FFFFFF"/>
                        </a:solidFill>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1F497D"/>
                    </a:solidFill>
                  </a:tcPr>
                </a:tc>
                <a:extLst>
                  <a:ext uri="{0D108BD9-81ED-4DB2-BD59-A6C34878D82A}">
                    <a16:rowId xmlns:a16="http://schemas.microsoft.com/office/drawing/2014/main" val="10000"/>
                  </a:ext>
                </a:extLst>
              </a:tr>
              <a:tr h="244375">
                <a:tc>
                  <a:txBody>
                    <a:bodyPr/>
                    <a:lstStyle/>
                    <a:p>
                      <a:pPr marL="63500" marR="0" lvl="0" indent="0" algn="ctr" rtl="0">
                        <a:lnSpc>
                          <a:spcPct val="100000"/>
                        </a:lnSpc>
                        <a:spcBef>
                          <a:spcPts val="0"/>
                        </a:spcBef>
                        <a:spcAft>
                          <a:spcPts val="0"/>
                        </a:spcAft>
                        <a:buClr>
                          <a:srgbClr val="000000"/>
                        </a:buClr>
                        <a:buSzPts val="1100"/>
                        <a:buFont typeface="Arial"/>
                        <a:buNone/>
                      </a:pPr>
                      <a:r>
                        <a:rPr lang="en" b="1" u="none" strike="noStrike" cap="none"/>
                        <a:t>2</a:t>
                      </a:r>
                      <a:endParaRPr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S</a:t>
                      </a:r>
                      <a:r>
                        <a:rPr lang="en" sz="1100" b="1"/>
                        <a:t>tandard</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11</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40</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57</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12</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None/>
                      </a:pPr>
                      <a:r>
                        <a:rPr lang="en" sz="1100" b="1"/>
                        <a:t>160</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275350">
                <a:tc rowSpan="2">
                  <a:txBody>
                    <a:bodyPr/>
                    <a:lstStyle/>
                    <a:p>
                      <a:pPr marL="63500" lvl="0" indent="0" algn="ctr" rtl="0">
                        <a:spcBef>
                          <a:spcPts val="0"/>
                        </a:spcBef>
                        <a:spcAft>
                          <a:spcPts val="0"/>
                        </a:spcAft>
                        <a:buNone/>
                      </a:pPr>
                      <a:r>
                        <a:rPr lang="en" b="1"/>
                        <a:t>4</a:t>
                      </a:r>
                      <a:endParaRPr b="1"/>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a:t>Standard </a:t>
                      </a:r>
                      <a:endParaRPr sz="1100" b="1" u="none" strike="noStrike" cap="none"/>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5 </a:t>
                      </a:r>
                      <a:endParaRPr sz="1100" b="1" u="none" strike="noStrike" cap="none"/>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18 </a:t>
                      </a:r>
                      <a:endParaRPr sz="1100" b="1" u="none" strike="noStrike" cap="none"/>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26</a:t>
                      </a:r>
                      <a:endParaRPr sz="1100" b="1" u="none" strike="noStrike" cap="none"/>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58</a:t>
                      </a:r>
                      <a:endParaRPr sz="1100" b="1" u="none" strike="noStrike" cap="none"/>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None/>
                      </a:pPr>
                      <a:r>
                        <a:rPr lang="en" sz="1100" b="1"/>
                        <a:t>420</a:t>
                      </a:r>
                      <a:endParaRPr sz="1100" b="1" u="none" strike="noStrike" cap="none"/>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dash"/>
                      <a:round/>
                      <a:headEnd type="none" w="sm" len="sm"/>
                      <a:tailEnd type="none" w="sm" len="sm"/>
                    </a:lnB>
                    <a:solidFill>
                      <a:srgbClr val="F3F3F3"/>
                    </a:solidFill>
                  </a:tcPr>
                </a:tc>
                <a:extLst>
                  <a:ext uri="{0D108BD9-81ED-4DB2-BD59-A6C34878D82A}">
                    <a16:rowId xmlns:a16="http://schemas.microsoft.com/office/drawing/2014/main" val="10002"/>
                  </a:ext>
                </a:extLst>
              </a:tr>
              <a:tr h="275350">
                <a:tc vMerge="1">
                  <a:txBody>
                    <a:bodyPr/>
                    <a:lstStyle/>
                    <a:p>
                      <a:endParaRPr lang="en-US"/>
                    </a:p>
                  </a:txBody>
                  <a:tcPr/>
                </a:tc>
                <a:tc>
                  <a:txBody>
                    <a:bodyPr/>
                    <a:lstStyle/>
                    <a:p>
                      <a:pPr marL="63500" lvl="0" indent="0" algn="ctr" rtl="0">
                        <a:spcBef>
                          <a:spcPts val="0"/>
                        </a:spcBef>
                        <a:spcAft>
                          <a:spcPts val="0"/>
                        </a:spcAft>
                        <a:buClr>
                          <a:srgbClr val="000000"/>
                        </a:buClr>
                        <a:buSzPts val="1100"/>
                        <a:buFont typeface="Arial"/>
                        <a:buNone/>
                      </a:pPr>
                      <a:r>
                        <a:rPr lang="en" sz="1100" b="1"/>
                        <a:t>High Sensitivity</a:t>
                      </a:r>
                      <a:endParaRPr sz="11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lvl="0" indent="0" algn="ctr" rtl="0">
                        <a:spcBef>
                          <a:spcPts val="0"/>
                        </a:spcBef>
                        <a:spcAft>
                          <a:spcPts val="0"/>
                        </a:spcAft>
                        <a:buNone/>
                      </a:pPr>
                      <a:r>
                        <a:rPr lang="en" sz="1100" b="1"/>
                        <a:t>9</a:t>
                      </a:r>
                      <a:endParaRPr sz="11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lvl="0" indent="0" algn="ctr" rtl="0">
                        <a:spcBef>
                          <a:spcPts val="0"/>
                        </a:spcBef>
                        <a:spcAft>
                          <a:spcPts val="0"/>
                        </a:spcAft>
                        <a:buClr>
                          <a:srgbClr val="000000"/>
                        </a:buClr>
                        <a:buSzPts val="1100"/>
                        <a:buFont typeface="Arial"/>
                        <a:buNone/>
                      </a:pPr>
                      <a:r>
                        <a:rPr lang="en" sz="1100" b="1"/>
                        <a:t>33</a:t>
                      </a:r>
                      <a:endParaRPr sz="1100" b="1" u="none" strike="noStrike" cap="none"/>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lvl="0" indent="0" algn="ctr" rtl="0">
                        <a:spcBef>
                          <a:spcPts val="0"/>
                        </a:spcBef>
                        <a:spcAft>
                          <a:spcPts val="0"/>
                        </a:spcAft>
                        <a:buClr>
                          <a:srgbClr val="000000"/>
                        </a:buClr>
                        <a:buSzPts val="1100"/>
                        <a:buFont typeface="Arial"/>
                        <a:buNone/>
                      </a:pPr>
                      <a:r>
                        <a:rPr lang="en" sz="1100" b="1"/>
                        <a:t>47</a:t>
                      </a:r>
                      <a:endParaRPr sz="1100" b="1" u="none" strike="noStrike" cap="none"/>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lvl="0" indent="0" algn="ctr" rtl="0">
                        <a:spcBef>
                          <a:spcPts val="0"/>
                        </a:spcBef>
                        <a:spcAft>
                          <a:spcPts val="0"/>
                        </a:spcAft>
                        <a:buClr>
                          <a:srgbClr val="000000"/>
                        </a:buClr>
                        <a:buSzPts val="1100"/>
                        <a:buFont typeface="Arial"/>
                        <a:buNone/>
                      </a:pPr>
                      <a:r>
                        <a:rPr lang="en" sz="1100" b="1"/>
                        <a:t>17</a:t>
                      </a:r>
                      <a:endParaRPr sz="1100" b="1" u="none" strike="noStrike" cap="none"/>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lvl="0" indent="0" algn="ctr" rtl="0">
                        <a:spcBef>
                          <a:spcPts val="0"/>
                        </a:spcBef>
                        <a:spcAft>
                          <a:spcPts val="0"/>
                        </a:spcAft>
                        <a:buNone/>
                      </a:pPr>
                      <a:r>
                        <a:rPr lang="en" sz="1100" b="1"/>
                        <a:t>190</a:t>
                      </a:r>
                      <a:endParaRPr sz="11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290525">
                <a:tc rowSpan="2">
                  <a:txBody>
                    <a:bodyPr/>
                    <a:lstStyle/>
                    <a:p>
                      <a:pPr marL="63500" lvl="0" indent="0" algn="ctr" rtl="0">
                        <a:spcBef>
                          <a:spcPts val="0"/>
                        </a:spcBef>
                        <a:spcAft>
                          <a:spcPts val="0"/>
                        </a:spcAft>
                        <a:buNone/>
                      </a:pPr>
                      <a:r>
                        <a:rPr lang="en" b="1"/>
                        <a:t>7</a:t>
                      </a:r>
                      <a:endParaRPr b="1"/>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lvl="0" indent="0" algn="ctr" rtl="0">
                        <a:spcBef>
                          <a:spcPts val="0"/>
                        </a:spcBef>
                        <a:spcAft>
                          <a:spcPts val="0"/>
                        </a:spcAft>
                        <a:buClr>
                          <a:srgbClr val="000000"/>
                        </a:buClr>
                        <a:buSzPts val="1100"/>
                        <a:buFont typeface="Arial"/>
                        <a:buNone/>
                      </a:pPr>
                      <a:r>
                        <a:rPr lang="en" sz="1100" b="1"/>
                        <a:t>Standard </a:t>
                      </a:r>
                      <a:endParaRPr sz="1100" b="1"/>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4 </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12 </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18 </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125 </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dash"/>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None/>
                      </a:pPr>
                      <a:r>
                        <a:rPr lang="en" sz="1100" b="1"/>
                        <a:t>760</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dash"/>
                      <a:round/>
                      <a:headEnd type="none" w="sm" len="sm"/>
                      <a:tailEnd type="none" w="sm" len="sm"/>
                    </a:lnB>
                    <a:solidFill>
                      <a:srgbClr val="F3F3F3"/>
                    </a:solidFill>
                  </a:tcPr>
                </a:tc>
                <a:extLst>
                  <a:ext uri="{0D108BD9-81ED-4DB2-BD59-A6C34878D82A}">
                    <a16:rowId xmlns:a16="http://schemas.microsoft.com/office/drawing/2014/main" val="10004"/>
                  </a:ext>
                </a:extLst>
              </a:tr>
              <a:tr h="290525">
                <a:tc vMerge="1">
                  <a:txBody>
                    <a:bodyPr/>
                    <a:lstStyle/>
                    <a:p>
                      <a:endParaRPr lang="en-US"/>
                    </a:p>
                  </a:txBody>
                  <a:tcPr/>
                </a:tc>
                <a:tc>
                  <a:txBody>
                    <a:bodyPr/>
                    <a:lstStyle/>
                    <a:p>
                      <a:pPr marL="63500" lvl="0" indent="0" algn="ctr" rtl="0">
                        <a:spcBef>
                          <a:spcPts val="0"/>
                        </a:spcBef>
                        <a:spcAft>
                          <a:spcPts val="0"/>
                        </a:spcAft>
                        <a:buClr>
                          <a:srgbClr val="000000"/>
                        </a:buClr>
                        <a:buSzPts val="1100"/>
                        <a:buFont typeface="Arial"/>
                        <a:buNone/>
                      </a:pPr>
                      <a:r>
                        <a:rPr lang="en" sz="1100" b="1"/>
                        <a:t>High Sensitivity</a:t>
                      </a:r>
                      <a:endParaRPr sz="1100" b="1"/>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None/>
                      </a:pPr>
                      <a:r>
                        <a:rPr lang="en" sz="1100" b="1"/>
                        <a:t>6</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None/>
                      </a:pPr>
                      <a:r>
                        <a:rPr lang="en" sz="1100" b="1"/>
                        <a:t>21</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None/>
                      </a:pPr>
                      <a:r>
                        <a:rPr lang="en" sz="1100" b="1"/>
                        <a:t>30</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None/>
                      </a:pPr>
                      <a:r>
                        <a:rPr lang="en" sz="1100" b="1"/>
                        <a:t>42</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None/>
                      </a:pPr>
                      <a:r>
                        <a:rPr lang="en" sz="1100" b="1"/>
                        <a:t>330</a:t>
                      </a:r>
                      <a:endParaRPr sz="1100" b="1"/>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dash"/>
                      <a:round/>
                      <a:headEnd type="none" w="sm" len="sm"/>
                      <a:tailEnd type="none" w="sm" len="sm"/>
                    </a:lnT>
                    <a:lnB w="2857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r h="260175">
                <a:tc>
                  <a:txBody>
                    <a:bodyPr/>
                    <a:lstStyle/>
                    <a:p>
                      <a:pPr marL="63500" marR="0" lvl="0" indent="0" algn="ctr" rtl="0">
                        <a:lnSpc>
                          <a:spcPct val="100000"/>
                        </a:lnSpc>
                        <a:spcBef>
                          <a:spcPts val="0"/>
                        </a:spcBef>
                        <a:spcAft>
                          <a:spcPts val="0"/>
                        </a:spcAft>
                        <a:buClr>
                          <a:srgbClr val="000000"/>
                        </a:buClr>
                        <a:buSzPts val="1100"/>
                        <a:buFont typeface="Arial"/>
                        <a:buNone/>
                      </a:pPr>
                      <a:r>
                        <a:rPr lang="en" b="1" u="none" strike="noStrike" cap="none"/>
                        <a:t>15</a:t>
                      </a:r>
                      <a:endParaRPr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High Sensitivity</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4</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13</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19</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Clr>
                          <a:srgbClr val="000000"/>
                        </a:buClr>
                        <a:buSzPts val="1100"/>
                        <a:buFont typeface="Arial"/>
                        <a:buNone/>
                      </a:pPr>
                      <a:r>
                        <a:rPr lang="en" sz="1100" b="1" u="none" strike="noStrike" cap="none"/>
                        <a:t>109</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tc>
                  <a:txBody>
                    <a:bodyPr/>
                    <a:lstStyle/>
                    <a:p>
                      <a:pPr marL="63500" marR="0" lvl="0" indent="0" algn="ctr" rtl="0">
                        <a:lnSpc>
                          <a:spcPct val="100000"/>
                        </a:lnSpc>
                        <a:spcBef>
                          <a:spcPts val="0"/>
                        </a:spcBef>
                        <a:spcAft>
                          <a:spcPts val="0"/>
                        </a:spcAft>
                        <a:buNone/>
                      </a:pPr>
                      <a:r>
                        <a:rPr lang="en" sz="1100" b="1"/>
                        <a:t>710</a:t>
                      </a:r>
                      <a:endParaRPr sz="1100" b="1" u="none" strike="noStrike" cap="none"/>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83"/>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Smart - Trimble VISION 360 </a:t>
            </a:r>
            <a:endParaRPr/>
          </a:p>
        </p:txBody>
      </p:sp>
      <p:sp>
        <p:nvSpPr>
          <p:cNvPr id="1075" name="Google Shape;1075;p183"/>
          <p:cNvSpPr txBox="1">
            <a:spLocks noGrp="1"/>
          </p:cNvSpPr>
          <p:nvPr>
            <p:ph type="body" idx="1"/>
          </p:nvPr>
        </p:nvSpPr>
        <p:spPr>
          <a:xfrm>
            <a:off x="331425" y="783720"/>
            <a:ext cx="5382000" cy="34611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480"/>
              </a:spcBef>
              <a:spcAft>
                <a:spcPts val="0"/>
              </a:spcAft>
              <a:buSzPts val="2400"/>
              <a:buChar char="▪"/>
            </a:pPr>
            <a:r>
              <a:rPr lang="en" dirty="0">
                <a:solidFill>
                  <a:schemeClr val="dk1"/>
                </a:solidFill>
              </a:rPr>
              <a:t>3 </a:t>
            </a:r>
            <a:r>
              <a:rPr lang="en" dirty="0"/>
              <a:t>Coaxial</a:t>
            </a:r>
            <a:r>
              <a:rPr lang="en" dirty="0">
                <a:solidFill>
                  <a:schemeClr val="dk1"/>
                </a:solidFill>
              </a:rPr>
              <a:t> 10MP integrated cameras</a:t>
            </a:r>
            <a:endParaRPr dirty="0"/>
          </a:p>
          <a:p>
            <a:pPr marL="457200" lvl="0" indent="-381000" algn="l" rtl="0">
              <a:spcBef>
                <a:spcPts val="480"/>
              </a:spcBef>
              <a:spcAft>
                <a:spcPts val="0"/>
              </a:spcAft>
              <a:buSzPts val="2400"/>
              <a:buChar char="▪"/>
            </a:pPr>
            <a:r>
              <a:rPr lang="en" dirty="0"/>
              <a:t>Fast image capture</a:t>
            </a:r>
            <a:endParaRPr dirty="0"/>
          </a:p>
          <a:p>
            <a:pPr marL="914400" lvl="1" indent="-355600" algn="l" rtl="0">
              <a:spcBef>
                <a:spcPts val="480"/>
              </a:spcBef>
              <a:spcAft>
                <a:spcPts val="0"/>
              </a:spcAft>
              <a:buSzPts val="2000"/>
              <a:buChar char="–"/>
            </a:pPr>
            <a:r>
              <a:rPr lang="en" dirty="0"/>
              <a:t>Fast 15 images (6 positions) in 1 min</a:t>
            </a:r>
            <a:endParaRPr dirty="0"/>
          </a:p>
          <a:p>
            <a:pPr marL="914400" lvl="1" indent="-355600" algn="l" rtl="0">
              <a:spcBef>
                <a:spcPts val="480"/>
              </a:spcBef>
              <a:spcAft>
                <a:spcPts val="0"/>
              </a:spcAft>
              <a:buSzPts val="2000"/>
              <a:buChar char="–"/>
            </a:pPr>
            <a:r>
              <a:rPr lang="en" dirty="0"/>
              <a:t>Quality 30 images (12 positions) in 2 min</a:t>
            </a:r>
            <a:endParaRPr dirty="0"/>
          </a:p>
          <a:p>
            <a:pPr marL="457200" lvl="0" indent="-381000" algn="l" rtl="0">
              <a:lnSpc>
                <a:spcPct val="100000"/>
              </a:lnSpc>
              <a:spcBef>
                <a:spcPts val="480"/>
              </a:spcBef>
              <a:spcAft>
                <a:spcPts val="0"/>
              </a:spcAft>
              <a:buSzPts val="2400"/>
              <a:buChar char="▪"/>
            </a:pPr>
            <a:r>
              <a:rPr lang="en" dirty="0"/>
              <a:t>360° x 282° FOV</a:t>
            </a:r>
            <a:endParaRPr dirty="0"/>
          </a:p>
          <a:p>
            <a:pPr marL="914400" lvl="1" indent="-355600" algn="l" rtl="0">
              <a:lnSpc>
                <a:spcPct val="100000"/>
              </a:lnSpc>
              <a:spcBef>
                <a:spcPts val="480"/>
              </a:spcBef>
              <a:spcAft>
                <a:spcPts val="0"/>
              </a:spcAft>
              <a:buSzPts val="2000"/>
              <a:buChar char="–"/>
            </a:pPr>
            <a:r>
              <a:rPr lang="en" dirty="0"/>
              <a:t>Fast mode 158 MP (Raw data capture)</a:t>
            </a:r>
            <a:endParaRPr dirty="0"/>
          </a:p>
          <a:p>
            <a:pPr marL="914400" lvl="1" indent="-355600" algn="l" rtl="0">
              <a:lnSpc>
                <a:spcPct val="100000"/>
              </a:lnSpc>
              <a:spcBef>
                <a:spcPts val="480"/>
              </a:spcBef>
              <a:spcAft>
                <a:spcPts val="0"/>
              </a:spcAft>
              <a:buSzPts val="2000"/>
              <a:buChar char="–"/>
            </a:pPr>
            <a:r>
              <a:rPr lang="en" dirty="0"/>
              <a:t>Quality mode 316 MP (Raw data capture)</a:t>
            </a:r>
            <a:endParaRPr dirty="0"/>
          </a:p>
          <a:p>
            <a:pPr marL="457200" lvl="0" indent="-381000" algn="l" rtl="0">
              <a:lnSpc>
                <a:spcPct val="100000"/>
              </a:lnSpc>
              <a:spcBef>
                <a:spcPts val="480"/>
              </a:spcBef>
              <a:spcAft>
                <a:spcPts val="0"/>
              </a:spcAft>
              <a:buSzPts val="2400"/>
              <a:buChar char="▪"/>
            </a:pPr>
            <a:r>
              <a:rPr lang="en" dirty="0"/>
              <a:t>White Balance</a:t>
            </a:r>
            <a:endParaRPr dirty="0"/>
          </a:p>
          <a:p>
            <a:pPr marL="914400" lvl="1" indent="-355600" algn="l" rtl="0">
              <a:lnSpc>
                <a:spcPct val="100000"/>
              </a:lnSpc>
              <a:spcBef>
                <a:spcPts val="0"/>
              </a:spcBef>
              <a:spcAft>
                <a:spcPts val="0"/>
              </a:spcAft>
              <a:buSzPts val="2000"/>
              <a:buChar char="–"/>
            </a:pPr>
            <a:r>
              <a:rPr lang="en" dirty="0"/>
              <a:t>Indoor and Outdoor Presets</a:t>
            </a:r>
            <a:endParaRPr dirty="0"/>
          </a:p>
          <a:p>
            <a:pPr marL="914400" lvl="1" indent="-355600" algn="l" rtl="0">
              <a:lnSpc>
                <a:spcPct val="100000"/>
              </a:lnSpc>
              <a:spcBef>
                <a:spcPts val="0"/>
              </a:spcBef>
              <a:spcAft>
                <a:spcPts val="0"/>
              </a:spcAft>
              <a:buSzPts val="2000"/>
              <a:buChar char="–"/>
            </a:pPr>
            <a:r>
              <a:rPr lang="en" dirty="0"/>
              <a:t>Auto </a:t>
            </a:r>
            <a:endParaRPr dirty="0"/>
          </a:p>
        </p:txBody>
      </p:sp>
      <p:pic>
        <p:nvPicPr>
          <p:cNvPr id="1076" name="Google Shape;1076;p183"/>
          <p:cNvPicPr preferRelativeResize="0"/>
          <p:nvPr/>
        </p:nvPicPr>
        <p:blipFill rotWithShape="1">
          <a:blip r:embed="rId3">
            <a:alphaModFix/>
          </a:blip>
          <a:srcRect/>
          <a:stretch/>
        </p:blipFill>
        <p:spPr>
          <a:xfrm>
            <a:off x="5773425" y="2621196"/>
            <a:ext cx="2137861" cy="2080279"/>
          </a:xfrm>
          <a:prstGeom prst="rect">
            <a:avLst/>
          </a:prstGeom>
          <a:noFill/>
          <a:ln>
            <a:noFill/>
          </a:ln>
        </p:spPr>
      </p:pic>
      <p:pic>
        <p:nvPicPr>
          <p:cNvPr id="1077" name="Google Shape;1077;p183"/>
          <p:cNvPicPr preferRelativeResize="0"/>
          <p:nvPr/>
        </p:nvPicPr>
        <p:blipFill>
          <a:blip r:embed="rId4">
            <a:alphaModFix/>
          </a:blip>
          <a:stretch>
            <a:fillRect/>
          </a:stretch>
        </p:blipFill>
        <p:spPr>
          <a:xfrm>
            <a:off x="5602873" y="257680"/>
            <a:ext cx="3394301" cy="2264625"/>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82"/>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Smart - Trimble VISION 360 </a:t>
            </a:r>
            <a:endParaRPr/>
          </a:p>
        </p:txBody>
      </p:sp>
      <p:sp>
        <p:nvSpPr>
          <p:cNvPr id="1067" name="Google Shape;1067;p182"/>
          <p:cNvSpPr txBox="1">
            <a:spLocks noGrp="1"/>
          </p:cNvSpPr>
          <p:nvPr>
            <p:ph type="body" idx="1"/>
          </p:nvPr>
        </p:nvSpPr>
        <p:spPr>
          <a:xfrm>
            <a:off x="577074" y="939400"/>
            <a:ext cx="6829800" cy="34611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480"/>
              </a:spcBef>
              <a:spcAft>
                <a:spcPts val="0"/>
              </a:spcAft>
              <a:buSzPts val="2400"/>
              <a:buChar char="▪"/>
            </a:pPr>
            <a:r>
              <a:rPr lang="en"/>
              <a:t>Fast, c</a:t>
            </a:r>
            <a:r>
              <a:rPr lang="en">
                <a:solidFill>
                  <a:schemeClr val="dk1"/>
                </a:solidFill>
              </a:rPr>
              <a:t>lear color imagery</a:t>
            </a:r>
            <a:endParaRPr/>
          </a:p>
          <a:p>
            <a:pPr marL="914400" lvl="1" indent="-355600" algn="l" rtl="0">
              <a:lnSpc>
                <a:spcPct val="100000"/>
              </a:lnSpc>
              <a:spcBef>
                <a:spcPts val="0"/>
              </a:spcBef>
              <a:spcAft>
                <a:spcPts val="0"/>
              </a:spcAft>
              <a:buSzPts val="2000"/>
              <a:buChar char="–"/>
            </a:pPr>
            <a:r>
              <a:rPr lang="en">
                <a:solidFill>
                  <a:schemeClr val="dk1"/>
                </a:solidFill>
              </a:rPr>
              <a:t>Full field of view panoramas</a:t>
            </a:r>
            <a:endParaRPr>
              <a:solidFill>
                <a:schemeClr val="dk1"/>
              </a:solidFill>
            </a:endParaRPr>
          </a:p>
          <a:p>
            <a:pPr marL="914400" lvl="1" indent="-355600" algn="l" rtl="0">
              <a:lnSpc>
                <a:spcPct val="100000"/>
              </a:lnSpc>
              <a:spcBef>
                <a:spcPts val="0"/>
              </a:spcBef>
              <a:spcAft>
                <a:spcPts val="0"/>
              </a:spcAft>
              <a:buSzPts val="2000"/>
              <a:buChar char="–"/>
            </a:pPr>
            <a:r>
              <a:rPr lang="en">
                <a:solidFill>
                  <a:schemeClr val="dk1"/>
                </a:solidFill>
              </a:rPr>
              <a:t>Colorized point clouds</a:t>
            </a:r>
            <a:endParaRPr>
              <a:solidFill>
                <a:schemeClr val="dk1"/>
              </a:solidFill>
            </a:endParaRPr>
          </a:p>
        </p:txBody>
      </p:sp>
      <p:pic>
        <p:nvPicPr>
          <p:cNvPr id="1068" name="Google Shape;1068;p182"/>
          <p:cNvPicPr preferRelativeResize="0"/>
          <p:nvPr/>
        </p:nvPicPr>
        <p:blipFill rotWithShape="1">
          <a:blip r:embed="rId3">
            <a:alphaModFix/>
          </a:blip>
          <a:srcRect/>
          <a:stretch/>
        </p:blipFill>
        <p:spPr>
          <a:xfrm>
            <a:off x="49550" y="2207000"/>
            <a:ext cx="4509898" cy="2440551"/>
          </a:xfrm>
          <a:prstGeom prst="rect">
            <a:avLst/>
          </a:prstGeom>
          <a:noFill/>
          <a:ln>
            <a:noFill/>
          </a:ln>
          <a:effectLst>
            <a:outerShdw blurRad="292100" dist="139700" dir="2700000" algn="tl" rotWithShape="0">
              <a:srgbClr val="333333">
                <a:alpha val="64709"/>
              </a:srgbClr>
            </a:outerShdw>
          </a:effectLst>
        </p:spPr>
      </p:pic>
      <p:pic>
        <p:nvPicPr>
          <p:cNvPr id="1069" name="Google Shape;1069;p182"/>
          <p:cNvPicPr preferRelativeResize="0"/>
          <p:nvPr/>
        </p:nvPicPr>
        <p:blipFill rotWithShape="1">
          <a:blip r:embed="rId4">
            <a:alphaModFix/>
          </a:blip>
          <a:srcRect/>
          <a:stretch/>
        </p:blipFill>
        <p:spPr>
          <a:xfrm>
            <a:off x="4615500" y="1595331"/>
            <a:ext cx="4528502" cy="2452931"/>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84"/>
          <p:cNvSpPr txBox="1">
            <a:spLocks noGrp="1"/>
          </p:cNvSpPr>
          <p:nvPr>
            <p:ph type="title"/>
          </p:nvPr>
        </p:nvSpPr>
        <p:spPr>
          <a:xfrm>
            <a:off x="343071" y="213125"/>
            <a:ext cx="49359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Smart - Panorama Creation</a:t>
            </a:r>
            <a:endParaRPr/>
          </a:p>
        </p:txBody>
      </p:sp>
      <p:sp>
        <p:nvSpPr>
          <p:cNvPr id="1083" name="Google Shape;1083;p184"/>
          <p:cNvSpPr txBox="1">
            <a:spLocks noGrp="1"/>
          </p:cNvSpPr>
          <p:nvPr>
            <p:ph type="body" idx="1"/>
          </p:nvPr>
        </p:nvSpPr>
        <p:spPr>
          <a:xfrm>
            <a:off x="43975" y="841200"/>
            <a:ext cx="5201100" cy="34611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200"/>
              <a:t>Fast &amp; Quality Panorama creation</a:t>
            </a:r>
            <a:endParaRPr sz="2200"/>
          </a:p>
          <a:p>
            <a:pPr marL="457200" lvl="0" indent="-304800" algn="l" rtl="0">
              <a:spcBef>
                <a:spcPts val="480"/>
              </a:spcBef>
              <a:spcAft>
                <a:spcPts val="0"/>
              </a:spcAft>
              <a:buSzPts val="1200"/>
              <a:buChar char="▪"/>
            </a:pPr>
            <a:r>
              <a:rPr lang="en" sz="2200" b="1"/>
              <a:t>Fast </a:t>
            </a:r>
            <a:r>
              <a:rPr lang="en" sz="2200"/>
              <a:t>in-field Panorama creation</a:t>
            </a:r>
            <a:endParaRPr sz="2200"/>
          </a:p>
          <a:p>
            <a:pPr marL="914400" lvl="1" indent="-304800" algn="l" rtl="0">
              <a:spcBef>
                <a:spcPts val="0"/>
              </a:spcBef>
              <a:spcAft>
                <a:spcPts val="0"/>
              </a:spcAft>
              <a:buSzPts val="1200"/>
              <a:buChar char="–"/>
            </a:pPr>
            <a:r>
              <a:rPr lang="en" sz="1800"/>
              <a:t>Uses fixed distance to minimize mismatches</a:t>
            </a:r>
            <a:endParaRPr sz="1800"/>
          </a:p>
          <a:p>
            <a:pPr marL="914400" lvl="1" indent="-304800" algn="l" rtl="0">
              <a:spcBef>
                <a:spcPts val="0"/>
              </a:spcBef>
              <a:spcAft>
                <a:spcPts val="0"/>
              </a:spcAft>
              <a:buSzPts val="1200"/>
              <a:buChar char="–"/>
            </a:pPr>
            <a:r>
              <a:rPr lang="en" sz="1800"/>
              <a:t>No blending or occlusion correction</a:t>
            </a:r>
            <a:endParaRPr sz="1800"/>
          </a:p>
          <a:p>
            <a:pPr marL="914400" lvl="1" indent="-304800" algn="l" rtl="0">
              <a:spcBef>
                <a:spcPts val="0"/>
              </a:spcBef>
              <a:spcAft>
                <a:spcPts val="0"/>
              </a:spcAft>
              <a:buSzPts val="1200"/>
              <a:buChar char="–"/>
            </a:pPr>
            <a:r>
              <a:rPr lang="en" sz="1800"/>
              <a:t>Better for simple scenes</a:t>
            </a:r>
            <a:endParaRPr sz="1800"/>
          </a:p>
          <a:p>
            <a:pPr marL="914400" lvl="1" indent="-304800" algn="l" rtl="0">
              <a:spcBef>
                <a:spcPts val="0"/>
              </a:spcBef>
              <a:spcAft>
                <a:spcPts val="0"/>
              </a:spcAft>
              <a:buSzPts val="1200"/>
              <a:buChar char="–"/>
            </a:pPr>
            <a:r>
              <a:rPr lang="en" sz="1800"/>
              <a:t>Fast to preserve battery power</a:t>
            </a:r>
            <a:endParaRPr sz="1800"/>
          </a:p>
          <a:p>
            <a:pPr marL="457200" lvl="0" indent="-304800" algn="l" rtl="0">
              <a:spcBef>
                <a:spcPts val="0"/>
              </a:spcBef>
              <a:spcAft>
                <a:spcPts val="0"/>
              </a:spcAft>
              <a:buSzPts val="1200"/>
              <a:buChar char="▪"/>
            </a:pPr>
            <a:r>
              <a:rPr lang="en" sz="2200" b="1"/>
              <a:t>Quality </a:t>
            </a:r>
            <a:r>
              <a:rPr lang="en" sz="2200"/>
              <a:t>export panorama creation</a:t>
            </a:r>
            <a:endParaRPr sz="2200"/>
          </a:p>
          <a:p>
            <a:pPr marL="914400" lvl="1" indent="-304800" algn="l" rtl="0">
              <a:spcBef>
                <a:spcPts val="0"/>
              </a:spcBef>
              <a:spcAft>
                <a:spcPts val="0"/>
              </a:spcAft>
              <a:buSzPts val="1200"/>
              <a:buChar char="–"/>
            </a:pPr>
            <a:r>
              <a:rPr lang="en" sz="1800"/>
              <a:t>Uses the real pointcloud distance to minimize mismatches.  </a:t>
            </a:r>
            <a:endParaRPr sz="1800"/>
          </a:p>
          <a:p>
            <a:pPr marL="914400" lvl="1" indent="-304800" algn="l" rtl="0">
              <a:spcBef>
                <a:spcPts val="0"/>
              </a:spcBef>
              <a:spcAft>
                <a:spcPts val="0"/>
              </a:spcAft>
              <a:buSzPts val="1200"/>
              <a:buChar char="–"/>
            </a:pPr>
            <a:r>
              <a:rPr lang="en" sz="1800"/>
              <a:t>Better on complex scenes</a:t>
            </a:r>
            <a:endParaRPr sz="1800"/>
          </a:p>
          <a:p>
            <a:pPr marL="914400" lvl="1" indent="-304800" algn="l" rtl="0">
              <a:spcBef>
                <a:spcPts val="0"/>
              </a:spcBef>
              <a:spcAft>
                <a:spcPts val="0"/>
              </a:spcAft>
              <a:buSzPts val="1200"/>
              <a:buChar char="–"/>
            </a:pPr>
            <a:r>
              <a:rPr lang="en" sz="1800"/>
              <a:t>Blending to smooth discontinuities between images</a:t>
            </a:r>
            <a:endParaRPr sz="1800"/>
          </a:p>
          <a:p>
            <a:pPr marL="914400" lvl="1" indent="-304800" algn="l" rtl="0">
              <a:spcBef>
                <a:spcPts val="0"/>
              </a:spcBef>
              <a:spcAft>
                <a:spcPts val="0"/>
              </a:spcAft>
              <a:buSzPts val="1200"/>
              <a:buChar char="–"/>
            </a:pPr>
            <a:r>
              <a:rPr lang="en" sz="1800"/>
              <a:t>Quality to give the best customer experience </a:t>
            </a:r>
            <a:endParaRPr sz="1800"/>
          </a:p>
        </p:txBody>
      </p:sp>
      <p:pic>
        <p:nvPicPr>
          <p:cNvPr id="1084" name="Google Shape;1084;p184"/>
          <p:cNvPicPr preferRelativeResize="0"/>
          <p:nvPr/>
        </p:nvPicPr>
        <p:blipFill rotWithShape="1">
          <a:blip r:embed="rId3">
            <a:alphaModFix/>
          </a:blip>
          <a:srcRect l="6759"/>
          <a:stretch/>
        </p:blipFill>
        <p:spPr>
          <a:xfrm>
            <a:off x="5201100" y="2622776"/>
            <a:ext cx="3892798" cy="2364849"/>
          </a:xfrm>
          <a:prstGeom prst="rect">
            <a:avLst/>
          </a:prstGeom>
          <a:noFill/>
          <a:ln>
            <a:noFill/>
          </a:ln>
          <a:effectLst>
            <a:outerShdw blurRad="292100" dist="139700" dir="2700000" algn="tl" rotWithShape="0">
              <a:srgbClr val="333333">
                <a:alpha val="64709"/>
              </a:srgbClr>
            </a:outerShdw>
          </a:effectLst>
        </p:spPr>
      </p:pic>
      <p:pic>
        <p:nvPicPr>
          <p:cNvPr id="1085" name="Google Shape;1085;p184"/>
          <p:cNvPicPr preferRelativeResize="0"/>
          <p:nvPr/>
        </p:nvPicPr>
        <p:blipFill rotWithShape="1">
          <a:blip r:embed="rId4">
            <a:alphaModFix/>
          </a:blip>
          <a:srcRect l="6585"/>
          <a:stretch/>
        </p:blipFill>
        <p:spPr>
          <a:xfrm>
            <a:off x="5201100" y="213125"/>
            <a:ext cx="3892798" cy="2364851"/>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66"/>
          <p:cNvSpPr txBox="1">
            <a:spLocks noGrp="1"/>
          </p:cNvSpPr>
          <p:nvPr>
            <p:ph type="title"/>
          </p:nvPr>
        </p:nvSpPr>
        <p:spPr>
          <a:xfrm>
            <a:off x="578634" y="217488"/>
            <a:ext cx="85653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Trimble X7 3D Laser Scanner </a:t>
            </a:r>
            <a:endParaRPr/>
          </a:p>
        </p:txBody>
      </p:sp>
      <p:sp>
        <p:nvSpPr>
          <p:cNvPr id="937" name="Google Shape;937;p166"/>
          <p:cNvSpPr txBox="1">
            <a:spLocks noGrp="1"/>
          </p:cNvSpPr>
          <p:nvPr>
            <p:ph type="body" idx="1"/>
          </p:nvPr>
        </p:nvSpPr>
        <p:spPr>
          <a:xfrm>
            <a:off x="513900" y="1204850"/>
            <a:ext cx="5658300" cy="2914500"/>
          </a:xfrm>
          <a:prstGeom prst="rect">
            <a:avLst/>
          </a:prstGeom>
          <a:noFill/>
          <a:ln>
            <a:noFill/>
          </a:ln>
        </p:spPr>
        <p:txBody>
          <a:bodyPr spcFirstLastPara="1" wrap="square" lIns="91425" tIns="91425" rIns="91425" bIns="91425" anchor="t" anchorCtr="0">
            <a:noAutofit/>
          </a:bodyPr>
          <a:lstStyle/>
          <a:p>
            <a:pPr marL="457200" lvl="0" indent="-368300" algn="l" rtl="0">
              <a:lnSpc>
                <a:spcPct val="100000"/>
              </a:lnSpc>
              <a:spcBef>
                <a:spcPts val="480"/>
              </a:spcBef>
              <a:spcAft>
                <a:spcPts val="0"/>
              </a:spcAft>
              <a:buSzPts val="2200"/>
              <a:buChar char="▪"/>
            </a:pPr>
            <a:r>
              <a:rPr lang="en" sz="2200"/>
              <a:t>Simple</a:t>
            </a:r>
            <a:endParaRPr sz="2200"/>
          </a:p>
          <a:p>
            <a:pPr marL="914400" lvl="1" indent="-342900" algn="l" rtl="0">
              <a:lnSpc>
                <a:spcPct val="100000"/>
              </a:lnSpc>
              <a:spcBef>
                <a:spcPts val="0"/>
              </a:spcBef>
              <a:spcAft>
                <a:spcPts val="0"/>
              </a:spcAft>
              <a:buSzPts val="1800"/>
              <a:buChar char="–"/>
            </a:pPr>
            <a:r>
              <a:rPr lang="en" sz="1800"/>
              <a:t>Exceptional innovations that boost user confidence and ease of use</a:t>
            </a:r>
            <a:endParaRPr sz="1800"/>
          </a:p>
          <a:p>
            <a:pPr marL="457200" lvl="0" indent="-368300" algn="l" rtl="0">
              <a:lnSpc>
                <a:spcPct val="100000"/>
              </a:lnSpc>
              <a:spcBef>
                <a:spcPts val="0"/>
              </a:spcBef>
              <a:spcAft>
                <a:spcPts val="0"/>
              </a:spcAft>
              <a:buSzPts val="2200"/>
              <a:buChar char="▪"/>
            </a:pPr>
            <a:r>
              <a:rPr lang="en" sz="2200"/>
              <a:t>Smart </a:t>
            </a:r>
            <a:endParaRPr sz="2200"/>
          </a:p>
          <a:p>
            <a:pPr marL="914400" lvl="1" indent="-342900" algn="l" rtl="0">
              <a:lnSpc>
                <a:spcPct val="100000"/>
              </a:lnSpc>
              <a:spcBef>
                <a:spcPts val="0"/>
              </a:spcBef>
              <a:spcAft>
                <a:spcPts val="0"/>
              </a:spcAft>
              <a:buSzPts val="1800"/>
              <a:buChar char="–"/>
            </a:pPr>
            <a:r>
              <a:rPr lang="en" sz="1800"/>
              <a:t>Breakthrough technology and features deliver precise, efficient in-field data collection empowering users</a:t>
            </a:r>
            <a:endParaRPr sz="1800"/>
          </a:p>
          <a:p>
            <a:pPr marL="457200" lvl="0" indent="-368300" algn="l" rtl="0">
              <a:lnSpc>
                <a:spcPct val="100000"/>
              </a:lnSpc>
              <a:spcBef>
                <a:spcPts val="0"/>
              </a:spcBef>
              <a:spcAft>
                <a:spcPts val="0"/>
              </a:spcAft>
              <a:buSzPts val="2200"/>
              <a:buChar char="▪"/>
            </a:pPr>
            <a:r>
              <a:rPr lang="en" sz="2200"/>
              <a:t>Professional</a:t>
            </a:r>
            <a:endParaRPr sz="2200"/>
          </a:p>
          <a:p>
            <a:pPr marL="914400" lvl="1" indent="-342900" algn="l" rtl="0">
              <a:lnSpc>
                <a:spcPct val="100000"/>
              </a:lnSpc>
              <a:spcBef>
                <a:spcPts val="0"/>
              </a:spcBef>
              <a:spcAft>
                <a:spcPts val="0"/>
              </a:spcAft>
              <a:buSzPts val="1800"/>
              <a:buChar char="–"/>
            </a:pPr>
            <a:r>
              <a:rPr lang="en" sz="1800"/>
              <a:t>Instrument and data quality you can trust</a:t>
            </a:r>
            <a:endParaRPr sz="1800"/>
          </a:p>
          <a:p>
            <a:pPr marL="914400" lvl="1" indent="-342900" algn="l" rtl="0">
              <a:lnSpc>
                <a:spcPct val="100000"/>
              </a:lnSpc>
              <a:spcBef>
                <a:spcPts val="0"/>
              </a:spcBef>
              <a:spcAft>
                <a:spcPts val="0"/>
              </a:spcAft>
              <a:buSzPts val="1800"/>
              <a:buChar char="–"/>
            </a:pPr>
            <a:r>
              <a:rPr lang="en" sz="1800"/>
              <a:t>Complete workflows to drive efficiency and reduce downtime</a:t>
            </a:r>
            <a:endParaRPr sz="1800"/>
          </a:p>
          <a:p>
            <a:pPr marL="0" lvl="0" indent="0" algn="l" rtl="0">
              <a:lnSpc>
                <a:spcPct val="100000"/>
              </a:lnSpc>
              <a:spcBef>
                <a:spcPts val="480"/>
              </a:spcBef>
              <a:spcAft>
                <a:spcPts val="0"/>
              </a:spcAft>
              <a:buSzPts val="2400"/>
              <a:buNone/>
            </a:pPr>
            <a:endParaRPr/>
          </a:p>
        </p:txBody>
      </p:sp>
      <p:sp>
        <p:nvSpPr>
          <p:cNvPr id="938" name="Google Shape;938;p166"/>
          <p:cNvSpPr txBox="1">
            <a:spLocks noGrp="1"/>
          </p:cNvSpPr>
          <p:nvPr>
            <p:ph type="body" idx="2"/>
          </p:nvPr>
        </p:nvSpPr>
        <p:spPr>
          <a:xfrm>
            <a:off x="451650" y="744975"/>
            <a:ext cx="7778100" cy="41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480"/>
              </a:spcBef>
              <a:spcAft>
                <a:spcPts val="0"/>
              </a:spcAft>
              <a:buSzPts val="2400"/>
              <a:buNone/>
            </a:pPr>
            <a:r>
              <a:rPr lang="en" sz="2200"/>
              <a:t>A well balanced solution for effective performance in the field</a:t>
            </a:r>
            <a:endParaRPr sz="2200"/>
          </a:p>
        </p:txBody>
      </p:sp>
      <p:pic>
        <p:nvPicPr>
          <p:cNvPr id="939" name="Google Shape;939;p166"/>
          <p:cNvPicPr preferRelativeResize="0"/>
          <p:nvPr/>
        </p:nvPicPr>
        <p:blipFill rotWithShape="1">
          <a:blip r:embed="rId3">
            <a:alphaModFix/>
          </a:blip>
          <a:srcRect l="14827" t="4067" r="8544" b="4332"/>
          <a:stretch/>
        </p:blipFill>
        <p:spPr>
          <a:xfrm>
            <a:off x="6130901" y="1164375"/>
            <a:ext cx="2924299" cy="3490675"/>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85"/>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Smart - Automatic Level Compensation</a:t>
            </a:r>
            <a:endParaRPr/>
          </a:p>
        </p:txBody>
      </p:sp>
      <p:sp>
        <p:nvSpPr>
          <p:cNvPr id="1091" name="Google Shape;1091;p185"/>
          <p:cNvSpPr txBox="1">
            <a:spLocks noGrp="1"/>
          </p:cNvSpPr>
          <p:nvPr>
            <p:ph type="body" idx="1"/>
          </p:nvPr>
        </p:nvSpPr>
        <p:spPr>
          <a:xfrm>
            <a:off x="115650" y="790375"/>
            <a:ext cx="6368700" cy="3967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Arial"/>
              <a:buChar char="▪"/>
            </a:pPr>
            <a:r>
              <a:rPr lang="en" sz="2000" b="1"/>
              <a:t>No compromise between accuracy and Productivity</a:t>
            </a:r>
            <a:endParaRPr sz="2000" b="1"/>
          </a:p>
          <a:p>
            <a:pPr marL="342900" lvl="0" indent="-304800" algn="l" rtl="0">
              <a:lnSpc>
                <a:spcPct val="115000"/>
              </a:lnSpc>
              <a:spcBef>
                <a:spcPts val="0"/>
              </a:spcBef>
              <a:spcAft>
                <a:spcPts val="0"/>
              </a:spcAft>
              <a:buSzPts val="1800"/>
              <a:buChar char="▪"/>
            </a:pPr>
            <a:r>
              <a:rPr lang="en" sz="2000"/>
              <a:t>Survey-grade accuracy &lt; 3 arc seconds within ±5°</a:t>
            </a:r>
            <a:endParaRPr sz="2000"/>
          </a:p>
          <a:p>
            <a:pPr marL="742950" lvl="1" indent="-260350" algn="l" rtl="0">
              <a:lnSpc>
                <a:spcPct val="115000"/>
              </a:lnSpc>
              <a:spcBef>
                <a:spcPts val="0"/>
              </a:spcBef>
              <a:spcAft>
                <a:spcPts val="0"/>
              </a:spcAft>
              <a:buSzPts val="1600"/>
              <a:buChar char="–"/>
            </a:pPr>
            <a:r>
              <a:rPr lang="en" sz="1600"/>
              <a:t>Level accuracy on setups &gt; ±5°</a:t>
            </a:r>
            <a:endParaRPr sz="2000"/>
          </a:p>
          <a:p>
            <a:pPr marL="457200" lvl="0" indent="-342900" algn="l" rtl="0">
              <a:lnSpc>
                <a:spcPct val="115000"/>
              </a:lnSpc>
              <a:spcBef>
                <a:spcPts val="0"/>
              </a:spcBef>
              <a:spcAft>
                <a:spcPts val="0"/>
              </a:spcAft>
              <a:buSzPts val="1800"/>
              <a:buChar char="▪"/>
            </a:pPr>
            <a:r>
              <a:rPr lang="en" sz="2000"/>
              <a:t>Working range up to 45° tilt for coarse leveling</a:t>
            </a:r>
            <a:endParaRPr sz="2000"/>
          </a:p>
          <a:p>
            <a:pPr marL="457200" marR="0" lvl="0" indent="-342900" algn="l" rtl="0">
              <a:lnSpc>
                <a:spcPct val="115000"/>
              </a:lnSpc>
              <a:spcBef>
                <a:spcPts val="0"/>
              </a:spcBef>
              <a:spcAft>
                <a:spcPts val="0"/>
              </a:spcAft>
              <a:buSzPts val="1800"/>
              <a:buChar char="▪"/>
            </a:pPr>
            <a:r>
              <a:rPr lang="en" sz="2000"/>
              <a:t>Automates field workflows to reduce error and save time</a:t>
            </a:r>
            <a:endParaRPr sz="2000"/>
          </a:p>
          <a:p>
            <a:pPr marL="457200" marR="0" lvl="0" indent="-342900" algn="l" rtl="0">
              <a:lnSpc>
                <a:spcPct val="115000"/>
              </a:lnSpc>
              <a:spcBef>
                <a:spcPts val="0"/>
              </a:spcBef>
              <a:spcAft>
                <a:spcPts val="0"/>
              </a:spcAft>
              <a:buSzPts val="1800"/>
              <a:buChar char="▪"/>
            </a:pPr>
            <a:r>
              <a:rPr lang="en" sz="2000"/>
              <a:t>Less field expertise required</a:t>
            </a:r>
            <a:endParaRPr sz="2000"/>
          </a:p>
          <a:p>
            <a:pPr marL="457200" marR="0" lvl="0" indent="-342900" algn="l" rtl="0">
              <a:lnSpc>
                <a:spcPct val="115000"/>
              </a:lnSpc>
              <a:spcBef>
                <a:spcPts val="0"/>
              </a:spcBef>
              <a:spcAft>
                <a:spcPts val="0"/>
              </a:spcAft>
              <a:buSzPts val="1800"/>
              <a:buChar char="▪"/>
            </a:pPr>
            <a:r>
              <a:rPr lang="en" sz="2000"/>
              <a:t>User configurable On/Off</a:t>
            </a:r>
            <a:endParaRPr sz="2000"/>
          </a:p>
          <a:p>
            <a:pPr marL="742950" marR="0" lvl="1" indent="-285750" algn="l" rtl="0">
              <a:lnSpc>
                <a:spcPct val="115000"/>
              </a:lnSpc>
              <a:spcBef>
                <a:spcPts val="0"/>
              </a:spcBef>
              <a:spcAft>
                <a:spcPts val="0"/>
              </a:spcAft>
              <a:buSzPts val="2000"/>
              <a:buChar char="–"/>
            </a:pPr>
            <a:r>
              <a:rPr lang="en" b="1"/>
              <a:t>Note</a:t>
            </a:r>
            <a:r>
              <a:rPr lang="en"/>
              <a:t>: </a:t>
            </a:r>
            <a:r>
              <a:rPr lang="en" u="sng"/>
              <a:t>Off</a:t>
            </a:r>
            <a:r>
              <a:rPr lang="en"/>
              <a:t> will disable auto-registration</a:t>
            </a:r>
            <a:endParaRPr/>
          </a:p>
          <a:p>
            <a:pPr marL="342900" marR="0" lvl="0" indent="-304800" algn="l" rtl="0">
              <a:lnSpc>
                <a:spcPct val="115000"/>
              </a:lnSpc>
              <a:spcBef>
                <a:spcPts val="0"/>
              </a:spcBef>
              <a:spcAft>
                <a:spcPts val="0"/>
              </a:spcAft>
              <a:buSzPts val="1800"/>
              <a:buChar char="▪"/>
            </a:pPr>
            <a:r>
              <a:rPr lang="en" sz="2000"/>
              <a:t>Real time level monitoring stops scan if disrupted</a:t>
            </a:r>
            <a:endParaRPr/>
          </a:p>
          <a:p>
            <a:pPr marL="0" lvl="0" indent="0" algn="l" rtl="0">
              <a:lnSpc>
                <a:spcPct val="100000"/>
              </a:lnSpc>
              <a:spcBef>
                <a:spcPts val="480"/>
              </a:spcBef>
              <a:spcAft>
                <a:spcPts val="0"/>
              </a:spcAft>
              <a:buSzPts val="2400"/>
              <a:buNone/>
            </a:pPr>
            <a:endParaRPr sz="2100"/>
          </a:p>
        </p:txBody>
      </p:sp>
      <p:pic>
        <p:nvPicPr>
          <p:cNvPr id="1092" name="Google Shape;1092;p185"/>
          <p:cNvPicPr preferRelativeResize="0"/>
          <p:nvPr/>
        </p:nvPicPr>
        <p:blipFill rotWithShape="1">
          <a:blip r:embed="rId3">
            <a:alphaModFix/>
          </a:blip>
          <a:srcRect/>
          <a:stretch/>
        </p:blipFill>
        <p:spPr>
          <a:xfrm>
            <a:off x="3879100" y="2761149"/>
            <a:ext cx="1996475" cy="680625"/>
          </a:xfrm>
          <a:prstGeom prst="rect">
            <a:avLst/>
          </a:prstGeom>
          <a:noFill/>
          <a:ln>
            <a:noFill/>
          </a:ln>
          <a:effectLst>
            <a:outerShdw blurRad="292100" dist="139700" dir="2700000" algn="tl" rotWithShape="0">
              <a:srgbClr val="333333">
                <a:alpha val="64709"/>
              </a:srgbClr>
            </a:outerShdw>
          </a:effectLst>
        </p:spPr>
      </p:pic>
      <p:pic>
        <p:nvPicPr>
          <p:cNvPr id="1093" name="Google Shape;1093;p185"/>
          <p:cNvPicPr preferRelativeResize="0"/>
          <p:nvPr/>
        </p:nvPicPr>
        <p:blipFill rotWithShape="1">
          <a:blip r:embed="rId4">
            <a:alphaModFix/>
          </a:blip>
          <a:srcRect t="5320"/>
          <a:stretch/>
        </p:blipFill>
        <p:spPr>
          <a:xfrm>
            <a:off x="6142575" y="900325"/>
            <a:ext cx="2935501" cy="3705802"/>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186"/>
          <p:cNvPicPr preferRelativeResize="0"/>
          <p:nvPr/>
        </p:nvPicPr>
        <p:blipFill rotWithShape="1">
          <a:blip r:embed="rId3">
            <a:alphaModFix/>
          </a:blip>
          <a:srcRect/>
          <a:stretch/>
        </p:blipFill>
        <p:spPr>
          <a:xfrm>
            <a:off x="5414778" y="3798875"/>
            <a:ext cx="1471500" cy="930625"/>
          </a:xfrm>
          <a:prstGeom prst="rect">
            <a:avLst/>
          </a:prstGeom>
          <a:noFill/>
          <a:ln>
            <a:noFill/>
          </a:ln>
        </p:spPr>
      </p:pic>
      <p:sp>
        <p:nvSpPr>
          <p:cNvPr id="1099" name="Google Shape;1099;p186"/>
          <p:cNvSpPr txBox="1">
            <a:spLocks noGrp="1"/>
          </p:cNvSpPr>
          <p:nvPr>
            <p:ph type="title"/>
          </p:nvPr>
        </p:nvSpPr>
        <p:spPr>
          <a:xfrm>
            <a:off x="578635" y="217488"/>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Simple - Compact and Portable</a:t>
            </a:r>
            <a:endParaRPr/>
          </a:p>
        </p:txBody>
      </p:sp>
      <p:sp>
        <p:nvSpPr>
          <p:cNvPr id="1100" name="Google Shape;1100;p186"/>
          <p:cNvSpPr txBox="1">
            <a:spLocks noGrp="1"/>
          </p:cNvSpPr>
          <p:nvPr>
            <p:ph type="body" idx="1"/>
          </p:nvPr>
        </p:nvSpPr>
        <p:spPr>
          <a:xfrm>
            <a:off x="1334850" y="1288475"/>
            <a:ext cx="5118600" cy="29145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Char char="▪"/>
            </a:pPr>
            <a:r>
              <a:rPr lang="en"/>
              <a:t>5.8 kg with battery</a:t>
            </a:r>
            <a:endParaRPr/>
          </a:p>
          <a:p>
            <a:pPr marL="457200" lvl="0" indent="-381000" algn="l" rtl="0">
              <a:lnSpc>
                <a:spcPct val="100000"/>
              </a:lnSpc>
              <a:spcBef>
                <a:spcPts val="0"/>
              </a:spcBef>
              <a:spcAft>
                <a:spcPts val="0"/>
              </a:spcAft>
              <a:buSzPts val="2400"/>
              <a:buChar char="▪"/>
            </a:pPr>
            <a:r>
              <a:rPr lang="en"/>
              <a:t>Scanner Dimensions: </a:t>
            </a:r>
            <a:br>
              <a:rPr lang="en"/>
            </a:br>
            <a:r>
              <a:rPr lang="en"/>
              <a:t>178 mm W x 350 mm H x 170 mm D </a:t>
            </a:r>
            <a:endParaRPr/>
          </a:p>
          <a:p>
            <a:pPr marL="457200" lvl="0" indent="-381000" algn="l" rtl="0">
              <a:lnSpc>
                <a:spcPct val="100000"/>
              </a:lnSpc>
              <a:spcBef>
                <a:spcPts val="0"/>
              </a:spcBef>
              <a:spcAft>
                <a:spcPts val="0"/>
              </a:spcAft>
              <a:buSzPts val="2400"/>
              <a:buChar char="▪"/>
            </a:pPr>
            <a:r>
              <a:rPr lang="en"/>
              <a:t>Custom backpack</a:t>
            </a:r>
            <a:endParaRPr/>
          </a:p>
          <a:p>
            <a:pPr marL="914400" lvl="1" indent="-355600" algn="l" rtl="0">
              <a:lnSpc>
                <a:spcPct val="100000"/>
              </a:lnSpc>
              <a:spcBef>
                <a:spcPts val="0"/>
              </a:spcBef>
              <a:spcAft>
                <a:spcPts val="0"/>
              </a:spcAft>
              <a:buSzPts val="2000"/>
              <a:buChar char="–"/>
            </a:pPr>
            <a:r>
              <a:rPr lang="en"/>
              <a:t>Easy transport at the job site</a:t>
            </a:r>
            <a:endParaRPr/>
          </a:p>
          <a:p>
            <a:pPr marL="914400" lvl="1" indent="-355600" algn="l" rtl="0">
              <a:lnSpc>
                <a:spcPct val="100000"/>
              </a:lnSpc>
              <a:spcBef>
                <a:spcPts val="0"/>
              </a:spcBef>
              <a:spcAft>
                <a:spcPts val="0"/>
              </a:spcAft>
              <a:buSzPts val="2000"/>
              <a:buChar char="–"/>
            </a:pPr>
            <a:r>
              <a:rPr lang="en"/>
              <a:t>Carry-on compliant for most airlines</a:t>
            </a:r>
            <a:endParaRPr/>
          </a:p>
          <a:p>
            <a:pPr marL="342900" lvl="0" indent="-342900" algn="l" rtl="0">
              <a:lnSpc>
                <a:spcPct val="100000"/>
              </a:lnSpc>
              <a:spcBef>
                <a:spcPts val="0"/>
              </a:spcBef>
              <a:spcAft>
                <a:spcPts val="0"/>
              </a:spcAft>
              <a:buSzPts val="2400"/>
              <a:buChar char="▪"/>
            </a:pPr>
            <a:r>
              <a:rPr lang="en"/>
              <a:t>Custom Gitzo Series 3 Tripod </a:t>
            </a:r>
            <a:endParaRPr/>
          </a:p>
          <a:p>
            <a:pPr marL="742950" lvl="1" indent="-285750" algn="l" rtl="0">
              <a:lnSpc>
                <a:spcPct val="100000"/>
              </a:lnSpc>
              <a:spcBef>
                <a:spcPts val="0"/>
              </a:spcBef>
              <a:spcAft>
                <a:spcPts val="0"/>
              </a:spcAft>
              <a:buSzPts val="2000"/>
              <a:buChar char="–"/>
            </a:pPr>
            <a:r>
              <a:rPr lang="en"/>
              <a:t>Lightweight and easy transport</a:t>
            </a:r>
            <a:endParaRPr/>
          </a:p>
          <a:p>
            <a:pPr marL="342900" lvl="0" indent="-342900" algn="l" rtl="0">
              <a:lnSpc>
                <a:spcPct val="100000"/>
              </a:lnSpc>
              <a:spcBef>
                <a:spcPts val="0"/>
              </a:spcBef>
              <a:spcAft>
                <a:spcPts val="0"/>
              </a:spcAft>
              <a:buSzPts val="2400"/>
              <a:buChar char="▪"/>
            </a:pPr>
            <a:r>
              <a:rPr lang="en"/>
              <a:t>Quick release adapter</a:t>
            </a:r>
            <a:endParaRPr/>
          </a:p>
          <a:p>
            <a:pPr marL="914400" lvl="1" indent="-228600" algn="l" rtl="0">
              <a:lnSpc>
                <a:spcPct val="100000"/>
              </a:lnSpc>
              <a:spcBef>
                <a:spcPts val="0"/>
              </a:spcBef>
              <a:spcAft>
                <a:spcPts val="0"/>
              </a:spcAft>
              <a:buSzPts val="2000"/>
              <a:buNone/>
            </a:pPr>
            <a:endParaRPr/>
          </a:p>
          <a:p>
            <a:pPr marL="457200" lvl="0" indent="-228600" algn="l" rtl="0">
              <a:lnSpc>
                <a:spcPct val="100000"/>
              </a:lnSpc>
              <a:spcBef>
                <a:spcPts val="0"/>
              </a:spcBef>
              <a:spcAft>
                <a:spcPts val="0"/>
              </a:spcAft>
              <a:buSzPts val="2400"/>
              <a:buNone/>
            </a:pPr>
            <a:endParaRPr/>
          </a:p>
          <a:p>
            <a:pPr marL="457200" lvl="0" indent="0" algn="l" rtl="0">
              <a:lnSpc>
                <a:spcPct val="100000"/>
              </a:lnSpc>
              <a:spcBef>
                <a:spcPts val="480"/>
              </a:spcBef>
              <a:spcAft>
                <a:spcPts val="0"/>
              </a:spcAft>
              <a:buSzPts val="2400"/>
              <a:buNone/>
            </a:pPr>
            <a:endParaRPr/>
          </a:p>
        </p:txBody>
      </p:sp>
      <p:sp>
        <p:nvSpPr>
          <p:cNvPr id="1101" name="Google Shape;1101;p186"/>
          <p:cNvSpPr txBox="1">
            <a:spLocks noGrp="1"/>
          </p:cNvSpPr>
          <p:nvPr>
            <p:ph type="body" idx="2"/>
          </p:nvPr>
        </p:nvSpPr>
        <p:spPr>
          <a:xfrm>
            <a:off x="571490" y="830701"/>
            <a:ext cx="8001000" cy="41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480"/>
              </a:spcBef>
              <a:spcAft>
                <a:spcPts val="0"/>
              </a:spcAft>
              <a:buSzPts val="2400"/>
              <a:buNone/>
            </a:pPr>
            <a:r>
              <a:rPr lang="en"/>
              <a:t>Perfect size for stability and transportability</a:t>
            </a:r>
            <a:endParaRPr/>
          </a:p>
        </p:txBody>
      </p:sp>
      <p:pic>
        <p:nvPicPr>
          <p:cNvPr id="1102" name="Google Shape;1102;p186"/>
          <p:cNvPicPr preferRelativeResize="0"/>
          <p:nvPr/>
        </p:nvPicPr>
        <p:blipFill rotWithShape="1">
          <a:blip r:embed="rId4">
            <a:alphaModFix/>
          </a:blip>
          <a:srcRect/>
          <a:stretch/>
        </p:blipFill>
        <p:spPr>
          <a:xfrm>
            <a:off x="0" y="1288475"/>
            <a:ext cx="1502350" cy="2064975"/>
          </a:xfrm>
          <a:prstGeom prst="rect">
            <a:avLst/>
          </a:prstGeom>
          <a:noFill/>
          <a:ln>
            <a:noFill/>
          </a:ln>
        </p:spPr>
      </p:pic>
      <p:pic>
        <p:nvPicPr>
          <p:cNvPr id="1103" name="Google Shape;1103;p186"/>
          <p:cNvPicPr preferRelativeResize="0"/>
          <p:nvPr/>
        </p:nvPicPr>
        <p:blipFill rotWithShape="1">
          <a:blip r:embed="rId5">
            <a:alphaModFix/>
          </a:blip>
          <a:srcRect b="6472"/>
          <a:stretch/>
        </p:blipFill>
        <p:spPr>
          <a:xfrm>
            <a:off x="6453450" y="708375"/>
            <a:ext cx="2658724" cy="3315523"/>
          </a:xfrm>
          <a:prstGeom prst="rect">
            <a:avLst/>
          </a:prstGeom>
          <a:noFill/>
          <a:ln>
            <a:noFill/>
          </a:ln>
        </p:spPr>
      </p:pic>
      <p:pic>
        <p:nvPicPr>
          <p:cNvPr id="1104" name="Google Shape;1104;p186"/>
          <p:cNvPicPr preferRelativeResize="0"/>
          <p:nvPr/>
        </p:nvPicPr>
        <p:blipFill rotWithShape="1">
          <a:blip r:embed="rId6">
            <a:alphaModFix/>
          </a:blip>
          <a:srcRect/>
          <a:stretch/>
        </p:blipFill>
        <p:spPr>
          <a:xfrm>
            <a:off x="67562" y="3469604"/>
            <a:ext cx="1367225" cy="1174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87"/>
          <p:cNvSpPr txBox="1">
            <a:spLocks noGrp="1"/>
          </p:cNvSpPr>
          <p:nvPr>
            <p:ph type="title"/>
          </p:nvPr>
        </p:nvSpPr>
        <p:spPr>
          <a:xfrm>
            <a:off x="578635" y="217488"/>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Professional - Scanner Reliability</a:t>
            </a:r>
            <a:endParaRPr/>
          </a:p>
        </p:txBody>
      </p:sp>
      <p:sp>
        <p:nvSpPr>
          <p:cNvPr id="1110" name="Google Shape;1110;p187"/>
          <p:cNvSpPr txBox="1">
            <a:spLocks noGrp="1"/>
          </p:cNvSpPr>
          <p:nvPr>
            <p:ph type="body" idx="1"/>
          </p:nvPr>
        </p:nvSpPr>
        <p:spPr>
          <a:xfrm>
            <a:off x="578625" y="1091325"/>
            <a:ext cx="8001000" cy="3656700"/>
          </a:xfrm>
          <a:prstGeom prst="rect">
            <a:avLst/>
          </a:prstGeom>
          <a:noFill/>
          <a:ln>
            <a:noFill/>
          </a:ln>
        </p:spPr>
        <p:txBody>
          <a:bodyPr spcFirstLastPara="1" wrap="square" lIns="91425" tIns="91425" rIns="91425" bIns="91425" anchor="t" anchorCtr="0">
            <a:noAutofit/>
          </a:bodyPr>
          <a:lstStyle/>
          <a:p>
            <a:pPr marL="457200" lvl="0" indent="-361950" algn="l" rtl="0">
              <a:lnSpc>
                <a:spcPct val="100000"/>
              </a:lnSpc>
              <a:spcBef>
                <a:spcPts val="0"/>
              </a:spcBef>
              <a:spcAft>
                <a:spcPts val="0"/>
              </a:spcAft>
              <a:buSzPts val="2100"/>
              <a:buChar char="▪"/>
            </a:pPr>
            <a:r>
              <a:rPr lang="en" sz="2100"/>
              <a:t>Operating temperature</a:t>
            </a:r>
            <a:endParaRPr sz="2100"/>
          </a:p>
          <a:p>
            <a:pPr marL="914400" lvl="1" indent="-361950" algn="l" rtl="0">
              <a:lnSpc>
                <a:spcPct val="100000"/>
              </a:lnSpc>
              <a:spcBef>
                <a:spcPts val="0"/>
              </a:spcBef>
              <a:spcAft>
                <a:spcPts val="0"/>
              </a:spcAft>
              <a:buSzPts val="2100"/>
              <a:buFont typeface="Courier New"/>
              <a:buChar char="-"/>
            </a:pPr>
            <a:r>
              <a:rPr lang="en" sz="1700"/>
              <a:t>–20°C to +50°C (–4°F to 122°F) </a:t>
            </a:r>
            <a:endParaRPr sz="1700"/>
          </a:p>
          <a:p>
            <a:pPr marL="457200" lvl="0" indent="-361950" algn="l" rtl="0">
              <a:lnSpc>
                <a:spcPct val="100000"/>
              </a:lnSpc>
              <a:spcBef>
                <a:spcPts val="0"/>
              </a:spcBef>
              <a:spcAft>
                <a:spcPts val="0"/>
              </a:spcAft>
              <a:buSzPts val="2100"/>
              <a:buChar char="▪"/>
            </a:pPr>
            <a:r>
              <a:rPr lang="en" sz="2100"/>
              <a:t>Rugged, durable and trusted </a:t>
            </a:r>
            <a:endParaRPr sz="2100"/>
          </a:p>
          <a:p>
            <a:pPr marL="914400" lvl="1" indent="-336550" algn="l" rtl="0">
              <a:lnSpc>
                <a:spcPct val="100000"/>
              </a:lnSpc>
              <a:spcBef>
                <a:spcPts val="0"/>
              </a:spcBef>
              <a:spcAft>
                <a:spcPts val="0"/>
              </a:spcAft>
              <a:buSzPts val="1700"/>
              <a:buChar char="–"/>
            </a:pPr>
            <a:r>
              <a:rPr lang="en" sz="1700"/>
              <a:t>IP55 (Ingress Protection for dust and water jet)</a:t>
            </a:r>
            <a:endParaRPr sz="1700"/>
          </a:p>
          <a:p>
            <a:pPr marL="914400" lvl="1" indent="-336550" algn="l" rtl="0">
              <a:lnSpc>
                <a:spcPct val="100000"/>
              </a:lnSpc>
              <a:spcBef>
                <a:spcPts val="0"/>
              </a:spcBef>
              <a:spcAft>
                <a:spcPts val="0"/>
              </a:spcAft>
              <a:buSzPts val="1700"/>
              <a:buChar char="–"/>
            </a:pPr>
            <a:r>
              <a:rPr lang="en" sz="1700"/>
              <a:t>Enclosed scanning mirror is safe, clean and robust</a:t>
            </a:r>
            <a:endParaRPr sz="1700"/>
          </a:p>
          <a:p>
            <a:pPr marL="457200" lvl="0" indent="-361950" algn="l" rtl="0">
              <a:spcBef>
                <a:spcPts val="0"/>
              </a:spcBef>
              <a:spcAft>
                <a:spcPts val="0"/>
              </a:spcAft>
              <a:buSzPts val="2100"/>
              <a:buFont typeface="Noto Sans Symbols"/>
              <a:buChar char="▪"/>
            </a:pPr>
            <a:r>
              <a:rPr lang="en" sz="2100"/>
              <a:t>Advanced deflection drive technology</a:t>
            </a:r>
            <a:endParaRPr sz="2100"/>
          </a:p>
          <a:p>
            <a:pPr marL="914400" lvl="1" indent="-336550" algn="l" rtl="0">
              <a:spcBef>
                <a:spcPts val="400"/>
              </a:spcBef>
              <a:spcAft>
                <a:spcPts val="0"/>
              </a:spcAft>
              <a:buSzPts val="1700"/>
              <a:buFont typeface="Calibri"/>
              <a:buChar char="–"/>
            </a:pPr>
            <a:r>
              <a:rPr lang="en" sz="1700"/>
              <a:t>Highly reliable, long lifetime</a:t>
            </a:r>
            <a:endParaRPr sz="1700"/>
          </a:p>
          <a:p>
            <a:pPr marL="914400" lvl="1" indent="-336550" algn="l" rtl="0">
              <a:spcBef>
                <a:spcPts val="400"/>
              </a:spcBef>
              <a:spcAft>
                <a:spcPts val="0"/>
              </a:spcAft>
              <a:buSzPts val="1700"/>
              <a:buFont typeface="Calibri"/>
              <a:buChar char="–"/>
            </a:pPr>
            <a:r>
              <a:rPr lang="en" sz="1700"/>
              <a:t>Low friction and power consumption</a:t>
            </a:r>
            <a:endParaRPr sz="1700"/>
          </a:p>
          <a:p>
            <a:pPr marL="914400" lvl="1" indent="-336550" algn="l" rtl="0">
              <a:spcBef>
                <a:spcPts val="400"/>
              </a:spcBef>
              <a:spcAft>
                <a:spcPts val="0"/>
              </a:spcAft>
              <a:buSzPts val="1700"/>
              <a:buFont typeface="Calibri"/>
              <a:buChar char="–"/>
            </a:pPr>
            <a:r>
              <a:rPr lang="en" sz="1700"/>
              <a:t>No noise…you can’t hear it running!</a:t>
            </a:r>
            <a:endParaRPr sz="1700"/>
          </a:p>
          <a:p>
            <a:pPr marL="457200" lvl="0" indent="-361950" algn="l" rtl="0">
              <a:spcBef>
                <a:spcPts val="400"/>
              </a:spcBef>
              <a:spcAft>
                <a:spcPts val="0"/>
              </a:spcAft>
              <a:buSzPts val="2100"/>
              <a:buChar char="▪"/>
            </a:pPr>
            <a:r>
              <a:rPr lang="en" sz="2100"/>
              <a:t>Industry leading, 2-year Trimble Optical Warranty</a:t>
            </a:r>
            <a:endParaRPr sz="2100"/>
          </a:p>
          <a:p>
            <a:pPr marL="457200" lvl="0" indent="-381000" algn="l" rtl="0">
              <a:spcBef>
                <a:spcPts val="400"/>
              </a:spcBef>
              <a:spcAft>
                <a:spcPts val="0"/>
              </a:spcAft>
              <a:buSzPts val="2400"/>
              <a:buChar char="▪"/>
            </a:pPr>
            <a:r>
              <a:rPr lang="en" sz="2100"/>
              <a:t>Made in Jena, Germany</a:t>
            </a:r>
            <a:endParaRPr sz="2100"/>
          </a:p>
          <a:p>
            <a:pPr marL="457200" lvl="0" indent="-228600" algn="l" rtl="0">
              <a:lnSpc>
                <a:spcPct val="100000"/>
              </a:lnSpc>
              <a:spcBef>
                <a:spcPts val="0"/>
              </a:spcBef>
              <a:spcAft>
                <a:spcPts val="0"/>
              </a:spcAft>
              <a:buSzPts val="2400"/>
              <a:buNone/>
            </a:pPr>
            <a:endParaRPr/>
          </a:p>
          <a:p>
            <a:pPr marL="457200" lvl="0" indent="0" algn="l" rtl="0">
              <a:lnSpc>
                <a:spcPct val="100000"/>
              </a:lnSpc>
              <a:spcBef>
                <a:spcPts val="480"/>
              </a:spcBef>
              <a:spcAft>
                <a:spcPts val="0"/>
              </a:spcAft>
              <a:buSzPts val="2400"/>
              <a:buNone/>
            </a:pPr>
            <a:endParaRPr/>
          </a:p>
        </p:txBody>
      </p:sp>
      <p:sp>
        <p:nvSpPr>
          <p:cNvPr id="1111" name="Google Shape;1111;p187"/>
          <p:cNvSpPr txBox="1">
            <a:spLocks noGrp="1"/>
          </p:cNvSpPr>
          <p:nvPr>
            <p:ph type="body" idx="2"/>
          </p:nvPr>
        </p:nvSpPr>
        <p:spPr>
          <a:xfrm>
            <a:off x="571498" y="744900"/>
            <a:ext cx="6229800" cy="41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480"/>
              </a:spcBef>
              <a:spcAft>
                <a:spcPts val="0"/>
              </a:spcAft>
              <a:buSzPts val="2400"/>
              <a:buNone/>
            </a:pPr>
            <a:r>
              <a:rPr lang="en"/>
              <a:t>Instrument built for demanding applications</a:t>
            </a:r>
            <a:endParaRPr/>
          </a:p>
        </p:txBody>
      </p:sp>
      <p:pic>
        <p:nvPicPr>
          <p:cNvPr id="1112" name="Google Shape;1112;p187"/>
          <p:cNvPicPr preferRelativeResize="0"/>
          <p:nvPr/>
        </p:nvPicPr>
        <p:blipFill rotWithShape="1">
          <a:blip r:embed="rId3">
            <a:alphaModFix/>
          </a:blip>
          <a:srcRect l="6383" r="6287"/>
          <a:stretch/>
        </p:blipFill>
        <p:spPr>
          <a:xfrm>
            <a:off x="6009375" y="1228450"/>
            <a:ext cx="3043924" cy="1961249"/>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88"/>
          <p:cNvSpPr txBox="1">
            <a:spLocks noGrp="1"/>
          </p:cNvSpPr>
          <p:nvPr>
            <p:ph type="title"/>
          </p:nvPr>
        </p:nvSpPr>
        <p:spPr>
          <a:xfrm>
            <a:off x="580240" y="213130"/>
            <a:ext cx="80010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Workflow Flexibility</a:t>
            </a:r>
            <a:endParaRPr/>
          </a:p>
        </p:txBody>
      </p:sp>
      <p:sp>
        <p:nvSpPr>
          <p:cNvPr id="1118" name="Google Shape;1118;p188"/>
          <p:cNvSpPr txBox="1">
            <a:spLocks noGrp="1"/>
          </p:cNvSpPr>
          <p:nvPr>
            <p:ph type="body" idx="1"/>
          </p:nvPr>
        </p:nvSpPr>
        <p:spPr>
          <a:xfrm>
            <a:off x="451225" y="711525"/>
            <a:ext cx="5003100" cy="34611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Workflow options</a:t>
            </a:r>
            <a:endParaRPr/>
          </a:p>
          <a:p>
            <a:pPr marL="457200" lvl="0" indent="-317500" algn="l" rtl="0">
              <a:spcBef>
                <a:spcPts val="480"/>
              </a:spcBef>
              <a:spcAft>
                <a:spcPts val="0"/>
              </a:spcAft>
              <a:buSzPts val="1400"/>
              <a:buChar char="▪"/>
            </a:pPr>
            <a:r>
              <a:rPr lang="en"/>
              <a:t>Tablet - Connected to Perspective</a:t>
            </a:r>
            <a:endParaRPr/>
          </a:p>
          <a:p>
            <a:pPr marL="914400" lvl="1" indent="-317500" algn="l" rtl="0">
              <a:spcBef>
                <a:spcPts val="0"/>
              </a:spcBef>
              <a:spcAft>
                <a:spcPts val="0"/>
              </a:spcAft>
              <a:buSzPts val="1400"/>
              <a:buChar char="–"/>
            </a:pPr>
            <a:r>
              <a:rPr lang="en"/>
              <a:t>Data syncs back to tablet and is registered in real time</a:t>
            </a:r>
            <a:endParaRPr/>
          </a:p>
          <a:p>
            <a:pPr marL="457200" lvl="0" indent="-317500" algn="l" rtl="0">
              <a:spcBef>
                <a:spcPts val="0"/>
              </a:spcBef>
              <a:spcAft>
                <a:spcPts val="0"/>
              </a:spcAft>
              <a:buSzPts val="1400"/>
              <a:buChar char="▪"/>
            </a:pPr>
            <a:r>
              <a:rPr lang="en"/>
              <a:t>Push Button - Connected</a:t>
            </a:r>
            <a:endParaRPr/>
          </a:p>
          <a:p>
            <a:pPr marL="914400" lvl="1" indent="-317500" algn="l" rtl="0">
              <a:spcBef>
                <a:spcPts val="0"/>
              </a:spcBef>
              <a:spcAft>
                <a:spcPts val="0"/>
              </a:spcAft>
              <a:buSzPts val="1400"/>
              <a:buChar char="–"/>
            </a:pPr>
            <a:r>
              <a:rPr lang="en"/>
              <a:t>Scanner uses last scan settings</a:t>
            </a:r>
            <a:endParaRPr/>
          </a:p>
          <a:p>
            <a:pPr marL="914400" lvl="1" indent="-317500" algn="l" rtl="0">
              <a:spcBef>
                <a:spcPts val="0"/>
              </a:spcBef>
              <a:spcAft>
                <a:spcPts val="0"/>
              </a:spcAft>
              <a:buSzPts val="1400"/>
              <a:buChar char="–"/>
            </a:pPr>
            <a:r>
              <a:rPr lang="en" sz="2000"/>
              <a:t>Data syncs back to tablet and is registered in real time</a:t>
            </a:r>
            <a:endParaRPr/>
          </a:p>
          <a:p>
            <a:pPr marL="457200" lvl="0" indent="-317500" algn="l" rtl="0">
              <a:spcBef>
                <a:spcPts val="0"/>
              </a:spcBef>
              <a:spcAft>
                <a:spcPts val="0"/>
              </a:spcAft>
              <a:buSzPts val="1400"/>
              <a:buChar char="▪"/>
            </a:pPr>
            <a:r>
              <a:rPr lang="en"/>
              <a:t>Push Button - Disconnected</a:t>
            </a:r>
            <a:endParaRPr/>
          </a:p>
          <a:p>
            <a:pPr marL="914400" lvl="1" indent="-317500" algn="l" rtl="0">
              <a:spcBef>
                <a:spcPts val="0"/>
              </a:spcBef>
              <a:spcAft>
                <a:spcPts val="0"/>
              </a:spcAft>
              <a:buSzPts val="1400"/>
              <a:buChar char="–"/>
            </a:pPr>
            <a:r>
              <a:rPr lang="en"/>
              <a:t>Scanner uses last scan settings</a:t>
            </a:r>
            <a:endParaRPr/>
          </a:p>
          <a:p>
            <a:pPr marL="914400" lvl="1" indent="-317500" algn="l" rtl="0">
              <a:spcBef>
                <a:spcPts val="0"/>
              </a:spcBef>
              <a:spcAft>
                <a:spcPts val="0"/>
              </a:spcAft>
              <a:buSzPts val="1400"/>
              <a:buChar char="–"/>
            </a:pPr>
            <a:r>
              <a:rPr lang="en"/>
              <a:t>Data imported later at user convenience and registered automatically in sequence</a:t>
            </a:r>
            <a:endParaRPr/>
          </a:p>
        </p:txBody>
      </p:sp>
      <p:pic>
        <p:nvPicPr>
          <p:cNvPr id="1119" name="Google Shape;1119;p188"/>
          <p:cNvPicPr preferRelativeResize="0"/>
          <p:nvPr/>
        </p:nvPicPr>
        <p:blipFill>
          <a:blip r:embed="rId3">
            <a:alphaModFix/>
          </a:blip>
          <a:stretch>
            <a:fillRect/>
          </a:stretch>
        </p:blipFill>
        <p:spPr>
          <a:xfrm>
            <a:off x="5454321" y="2635925"/>
            <a:ext cx="3511125" cy="2010975"/>
          </a:xfrm>
          <a:prstGeom prst="rect">
            <a:avLst/>
          </a:prstGeom>
          <a:noFill/>
          <a:ln>
            <a:noFill/>
          </a:ln>
          <a:effectLst>
            <a:outerShdw blurRad="292100" dist="139700" dir="2700000" algn="tl" rotWithShape="0">
              <a:srgbClr val="333333">
                <a:alpha val="64709"/>
              </a:srgbClr>
            </a:outerShdw>
          </a:effectLst>
        </p:spPr>
      </p:pic>
      <p:pic>
        <p:nvPicPr>
          <p:cNvPr id="1120" name="Google Shape;1120;p188"/>
          <p:cNvPicPr preferRelativeResize="0"/>
          <p:nvPr/>
        </p:nvPicPr>
        <p:blipFill rotWithShape="1">
          <a:blip r:embed="rId4">
            <a:alphaModFix/>
          </a:blip>
          <a:srcRect b="4297"/>
          <a:stretch/>
        </p:blipFill>
        <p:spPr>
          <a:xfrm>
            <a:off x="5454325" y="516450"/>
            <a:ext cx="3630825" cy="1955400"/>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89"/>
          <p:cNvSpPr txBox="1">
            <a:spLocks noGrp="1"/>
          </p:cNvSpPr>
          <p:nvPr>
            <p:ph type="title"/>
          </p:nvPr>
        </p:nvSpPr>
        <p:spPr>
          <a:xfrm>
            <a:off x="580240" y="213130"/>
            <a:ext cx="8001000" cy="6132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SzPts val="1400"/>
              <a:buNone/>
            </a:pPr>
            <a:r>
              <a:rPr lang="en"/>
              <a:t>Professional - Seamless Data Integration</a:t>
            </a:r>
            <a:endParaRPr sz="3200" b="1" i="0" u="none" strike="noStrike" cap="none">
              <a:solidFill>
                <a:schemeClr val="dk2"/>
              </a:solidFill>
              <a:latin typeface="Calibri"/>
              <a:ea typeface="Calibri"/>
              <a:cs typeface="Calibri"/>
              <a:sym typeface="Calibri"/>
            </a:endParaRPr>
          </a:p>
        </p:txBody>
      </p:sp>
      <p:cxnSp>
        <p:nvCxnSpPr>
          <p:cNvPr id="1126" name="Google Shape;1126;p189"/>
          <p:cNvCxnSpPr/>
          <p:nvPr/>
        </p:nvCxnSpPr>
        <p:spPr>
          <a:xfrm>
            <a:off x="2688609" y="826303"/>
            <a:ext cx="0" cy="33432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0"/>
              </a:srgbClr>
            </a:outerShdw>
          </a:effectLst>
        </p:spPr>
      </p:cxnSp>
      <p:cxnSp>
        <p:nvCxnSpPr>
          <p:cNvPr id="1127" name="Google Shape;1127;p189"/>
          <p:cNvCxnSpPr/>
          <p:nvPr/>
        </p:nvCxnSpPr>
        <p:spPr>
          <a:xfrm rot="10800000">
            <a:off x="2429184" y="833127"/>
            <a:ext cx="2526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0"/>
              </a:srgbClr>
            </a:outerShdw>
          </a:effectLst>
        </p:spPr>
      </p:cxnSp>
      <p:cxnSp>
        <p:nvCxnSpPr>
          <p:cNvPr id="1128" name="Google Shape;1128;p189"/>
          <p:cNvCxnSpPr/>
          <p:nvPr/>
        </p:nvCxnSpPr>
        <p:spPr>
          <a:xfrm rot="10800000">
            <a:off x="2431457" y="4165463"/>
            <a:ext cx="2526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0"/>
              </a:srgbClr>
            </a:outerShdw>
          </a:effectLst>
        </p:spPr>
      </p:cxnSp>
      <p:cxnSp>
        <p:nvCxnSpPr>
          <p:cNvPr id="1129" name="Google Shape;1129;p189"/>
          <p:cNvCxnSpPr/>
          <p:nvPr/>
        </p:nvCxnSpPr>
        <p:spPr>
          <a:xfrm>
            <a:off x="2681784" y="2449773"/>
            <a:ext cx="1071300" cy="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6860"/>
              </a:srgbClr>
            </a:outerShdw>
          </a:effectLst>
        </p:spPr>
      </p:cxnSp>
      <p:pic>
        <p:nvPicPr>
          <p:cNvPr id="1130" name="Google Shape;1130;p189" descr="Related image"/>
          <p:cNvPicPr preferRelativeResize="0"/>
          <p:nvPr/>
        </p:nvPicPr>
        <p:blipFill rotWithShape="1">
          <a:blip r:embed="rId3">
            <a:alphaModFix/>
          </a:blip>
          <a:srcRect t="28523" b="28826"/>
          <a:stretch/>
        </p:blipFill>
        <p:spPr>
          <a:xfrm>
            <a:off x="5765663" y="3056020"/>
            <a:ext cx="1600200" cy="682464"/>
          </a:xfrm>
          <a:prstGeom prst="rect">
            <a:avLst/>
          </a:prstGeom>
          <a:noFill/>
          <a:ln>
            <a:noFill/>
          </a:ln>
        </p:spPr>
      </p:pic>
      <p:pic>
        <p:nvPicPr>
          <p:cNvPr id="1131" name="Google Shape;1131;p189" descr="Image result for revit"/>
          <p:cNvPicPr preferRelativeResize="0"/>
          <p:nvPr/>
        </p:nvPicPr>
        <p:blipFill rotWithShape="1">
          <a:blip r:embed="rId4">
            <a:alphaModFix/>
          </a:blip>
          <a:srcRect/>
          <a:stretch/>
        </p:blipFill>
        <p:spPr>
          <a:xfrm>
            <a:off x="7621668" y="2194818"/>
            <a:ext cx="918956" cy="918956"/>
          </a:xfrm>
          <a:prstGeom prst="rect">
            <a:avLst/>
          </a:prstGeom>
          <a:noFill/>
          <a:ln>
            <a:noFill/>
          </a:ln>
        </p:spPr>
      </p:pic>
      <p:pic>
        <p:nvPicPr>
          <p:cNvPr id="1132" name="Google Shape;1132;p189" descr="Image result for trimble business center"/>
          <p:cNvPicPr preferRelativeResize="0"/>
          <p:nvPr/>
        </p:nvPicPr>
        <p:blipFill rotWithShape="1">
          <a:blip r:embed="rId5">
            <a:alphaModFix/>
          </a:blip>
          <a:srcRect/>
          <a:stretch/>
        </p:blipFill>
        <p:spPr>
          <a:xfrm>
            <a:off x="4233808" y="730041"/>
            <a:ext cx="1209160" cy="1209160"/>
          </a:xfrm>
          <a:prstGeom prst="rect">
            <a:avLst/>
          </a:prstGeom>
          <a:noFill/>
          <a:ln>
            <a:noFill/>
          </a:ln>
        </p:spPr>
      </p:pic>
      <p:pic>
        <p:nvPicPr>
          <p:cNvPr id="1133" name="Google Shape;1133;p189" descr="Related image"/>
          <p:cNvPicPr preferRelativeResize="0"/>
          <p:nvPr/>
        </p:nvPicPr>
        <p:blipFill rotWithShape="1">
          <a:blip r:embed="rId6">
            <a:alphaModFix/>
          </a:blip>
          <a:srcRect/>
          <a:stretch/>
        </p:blipFill>
        <p:spPr>
          <a:xfrm>
            <a:off x="7525808" y="887926"/>
            <a:ext cx="1103005" cy="1103005"/>
          </a:xfrm>
          <a:prstGeom prst="rect">
            <a:avLst/>
          </a:prstGeom>
          <a:noFill/>
          <a:ln>
            <a:noFill/>
          </a:ln>
        </p:spPr>
      </p:pic>
      <p:pic>
        <p:nvPicPr>
          <p:cNvPr id="1134" name="Google Shape;1134;p189"/>
          <p:cNvPicPr preferRelativeResize="0"/>
          <p:nvPr/>
        </p:nvPicPr>
        <p:blipFill rotWithShape="1">
          <a:blip r:embed="rId7">
            <a:alphaModFix/>
          </a:blip>
          <a:srcRect/>
          <a:stretch/>
        </p:blipFill>
        <p:spPr>
          <a:xfrm>
            <a:off x="7621668" y="3409166"/>
            <a:ext cx="943258" cy="908565"/>
          </a:xfrm>
          <a:prstGeom prst="rect">
            <a:avLst/>
          </a:prstGeom>
          <a:noFill/>
          <a:ln>
            <a:noFill/>
          </a:ln>
        </p:spPr>
      </p:pic>
      <p:pic>
        <p:nvPicPr>
          <p:cNvPr id="1135" name="Google Shape;1135;p189"/>
          <p:cNvPicPr preferRelativeResize="0"/>
          <p:nvPr/>
        </p:nvPicPr>
        <p:blipFill rotWithShape="1">
          <a:blip r:embed="rId8">
            <a:alphaModFix/>
          </a:blip>
          <a:srcRect/>
          <a:stretch/>
        </p:blipFill>
        <p:spPr>
          <a:xfrm>
            <a:off x="3729100" y="1975331"/>
            <a:ext cx="2090394" cy="1123829"/>
          </a:xfrm>
          <a:prstGeom prst="rect">
            <a:avLst/>
          </a:prstGeom>
          <a:noFill/>
          <a:ln>
            <a:noFill/>
          </a:ln>
        </p:spPr>
      </p:pic>
      <p:sp>
        <p:nvSpPr>
          <p:cNvPr id="1136" name="Google Shape;1136;p189"/>
          <p:cNvSpPr txBox="1"/>
          <p:nvPr/>
        </p:nvSpPr>
        <p:spPr>
          <a:xfrm>
            <a:off x="4113223" y="4248150"/>
            <a:ext cx="4621800" cy="6132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0000"/>
              </a:buClr>
              <a:buSzPts val="1400"/>
              <a:buFont typeface="Arial"/>
              <a:buNone/>
            </a:pPr>
            <a:r>
              <a:rPr lang="en" sz="1600" b="1" i="0" u="none" strike="noStrike" cap="none">
                <a:solidFill>
                  <a:schemeClr val="dk2"/>
                </a:solidFill>
                <a:latin typeface="Calibri"/>
                <a:ea typeface="Calibri"/>
                <a:cs typeface="Calibri"/>
                <a:sym typeface="Calibri"/>
              </a:rPr>
              <a:t>Or any other software that can import point clouds!</a:t>
            </a:r>
            <a:endParaRPr sz="1600" b="1" i="0" u="none" strike="noStrike" cap="none">
              <a:solidFill>
                <a:schemeClr val="dk2"/>
              </a:solidFill>
              <a:latin typeface="Calibri"/>
              <a:ea typeface="Calibri"/>
              <a:cs typeface="Calibri"/>
              <a:sym typeface="Calibri"/>
            </a:endParaRPr>
          </a:p>
        </p:txBody>
      </p:sp>
      <p:pic>
        <p:nvPicPr>
          <p:cNvPr id="1137" name="Google Shape;1137;p189"/>
          <p:cNvPicPr preferRelativeResize="0"/>
          <p:nvPr/>
        </p:nvPicPr>
        <p:blipFill rotWithShape="1">
          <a:blip r:embed="rId9">
            <a:alphaModFix/>
          </a:blip>
          <a:srcRect/>
          <a:stretch/>
        </p:blipFill>
        <p:spPr>
          <a:xfrm>
            <a:off x="5965136" y="1158045"/>
            <a:ext cx="1134380" cy="1087506"/>
          </a:xfrm>
          <a:prstGeom prst="rect">
            <a:avLst/>
          </a:prstGeom>
          <a:noFill/>
          <a:ln>
            <a:noFill/>
          </a:ln>
        </p:spPr>
      </p:pic>
      <p:pic>
        <p:nvPicPr>
          <p:cNvPr id="1138" name="Google Shape;1138;p189"/>
          <p:cNvPicPr preferRelativeResize="0"/>
          <p:nvPr/>
        </p:nvPicPr>
        <p:blipFill rotWithShape="1">
          <a:blip r:embed="rId10">
            <a:alphaModFix/>
          </a:blip>
          <a:srcRect/>
          <a:stretch/>
        </p:blipFill>
        <p:spPr>
          <a:xfrm>
            <a:off x="4390467" y="3423662"/>
            <a:ext cx="895829" cy="895829"/>
          </a:xfrm>
          <a:prstGeom prst="rect">
            <a:avLst/>
          </a:prstGeom>
          <a:noFill/>
          <a:ln>
            <a:noFill/>
          </a:ln>
        </p:spPr>
      </p:pic>
      <p:pic>
        <p:nvPicPr>
          <p:cNvPr id="1139" name="Google Shape;1139;p189"/>
          <p:cNvPicPr preferRelativeResize="0"/>
          <p:nvPr/>
        </p:nvPicPr>
        <p:blipFill rotWithShape="1">
          <a:blip r:embed="rId11">
            <a:alphaModFix/>
          </a:blip>
          <a:srcRect l="19493" t="1883" r="18914" b="28629"/>
          <a:stretch/>
        </p:blipFill>
        <p:spPr>
          <a:xfrm>
            <a:off x="888400" y="742863"/>
            <a:ext cx="1134401" cy="1917877"/>
          </a:xfrm>
          <a:prstGeom prst="rect">
            <a:avLst/>
          </a:prstGeom>
          <a:noFill/>
          <a:ln>
            <a:noFill/>
          </a:ln>
          <a:effectLst>
            <a:outerShdw blurRad="292100" dist="139700" dir="2700000" algn="tl" rotWithShape="0">
              <a:srgbClr val="333333">
                <a:alpha val="64709"/>
              </a:srgbClr>
            </a:outerShdw>
          </a:effectLst>
        </p:spPr>
      </p:pic>
      <p:grpSp>
        <p:nvGrpSpPr>
          <p:cNvPr id="1140" name="Google Shape;1140;p189"/>
          <p:cNvGrpSpPr/>
          <p:nvPr/>
        </p:nvGrpSpPr>
        <p:grpSpPr>
          <a:xfrm>
            <a:off x="356430" y="2837593"/>
            <a:ext cx="2070476" cy="1758821"/>
            <a:chOff x="3986606" y="586454"/>
            <a:chExt cx="5637015" cy="4495964"/>
          </a:xfrm>
        </p:grpSpPr>
        <p:pic>
          <p:nvPicPr>
            <p:cNvPr id="1141" name="Google Shape;1141;p189"/>
            <p:cNvPicPr preferRelativeResize="0"/>
            <p:nvPr/>
          </p:nvPicPr>
          <p:blipFill rotWithShape="1">
            <a:blip r:embed="rId12">
              <a:alphaModFix/>
            </a:blip>
            <a:srcRect/>
            <a:stretch/>
          </p:blipFill>
          <p:spPr>
            <a:xfrm>
              <a:off x="3986606" y="586454"/>
              <a:ext cx="5637015" cy="4495964"/>
            </a:xfrm>
            <a:prstGeom prst="rect">
              <a:avLst/>
            </a:prstGeom>
            <a:noFill/>
            <a:ln>
              <a:noFill/>
            </a:ln>
            <a:effectLst>
              <a:outerShdw blurRad="292100" dist="139700" dir="2700000" algn="tl" rotWithShape="0">
                <a:srgbClr val="333333">
                  <a:alpha val="64709"/>
                </a:srgbClr>
              </a:outerShdw>
            </a:effectLst>
          </p:spPr>
        </p:pic>
        <p:pic>
          <p:nvPicPr>
            <p:cNvPr id="1142" name="Google Shape;1142;p189"/>
            <p:cNvPicPr preferRelativeResize="0"/>
            <p:nvPr/>
          </p:nvPicPr>
          <p:blipFill>
            <a:blip r:embed="rId13">
              <a:alphaModFix/>
            </a:blip>
            <a:stretch>
              <a:fillRect/>
            </a:stretch>
          </p:blipFill>
          <p:spPr>
            <a:xfrm>
              <a:off x="5005425" y="1490100"/>
              <a:ext cx="3544574" cy="2192775"/>
            </a:xfrm>
            <a:prstGeom prst="rect">
              <a:avLst/>
            </a:prstGeom>
            <a:noFill/>
            <a:ln>
              <a:noFill/>
            </a:ln>
            <a:effectLst>
              <a:outerShdw blurRad="292100" dist="139700" dir="2700000" algn="tl" rotWithShape="0">
                <a:srgbClr val="333333">
                  <a:alpha val="64709"/>
                </a:srgbClr>
              </a:outerShdw>
            </a:effec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90"/>
          <p:cNvSpPr txBox="1">
            <a:spLocks noGrp="1"/>
          </p:cNvSpPr>
          <p:nvPr>
            <p:ph type="title"/>
          </p:nvPr>
        </p:nvSpPr>
        <p:spPr>
          <a:xfrm>
            <a:off x="580247" y="213125"/>
            <a:ext cx="5753400" cy="6132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SzPts val="1400"/>
              <a:buNone/>
            </a:pPr>
            <a:r>
              <a:rPr lang="en"/>
              <a:t>Professional - Data Integration</a:t>
            </a:r>
            <a:endParaRPr sz="3200" b="1" i="0" u="none" strike="noStrike" cap="none">
              <a:solidFill>
                <a:schemeClr val="dk2"/>
              </a:solidFill>
              <a:latin typeface="Calibri"/>
              <a:ea typeface="Calibri"/>
              <a:cs typeface="Calibri"/>
              <a:sym typeface="Calibri"/>
            </a:endParaRPr>
          </a:p>
        </p:txBody>
      </p:sp>
      <p:sp>
        <p:nvSpPr>
          <p:cNvPr id="1148" name="Google Shape;1148;p190"/>
          <p:cNvSpPr txBox="1">
            <a:spLocks noGrp="1"/>
          </p:cNvSpPr>
          <p:nvPr>
            <p:ph type="body" idx="1"/>
          </p:nvPr>
        </p:nvSpPr>
        <p:spPr>
          <a:xfrm>
            <a:off x="244025" y="797150"/>
            <a:ext cx="5683800" cy="4058400"/>
          </a:xfrm>
          <a:prstGeom prst="rect">
            <a:avLst/>
          </a:prstGeom>
          <a:noFill/>
          <a:ln>
            <a:noFill/>
          </a:ln>
        </p:spPr>
        <p:txBody>
          <a:bodyPr spcFirstLastPara="1" wrap="square" lIns="91425" tIns="45700" rIns="91425" bIns="45700" anchor="t" anchorCtr="0">
            <a:noAutofit/>
          </a:bodyPr>
          <a:lstStyle/>
          <a:p>
            <a:pPr marL="342900" marR="0" lvl="0" indent="-328930" algn="l" rtl="0">
              <a:lnSpc>
                <a:spcPct val="90000"/>
              </a:lnSpc>
              <a:spcBef>
                <a:spcPts val="444"/>
              </a:spcBef>
              <a:spcAft>
                <a:spcPts val="0"/>
              </a:spcAft>
              <a:buClr>
                <a:schemeClr val="accent1"/>
              </a:buClr>
              <a:buSzPts val="2000"/>
              <a:buFont typeface="Noto Sans Symbols"/>
              <a:buChar char="▪"/>
            </a:pPr>
            <a:r>
              <a:rPr lang="en" sz="2000" b="0" i="0" u="none" strike="noStrike" cap="none">
                <a:solidFill>
                  <a:schemeClr val="dk1"/>
                </a:solidFill>
                <a:latin typeface="Calibri"/>
                <a:ea typeface="Calibri"/>
                <a:cs typeface="Calibri"/>
                <a:sym typeface="Calibri"/>
              </a:rPr>
              <a:t>Point Cloud </a:t>
            </a:r>
            <a:r>
              <a:rPr lang="en" sz="2000"/>
              <a:t>Exports</a:t>
            </a:r>
            <a:endParaRPr sz="2000"/>
          </a:p>
          <a:p>
            <a:pPr marL="742950" marR="0" lvl="1" indent="-295275" algn="l" rtl="0">
              <a:lnSpc>
                <a:spcPct val="90000"/>
              </a:lnSpc>
              <a:spcBef>
                <a:spcPts val="370"/>
              </a:spcBef>
              <a:spcAft>
                <a:spcPts val="0"/>
              </a:spcAft>
              <a:buClr>
                <a:schemeClr val="accent1"/>
              </a:buClr>
              <a:buSzPts val="2000"/>
              <a:buFont typeface="Calibri"/>
              <a:buChar char="–"/>
            </a:pPr>
            <a:r>
              <a:rPr lang="en" b="0" i="0" u="none" strike="noStrike" cap="none">
                <a:solidFill>
                  <a:schemeClr val="dk1"/>
                </a:solidFill>
                <a:latin typeface="Calibri"/>
                <a:ea typeface="Calibri"/>
                <a:cs typeface="Calibri"/>
                <a:sym typeface="Calibri"/>
              </a:rPr>
              <a:t>E57 / LAS (</a:t>
            </a:r>
            <a:r>
              <a:rPr lang="en"/>
              <a:t>Industry Standard</a:t>
            </a:r>
            <a:r>
              <a:rPr lang="en" b="0" i="0" u="none" strike="noStrike" cap="none">
                <a:solidFill>
                  <a:schemeClr val="dk1"/>
                </a:solidFill>
                <a:latin typeface="Calibri"/>
                <a:ea typeface="Calibri"/>
                <a:cs typeface="Calibri"/>
                <a:sym typeface="Calibri"/>
              </a:rPr>
              <a:t> formats)</a:t>
            </a:r>
            <a:endParaRPr/>
          </a:p>
          <a:p>
            <a:pPr marL="742950" lvl="1" indent="-295275" algn="l" rtl="0">
              <a:lnSpc>
                <a:spcPct val="90000"/>
              </a:lnSpc>
              <a:spcBef>
                <a:spcPts val="370"/>
              </a:spcBef>
              <a:spcAft>
                <a:spcPts val="0"/>
              </a:spcAft>
              <a:buSzPts val="2000"/>
              <a:buChar char="–"/>
            </a:pPr>
            <a:r>
              <a:rPr lang="en"/>
              <a:t>RCP (Autodesk, including ReCap, Revit, Civil3D, Navisworks)</a:t>
            </a:r>
            <a:endParaRPr/>
          </a:p>
          <a:p>
            <a:pPr marL="742950" lvl="1" indent="-295275" algn="l" rtl="0">
              <a:lnSpc>
                <a:spcPct val="90000"/>
              </a:lnSpc>
              <a:spcBef>
                <a:spcPts val="370"/>
              </a:spcBef>
              <a:spcAft>
                <a:spcPts val="0"/>
              </a:spcAft>
              <a:buSzPts val="2000"/>
              <a:buChar char="–"/>
            </a:pPr>
            <a:r>
              <a:rPr lang="en"/>
              <a:t>POD (Bentley format)</a:t>
            </a:r>
            <a:endParaRPr/>
          </a:p>
          <a:p>
            <a:pPr marL="742950" marR="0" lvl="1" indent="-295275" algn="l" rtl="0">
              <a:lnSpc>
                <a:spcPct val="90000"/>
              </a:lnSpc>
              <a:spcBef>
                <a:spcPts val="370"/>
              </a:spcBef>
              <a:spcAft>
                <a:spcPts val="0"/>
              </a:spcAft>
              <a:buClr>
                <a:schemeClr val="accent1"/>
              </a:buClr>
              <a:buSzPts val="2000"/>
              <a:buFont typeface="Calibri"/>
              <a:buChar char="–"/>
            </a:pPr>
            <a:r>
              <a:rPr lang="en"/>
              <a:t>PTX (Leica)</a:t>
            </a:r>
            <a:endParaRPr/>
          </a:p>
          <a:p>
            <a:pPr marL="742950" marR="0" lvl="0" indent="0" algn="l" rtl="0">
              <a:lnSpc>
                <a:spcPct val="90000"/>
              </a:lnSpc>
              <a:spcBef>
                <a:spcPts val="370"/>
              </a:spcBef>
              <a:spcAft>
                <a:spcPts val="0"/>
              </a:spcAft>
              <a:buNone/>
            </a:pPr>
            <a:endParaRPr/>
          </a:p>
          <a:p>
            <a:pPr marL="342900" lvl="0" indent="-317500" algn="l" rtl="0">
              <a:lnSpc>
                <a:spcPct val="90000"/>
              </a:lnSpc>
              <a:spcBef>
                <a:spcPts val="0"/>
              </a:spcBef>
              <a:spcAft>
                <a:spcPts val="0"/>
              </a:spcAft>
              <a:buSzPts val="2000"/>
              <a:buChar char="▪"/>
            </a:pPr>
            <a:r>
              <a:rPr lang="en" sz="2000"/>
              <a:t>Trimble Office Software (TZF / TDX)</a:t>
            </a:r>
            <a:endParaRPr sz="2000"/>
          </a:p>
          <a:p>
            <a:pPr marL="742950" lvl="1" indent="-285750" algn="l" rtl="0">
              <a:lnSpc>
                <a:spcPct val="90000"/>
              </a:lnSpc>
              <a:spcBef>
                <a:spcPts val="370"/>
              </a:spcBef>
              <a:spcAft>
                <a:spcPts val="0"/>
              </a:spcAft>
              <a:buSzPts val="2000"/>
              <a:buChar char="–"/>
            </a:pPr>
            <a:r>
              <a:rPr lang="en"/>
              <a:t>Trimble RealWorks</a:t>
            </a:r>
            <a:endParaRPr/>
          </a:p>
          <a:p>
            <a:pPr marL="742950" lvl="1" indent="-285750" algn="l" rtl="0">
              <a:lnSpc>
                <a:spcPct val="90000"/>
              </a:lnSpc>
              <a:spcBef>
                <a:spcPts val="370"/>
              </a:spcBef>
              <a:spcAft>
                <a:spcPts val="0"/>
              </a:spcAft>
              <a:buSzPts val="2000"/>
              <a:buChar char="–"/>
            </a:pPr>
            <a:r>
              <a:rPr lang="en"/>
              <a:t>Trimble Business Center</a:t>
            </a:r>
            <a:endParaRPr/>
          </a:p>
          <a:p>
            <a:pPr marL="742950" lvl="1" indent="-285750" algn="l" rtl="0">
              <a:lnSpc>
                <a:spcPct val="90000"/>
              </a:lnSpc>
              <a:spcBef>
                <a:spcPts val="370"/>
              </a:spcBef>
              <a:spcAft>
                <a:spcPts val="0"/>
              </a:spcAft>
              <a:buSzPts val="2000"/>
              <a:buChar char="–"/>
            </a:pPr>
            <a:r>
              <a:rPr lang="en"/>
              <a:t>Other Trimble solutions - Trimble RealWorks Forensics, Tekla, SketchUp, Trimble EdgeWise</a:t>
            </a:r>
            <a:endParaRPr/>
          </a:p>
          <a:p>
            <a:pPr marL="342900" marR="0" lvl="0" indent="-201930" algn="l" rtl="0">
              <a:lnSpc>
                <a:spcPct val="90000"/>
              </a:lnSpc>
              <a:spcBef>
                <a:spcPts val="444"/>
              </a:spcBef>
              <a:spcAft>
                <a:spcPts val="0"/>
              </a:spcAft>
              <a:buClr>
                <a:schemeClr val="accent1"/>
              </a:buClr>
              <a:buSzPts val="2220"/>
              <a:buFont typeface="Noto Sans Symbols"/>
              <a:buNone/>
            </a:pPr>
            <a:endParaRPr sz="2220" b="0" i="0" u="none" strike="noStrike" cap="none">
              <a:solidFill>
                <a:schemeClr val="dk1"/>
              </a:solidFill>
              <a:latin typeface="Calibri"/>
              <a:ea typeface="Calibri"/>
              <a:cs typeface="Calibri"/>
              <a:sym typeface="Calibri"/>
            </a:endParaRPr>
          </a:p>
        </p:txBody>
      </p:sp>
      <p:pic>
        <p:nvPicPr>
          <p:cNvPr id="1149" name="Google Shape;1149;p190"/>
          <p:cNvPicPr preferRelativeResize="0"/>
          <p:nvPr/>
        </p:nvPicPr>
        <p:blipFill>
          <a:blip r:embed="rId3">
            <a:alphaModFix/>
          </a:blip>
          <a:stretch>
            <a:fillRect/>
          </a:stretch>
        </p:blipFill>
        <p:spPr>
          <a:xfrm>
            <a:off x="5191900" y="797150"/>
            <a:ext cx="3736425" cy="2102349"/>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91"/>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Trimble RealWorks &amp; TBC Integration</a:t>
            </a:r>
            <a:endParaRPr/>
          </a:p>
        </p:txBody>
      </p:sp>
      <p:sp>
        <p:nvSpPr>
          <p:cNvPr id="1155" name="Google Shape;1155;p191"/>
          <p:cNvSpPr txBox="1">
            <a:spLocks noGrp="1"/>
          </p:cNvSpPr>
          <p:nvPr>
            <p:ph type="body" idx="1"/>
          </p:nvPr>
        </p:nvSpPr>
        <p:spPr>
          <a:xfrm>
            <a:off x="197425" y="1039250"/>
            <a:ext cx="4553400" cy="37233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 sz="1800">
                <a:solidFill>
                  <a:srgbClr val="1B1A22"/>
                </a:solidFill>
              </a:rPr>
              <a:t>Simple drag + drop Trimble Perspective data files from the Trimble X7 scanner</a:t>
            </a:r>
            <a:endParaRPr sz="1800">
              <a:solidFill>
                <a:srgbClr val="1B1A22"/>
              </a:solidFill>
            </a:endParaRPr>
          </a:p>
          <a:p>
            <a:pPr marL="914400" lvl="0" indent="0" algn="l" rtl="0">
              <a:lnSpc>
                <a:spcPct val="100000"/>
              </a:lnSpc>
              <a:spcBef>
                <a:spcPts val="480"/>
              </a:spcBef>
              <a:spcAft>
                <a:spcPts val="0"/>
              </a:spcAft>
              <a:buNone/>
            </a:pPr>
            <a:endParaRPr sz="1800">
              <a:solidFill>
                <a:srgbClr val="1B1A22"/>
              </a:solidFill>
            </a:endParaRPr>
          </a:p>
          <a:p>
            <a:pPr marL="457200" lvl="0" indent="-342900" algn="l" rtl="0">
              <a:lnSpc>
                <a:spcPct val="100000"/>
              </a:lnSpc>
              <a:spcBef>
                <a:spcPts val="480"/>
              </a:spcBef>
              <a:spcAft>
                <a:spcPts val="0"/>
              </a:spcAft>
              <a:buSzPts val="1800"/>
              <a:buChar char="▪"/>
            </a:pPr>
            <a:r>
              <a:rPr lang="en" sz="1800">
                <a:solidFill>
                  <a:srgbClr val="1B1A22"/>
                </a:solidFill>
              </a:rPr>
              <a:t>Support for Perspective’s scan labels + field annotations within existing TRW &amp; TBC features to eliminate learning curve</a:t>
            </a:r>
            <a:endParaRPr sz="1800">
              <a:solidFill>
                <a:srgbClr val="1B1A22"/>
              </a:solidFill>
            </a:endParaRPr>
          </a:p>
          <a:p>
            <a:pPr marL="914400" lvl="0" indent="0" algn="l" rtl="0">
              <a:lnSpc>
                <a:spcPct val="100000"/>
              </a:lnSpc>
              <a:spcBef>
                <a:spcPts val="480"/>
              </a:spcBef>
              <a:spcAft>
                <a:spcPts val="0"/>
              </a:spcAft>
              <a:buNone/>
            </a:pPr>
            <a:endParaRPr sz="1800">
              <a:solidFill>
                <a:srgbClr val="1B1A22"/>
              </a:solidFill>
            </a:endParaRPr>
          </a:p>
          <a:p>
            <a:pPr marL="457200" lvl="0" indent="-342900" algn="l" rtl="0">
              <a:lnSpc>
                <a:spcPct val="100000"/>
              </a:lnSpc>
              <a:spcBef>
                <a:spcPts val="480"/>
              </a:spcBef>
              <a:spcAft>
                <a:spcPts val="0"/>
              </a:spcAft>
              <a:buSzPts val="1800"/>
              <a:buChar char="▪"/>
            </a:pPr>
            <a:r>
              <a:rPr lang="en" sz="1800">
                <a:solidFill>
                  <a:srgbClr val="1B1A22"/>
                </a:solidFill>
              </a:rPr>
              <a:t>X7 scan data integrates seamlessly with TRW &amp; TBC’s scanning workflows</a:t>
            </a:r>
            <a:endParaRPr sz="1800">
              <a:solidFill>
                <a:srgbClr val="1B1A22"/>
              </a:solidFill>
            </a:endParaRPr>
          </a:p>
        </p:txBody>
      </p:sp>
      <p:pic>
        <p:nvPicPr>
          <p:cNvPr id="1156" name="Google Shape;1156;p191"/>
          <p:cNvPicPr preferRelativeResize="0"/>
          <p:nvPr/>
        </p:nvPicPr>
        <p:blipFill>
          <a:blip r:embed="rId3">
            <a:alphaModFix/>
          </a:blip>
          <a:stretch>
            <a:fillRect/>
          </a:stretch>
        </p:blipFill>
        <p:spPr>
          <a:xfrm>
            <a:off x="4719025" y="2427850"/>
            <a:ext cx="4096800" cy="2217150"/>
          </a:xfrm>
          <a:prstGeom prst="rect">
            <a:avLst/>
          </a:prstGeom>
          <a:noFill/>
          <a:ln>
            <a:noFill/>
          </a:ln>
          <a:effectLst>
            <a:outerShdw blurRad="292100" dist="139700" dir="2700000" algn="tl" rotWithShape="0">
              <a:srgbClr val="333333">
                <a:alpha val="64709"/>
              </a:srgbClr>
            </a:outerShdw>
          </a:effectLst>
        </p:spPr>
      </p:pic>
      <p:pic>
        <p:nvPicPr>
          <p:cNvPr id="1157" name="Google Shape;1157;p191"/>
          <p:cNvPicPr preferRelativeResize="0"/>
          <p:nvPr/>
        </p:nvPicPr>
        <p:blipFill rotWithShape="1">
          <a:blip r:embed="rId4">
            <a:alphaModFix/>
          </a:blip>
          <a:srcRect l="19493" t="1883" r="18914" b="28629"/>
          <a:stretch/>
        </p:blipFill>
        <p:spPr>
          <a:xfrm>
            <a:off x="5490598" y="658876"/>
            <a:ext cx="1023225" cy="1729900"/>
          </a:xfrm>
          <a:prstGeom prst="rect">
            <a:avLst/>
          </a:prstGeom>
          <a:noFill/>
          <a:ln>
            <a:noFill/>
          </a:ln>
          <a:effectLst>
            <a:outerShdw blurRad="292100" dist="139700" dir="2700000" algn="tl" rotWithShape="0">
              <a:srgbClr val="333333">
                <a:alpha val="64709"/>
              </a:srgbClr>
            </a:outerShdw>
          </a:effectLst>
        </p:spPr>
      </p:pic>
      <p:grpSp>
        <p:nvGrpSpPr>
          <p:cNvPr id="1158" name="Google Shape;1158;p191"/>
          <p:cNvGrpSpPr/>
          <p:nvPr/>
        </p:nvGrpSpPr>
        <p:grpSpPr>
          <a:xfrm>
            <a:off x="6638572" y="859647"/>
            <a:ext cx="2038345" cy="1568192"/>
            <a:chOff x="3986606" y="586454"/>
            <a:chExt cx="5637015" cy="4495964"/>
          </a:xfrm>
        </p:grpSpPr>
        <p:pic>
          <p:nvPicPr>
            <p:cNvPr id="1159" name="Google Shape;1159;p191"/>
            <p:cNvPicPr preferRelativeResize="0"/>
            <p:nvPr/>
          </p:nvPicPr>
          <p:blipFill rotWithShape="1">
            <a:blip r:embed="rId5">
              <a:alphaModFix/>
            </a:blip>
            <a:srcRect/>
            <a:stretch/>
          </p:blipFill>
          <p:spPr>
            <a:xfrm>
              <a:off x="3986606" y="586454"/>
              <a:ext cx="5637015" cy="4495964"/>
            </a:xfrm>
            <a:prstGeom prst="rect">
              <a:avLst/>
            </a:prstGeom>
            <a:noFill/>
            <a:ln>
              <a:noFill/>
            </a:ln>
            <a:effectLst>
              <a:outerShdw blurRad="292100" dist="139700" dir="2700000" algn="tl" rotWithShape="0">
                <a:srgbClr val="333333">
                  <a:alpha val="64709"/>
                </a:srgbClr>
              </a:outerShdw>
            </a:effectLst>
          </p:spPr>
        </p:pic>
        <p:pic>
          <p:nvPicPr>
            <p:cNvPr id="1160" name="Google Shape;1160;p191"/>
            <p:cNvPicPr preferRelativeResize="0"/>
            <p:nvPr/>
          </p:nvPicPr>
          <p:blipFill>
            <a:blip r:embed="rId6">
              <a:alphaModFix/>
            </a:blip>
            <a:stretch>
              <a:fillRect/>
            </a:stretch>
          </p:blipFill>
          <p:spPr>
            <a:xfrm>
              <a:off x="5005425" y="1490100"/>
              <a:ext cx="3544574" cy="2192775"/>
            </a:xfrm>
            <a:prstGeom prst="rect">
              <a:avLst/>
            </a:prstGeom>
            <a:noFill/>
            <a:ln>
              <a:noFill/>
            </a:ln>
            <a:effectLst>
              <a:outerShdw blurRad="292100" dist="139700" dir="2700000" algn="tl" rotWithShape="0">
                <a:srgbClr val="333333">
                  <a:alpha val="64709"/>
                </a:srgbClr>
              </a:outerShdw>
            </a:effec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92"/>
          <p:cNvSpPr txBox="1">
            <a:spLocks noGrp="1"/>
          </p:cNvSpPr>
          <p:nvPr>
            <p:ph type="ctrTitle"/>
          </p:nvPr>
        </p:nvSpPr>
        <p:spPr>
          <a:xfrm>
            <a:off x="574705" y="4030663"/>
            <a:ext cx="7996800" cy="65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Customer and Application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93"/>
          <p:cNvSpPr txBox="1">
            <a:spLocks noGrp="1"/>
          </p:cNvSpPr>
          <p:nvPr>
            <p:ph type="title"/>
          </p:nvPr>
        </p:nvSpPr>
        <p:spPr>
          <a:xfrm>
            <a:off x="580248" y="213125"/>
            <a:ext cx="60435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Customer Segmentation Overview </a:t>
            </a:r>
            <a:endParaRPr/>
          </a:p>
        </p:txBody>
      </p:sp>
      <p:sp>
        <p:nvSpPr>
          <p:cNvPr id="1171" name="Google Shape;1171;p193"/>
          <p:cNvSpPr txBox="1">
            <a:spLocks noGrp="1"/>
          </p:cNvSpPr>
          <p:nvPr>
            <p:ph type="body" idx="1"/>
          </p:nvPr>
        </p:nvSpPr>
        <p:spPr>
          <a:xfrm>
            <a:off x="214750" y="768725"/>
            <a:ext cx="6104100" cy="3817800"/>
          </a:xfrm>
          <a:prstGeom prst="rect">
            <a:avLst/>
          </a:prstGeom>
        </p:spPr>
        <p:txBody>
          <a:bodyPr spcFirstLastPara="1" wrap="square" lIns="91425" tIns="91425" rIns="91425" bIns="91425" anchor="t" anchorCtr="0">
            <a:noAutofit/>
          </a:bodyPr>
          <a:lstStyle/>
          <a:p>
            <a:pPr marL="457200" lvl="0" indent="-381000" algn="l" rtl="0">
              <a:spcBef>
                <a:spcPts val="480"/>
              </a:spcBef>
              <a:spcAft>
                <a:spcPts val="0"/>
              </a:spcAft>
              <a:buSzPts val="2400"/>
              <a:buChar char="▪"/>
            </a:pPr>
            <a:r>
              <a:rPr lang="en" dirty="0"/>
              <a:t>New 3D Scanning User </a:t>
            </a:r>
            <a:endParaRPr dirty="0"/>
          </a:p>
          <a:p>
            <a:pPr marL="914400" lvl="1" indent="-355600" algn="l" rtl="0">
              <a:spcBef>
                <a:spcPts val="0"/>
              </a:spcBef>
              <a:spcAft>
                <a:spcPts val="0"/>
              </a:spcAft>
              <a:buSzPts val="2000"/>
              <a:buChar char="–"/>
            </a:pPr>
            <a:r>
              <a:rPr lang="en" dirty="0"/>
              <a:t>Needs easy integration into their workflow</a:t>
            </a:r>
            <a:endParaRPr dirty="0"/>
          </a:p>
          <a:p>
            <a:pPr marL="914400" lvl="1" indent="-355600" algn="l" rtl="0">
              <a:spcBef>
                <a:spcPts val="0"/>
              </a:spcBef>
              <a:spcAft>
                <a:spcPts val="0"/>
              </a:spcAft>
              <a:buSzPts val="2000"/>
              <a:buChar char="–"/>
            </a:pPr>
            <a:r>
              <a:rPr lang="en" sz="2000" dirty="0"/>
              <a:t>Must provide ROI with small budgets</a:t>
            </a:r>
            <a:endParaRPr sz="2000" dirty="0"/>
          </a:p>
          <a:p>
            <a:pPr marL="457200" lvl="0" indent="-381000" algn="l" rtl="0">
              <a:spcBef>
                <a:spcPts val="0"/>
              </a:spcBef>
              <a:spcAft>
                <a:spcPts val="0"/>
              </a:spcAft>
              <a:buSzPts val="2400"/>
              <a:buChar char="▪"/>
            </a:pPr>
            <a:r>
              <a:rPr lang="en" dirty="0"/>
              <a:t>Trimble Fan….Except Scanning </a:t>
            </a:r>
            <a:endParaRPr dirty="0"/>
          </a:p>
          <a:p>
            <a:pPr marL="914400" lvl="1" indent="-355600" algn="l" rtl="0">
              <a:spcBef>
                <a:spcPts val="0"/>
              </a:spcBef>
              <a:spcAft>
                <a:spcPts val="0"/>
              </a:spcAft>
              <a:buSzPts val="2000"/>
              <a:buChar char="–"/>
            </a:pPr>
            <a:r>
              <a:rPr lang="en" dirty="0"/>
              <a:t>Values Trimble’s Legacy of workflow productivity and professional reliability</a:t>
            </a:r>
            <a:endParaRPr dirty="0"/>
          </a:p>
          <a:p>
            <a:pPr marL="914400" lvl="1" indent="-355600" algn="l" rtl="0">
              <a:spcBef>
                <a:spcPts val="0"/>
              </a:spcBef>
              <a:spcAft>
                <a:spcPts val="0"/>
              </a:spcAft>
              <a:buSzPts val="2000"/>
              <a:buChar char="–"/>
            </a:pPr>
            <a:r>
              <a:rPr lang="en" dirty="0"/>
              <a:t>Knows the Trimble ecosystem </a:t>
            </a:r>
            <a:endParaRPr dirty="0"/>
          </a:p>
          <a:p>
            <a:pPr marL="457200" lvl="0" indent="-381000" algn="l" rtl="0">
              <a:spcBef>
                <a:spcPts val="0"/>
              </a:spcBef>
              <a:spcAft>
                <a:spcPts val="0"/>
              </a:spcAft>
              <a:buSzPts val="2400"/>
              <a:buChar char="▪"/>
            </a:pPr>
            <a:r>
              <a:rPr lang="en" dirty="0"/>
              <a:t>Existing 3D Scanning User </a:t>
            </a:r>
            <a:endParaRPr dirty="0"/>
          </a:p>
          <a:p>
            <a:pPr marL="914400" lvl="1" indent="-355600" algn="l" rtl="0">
              <a:spcBef>
                <a:spcPts val="0"/>
              </a:spcBef>
              <a:spcAft>
                <a:spcPts val="0"/>
              </a:spcAft>
              <a:buSzPts val="2000"/>
              <a:buChar char="–"/>
            </a:pPr>
            <a:r>
              <a:rPr lang="en" dirty="0"/>
              <a:t>Understand scanning ROI </a:t>
            </a:r>
            <a:endParaRPr dirty="0"/>
          </a:p>
          <a:p>
            <a:pPr marL="914400" lvl="1" indent="-355600" algn="l" rtl="0">
              <a:spcBef>
                <a:spcPts val="0"/>
              </a:spcBef>
              <a:spcAft>
                <a:spcPts val="0"/>
              </a:spcAft>
              <a:buSzPts val="2000"/>
              <a:buChar char="–"/>
            </a:pPr>
            <a:r>
              <a:rPr lang="en" dirty="0"/>
              <a:t>Looking to expand business capacity</a:t>
            </a:r>
            <a:endParaRPr dirty="0"/>
          </a:p>
          <a:p>
            <a:pPr marL="914400" lvl="1" indent="-355600" algn="l" rtl="0">
              <a:spcBef>
                <a:spcPts val="0"/>
              </a:spcBef>
              <a:spcAft>
                <a:spcPts val="0"/>
              </a:spcAft>
              <a:buSzPts val="2000"/>
              <a:buChar char="–"/>
            </a:pPr>
            <a:r>
              <a:rPr lang="en" dirty="0"/>
              <a:t>Established process and data workflows </a:t>
            </a:r>
            <a:endParaRPr dirty="0"/>
          </a:p>
        </p:txBody>
      </p:sp>
      <p:pic>
        <p:nvPicPr>
          <p:cNvPr id="1172" name="Google Shape;1172;p193"/>
          <p:cNvPicPr preferRelativeResize="0"/>
          <p:nvPr/>
        </p:nvPicPr>
        <p:blipFill rotWithShape="1">
          <a:blip r:embed="rId3">
            <a:alphaModFix/>
          </a:blip>
          <a:srcRect/>
          <a:stretch/>
        </p:blipFill>
        <p:spPr>
          <a:xfrm>
            <a:off x="7399750" y="86025"/>
            <a:ext cx="1744250" cy="4217159"/>
          </a:xfrm>
          <a:prstGeom prst="rect">
            <a:avLst/>
          </a:prstGeom>
          <a:noFill/>
          <a:ln>
            <a:noFill/>
          </a:ln>
          <a:effectLst>
            <a:outerShdw blurRad="71438" dist="139700" dir="2700000" algn="tl" rotWithShape="0">
              <a:srgbClr val="333333">
                <a:alpha val="19000"/>
              </a:srgbClr>
            </a:outerShdw>
          </a:effectLst>
        </p:spPr>
      </p:pic>
      <p:pic>
        <p:nvPicPr>
          <p:cNvPr id="1173" name="Google Shape;1173;p193"/>
          <p:cNvPicPr preferRelativeResize="0"/>
          <p:nvPr/>
        </p:nvPicPr>
        <p:blipFill rotWithShape="1">
          <a:blip r:embed="rId4">
            <a:alphaModFix/>
          </a:blip>
          <a:srcRect/>
          <a:stretch/>
        </p:blipFill>
        <p:spPr>
          <a:xfrm>
            <a:off x="5369975" y="3409300"/>
            <a:ext cx="1922625" cy="1280450"/>
          </a:xfrm>
          <a:prstGeom prst="rect">
            <a:avLst/>
          </a:prstGeom>
          <a:noFill/>
          <a:ln>
            <a:noFill/>
          </a:ln>
          <a:effectLst>
            <a:outerShdw blurRad="71438" dist="139700" dir="2700000" algn="tl" rotWithShape="0">
              <a:srgbClr val="333333">
                <a:alpha val="19000"/>
              </a:srgbClr>
            </a:outerShdw>
          </a:effectLst>
        </p:spPr>
      </p:pic>
      <p:sp>
        <p:nvSpPr>
          <p:cNvPr id="1174" name="Google Shape;1174;p193"/>
          <p:cNvSpPr txBox="1"/>
          <p:nvPr/>
        </p:nvSpPr>
        <p:spPr>
          <a:xfrm rot="-1728229">
            <a:off x="5831354" y="952946"/>
            <a:ext cx="1511170" cy="6439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CB414"/>
                </a:solidFill>
                <a:latin typeface="Calibri"/>
                <a:ea typeface="Calibri"/>
                <a:cs typeface="Calibri"/>
                <a:sym typeface="Calibri"/>
              </a:rPr>
              <a:t>Simple </a:t>
            </a:r>
            <a:endParaRPr sz="2400" b="1" dirty="0">
              <a:solidFill>
                <a:srgbClr val="FCB414"/>
              </a:solidFill>
              <a:latin typeface="Calibri"/>
              <a:ea typeface="Calibri"/>
              <a:cs typeface="Calibri"/>
              <a:sym typeface="Calibri"/>
            </a:endParaRPr>
          </a:p>
        </p:txBody>
      </p:sp>
      <p:sp>
        <p:nvSpPr>
          <p:cNvPr id="1175" name="Google Shape;1175;p193"/>
          <p:cNvSpPr txBox="1"/>
          <p:nvPr/>
        </p:nvSpPr>
        <p:spPr>
          <a:xfrm rot="-1728246">
            <a:off x="6019539" y="1769918"/>
            <a:ext cx="1126362" cy="6439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CB414"/>
                </a:solidFill>
                <a:latin typeface="Calibri"/>
                <a:ea typeface="Calibri"/>
                <a:cs typeface="Calibri"/>
                <a:sym typeface="Calibri"/>
              </a:rPr>
              <a:t>Smart </a:t>
            </a:r>
            <a:endParaRPr sz="2400" b="1" dirty="0">
              <a:solidFill>
                <a:srgbClr val="FCB414"/>
              </a:solidFill>
              <a:latin typeface="Calibri"/>
              <a:ea typeface="Calibri"/>
              <a:cs typeface="Calibri"/>
              <a:sym typeface="Calibri"/>
            </a:endParaRPr>
          </a:p>
        </p:txBody>
      </p:sp>
      <p:sp>
        <p:nvSpPr>
          <p:cNvPr id="1176" name="Google Shape;1176;p193"/>
          <p:cNvSpPr txBox="1"/>
          <p:nvPr/>
        </p:nvSpPr>
        <p:spPr>
          <a:xfrm rot="-1728199">
            <a:off x="5731209" y="2510630"/>
            <a:ext cx="2112684" cy="6439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CB414"/>
                </a:solidFill>
                <a:latin typeface="Calibri"/>
                <a:ea typeface="Calibri"/>
                <a:cs typeface="Calibri"/>
                <a:sym typeface="Calibri"/>
              </a:rPr>
              <a:t>Professional </a:t>
            </a:r>
            <a:endParaRPr sz="2400" b="1" dirty="0">
              <a:solidFill>
                <a:srgbClr val="FCB414"/>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94"/>
          <p:cNvSpPr txBox="1">
            <a:spLocks noGrp="1"/>
          </p:cNvSpPr>
          <p:nvPr>
            <p:ph type="title"/>
          </p:nvPr>
        </p:nvSpPr>
        <p:spPr>
          <a:xfrm>
            <a:off x="571490" y="202080"/>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Top Applications</a:t>
            </a:r>
            <a:endParaRPr/>
          </a:p>
        </p:txBody>
      </p:sp>
      <p:sp>
        <p:nvSpPr>
          <p:cNvPr id="1182" name="Google Shape;1182;p194"/>
          <p:cNvSpPr txBox="1">
            <a:spLocks noGrp="1"/>
          </p:cNvSpPr>
          <p:nvPr>
            <p:ph type="body" idx="1"/>
          </p:nvPr>
        </p:nvSpPr>
        <p:spPr>
          <a:xfrm>
            <a:off x="580250" y="715375"/>
            <a:ext cx="8001000" cy="43647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480"/>
              </a:spcBef>
              <a:spcAft>
                <a:spcPts val="0"/>
              </a:spcAft>
              <a:buSzPts val="2000"/>
              <a:buFont typeface="Calibri"/>
              <a:buAutoNum type="arabicPeriod"/>
            </a:pPr>
            <a:r>
              <a:rPr lang="en" sz="2000"/>
              <a:t>Building Construction/Facility Management</a:t>
            </a:r>
            <a:endParaRPr/>
          </a:p>
          <a:p>
            <a:pPr marL="457200" lvl="0" indent="-355600" algn="l" rtl="0">
              <a:lnSpc>
                <a:spcPct val="115000"/>
              </a:lnSpc>
              <a:spcBef>
                <a:spcPts val="0"/>
              </a:spcBef>
              <a:spcAft>
                <a:spcPts val="0"/>
              </a:spcAft>
              <a:buSzPts val="2000"/>
              <a:buFont typeface="Calibri"/>
              <a:buAutoNum type="arabicPeriod"/>
            </a:pPr>
            <a:r>
              <a:rPr lang="en" sz="2000"/>
              <a:t>Industrial Surveys</a:t>
            </a:r>
            <a:endParaRPr/>
          </a:p>
          <a:p>
            <a:pPr marL="457200" lvl="0" indent="-355600" algn="l" rtl="0">
              <a:lnSpc>
                <a:spcPct val="115000"/>
              </a:lnSpc>
              <a:spcBef>
                <a:spcPts val="0"/>
              </a:spcBef>
              <a:spcAft>
                <a:spcPts val="0"/>
              </a:spcAft>
              <a:buSzPts val="2000"/>
              <a:buFont typeface="Calibri"/>
              <a:buAutoNum type="arabicPeriod"/>
            </a:pPr>
            <a:r>
              <a:rPr lang="en" sz="2000"/>
              <a:t>Civil Infrastructure</a:t>
            </a:r>
            <a:endParaRPr/>
          </a:p>
          <a:p>
            <a:pPr marL="457200" lvl="0" indent="-355600" algn="l" rtl="0">
              <a:lnSpc>
                <a:spcPct val="115000"/>
              </a:lnSpc>
              <a:spcBef>
                <a:spcPts val="0"/>
              </a:spcBef>
              <a:spcAft>
                <a:spcPts val="0"/>
              </a:spcAft>
              <a:buSzPts val="2000"/>
              <a:buFont typeface="Calibri"/>
              <a:buAutoNum type="arabicPeriod"/>
            </a:pPr>
            <a:r>
              <a:rPr lang="en" sz="2000"/>
              <a:t>Topographic/General Surveys</a:t>
            </a:r>
            <a:endParaRPr/>
          </a:p>
          <a:p>
            <a:pPr marL="457200" lvl="0" indent="-355600" algn="l" rtl="0">
              <a:lnSpc>
                <a:spcPct val="115000"/>
              </a:lnSpc>
              <a:spcBef>
                <a:spcPts val="0"/>
              </a:spcBef>
              <a:spcAft>
                <a:spcPts val="0"/>
              </a:spcAft>
              <a:buSzPts val="2000"/>
              <a:buFont typeface="Calibri"/>
              <a:buAutoNum type="arabicPeriod"/>
            </a:pPr>
            <a:r>
              <a:rPr lang="en" sz="2000"/>
              <a:t>Forensics</a:t>
            </a:r>
            <a:endParaRPr/>
          </a:p>
          <a:p>
            <a:pPr marL="457200" lvl="0" indent="-355600" algn="l" rtl="0">
              <a:lnSpc>
                <a:spcPct val="115000"/>
              </a:lnSpc>
              <a:spcBef>
                <a:spcPts val="0"/>
              </a:spcBef>
              <a:spcAft>
                <a:spcPts val="0"/>
              </a:spcAft>
              <a:buSzPts val="2000"/>
              <a:buFont typeface="Calibri"/>
              <a:buAutoNum type="arabicPeriod"/>
            </a:pPr>
            <a:r>
              <a:rPr lang="en" sz="2000"/>
              <a:t>Utilities</a:t>
            </a:r>
            <a:endParaRPr/>
          </a:p>
          <a:p>
            <a:pPr marL="457200" lvl="0" indent="-355600" algn="l" rtl="0">
              <a:lnSpc>
                <a:spcPct val="115000"/>
              </a:lnSpc>
              <a:spcBef>
                <a:spcPts val="0"/>
              </a:spcBef>
              <a:spcAft>
                <a:spcPts val="0"/>
              </a:spcAft>
              <a:buSzPts val="2000"/>
              <a:buFont typeface="Calibri"/>
              <a:buAutoNum type="arabicPeriod"/>
            </a:pPr>
            <a:r>
              <a:rPr lang="en" sz="2000"/>
              <a:t>Marine Construction</a:t>
            </a:r>
            <a:endParaRPr sz="2000"/>
          </a:p>
          <a:p>
            <a:pPr marL="457200" lvl="0" indent="-355600" algn="l" rtl="0">
              <a:lnSpc>
                <a:spcPct val="115000"/>
              </a:lnSpc>
              <a:spcBef>
                <a:spcPts val="0"/>
              </a:spcBef>
              <a:spcAft>
                <a:spcPts val="0"/>
              </a:spcAft>
              <a:buSzPts val="2000"/>
              <a:buFont typeface="Calibri"/>
              <a:buAutoNum type="arabicPeriod"/>
            </a:pPr>
            <a:r>
              <a:rPr lang="en" sz="2000"/>
              <a:t>Underground Mining</a:t>
            </a:r>
            <a:endParaRPr/>
          </a:p>
          <a:p>
            <a:pPr marL="457200" lvl="0" indent="-355600" algn="l" rtl="0">
              <a:lnSpc>
                <a:spcPct val="115000"/>
              </a:lnSpc>
              <a:spcBef>
                <a:spcPts val="0"/>
              </a:spcBef>
              <a:spcAft>
                <a:spcPts val="0"/>
              </a:spcAft>
              <a:buSzPts val="2000"/>
              <a:buFont typeface="Calibri"/>
              <a:buAutoNum type="arabicPeriod"/>
            </a:pPr>
            <a:r>
              <a:rPr lang="en" sz="2000"/>
              <a:t>Cultural Heritage</a:t>
            </a:r>
            <a:endParaRPr sz="2000"/>
          </a:p>
          <a:p>
            <a:pPr marL="457200" lvl="0" indent="-355600" algn="l" rtl="0">
              <a:lnSpc>
                <a:spcPct val="115000"/>
              </a:lnSpc>
              <a:spcBef>
                <a:spcPts val="0"/>
              </a:spcBef>
              <a:spcAft>
                <a:spcPts val="0"/>
              </a:spcAft>
              <a:buSzPts val="2000"/>
              <a:buFont typeface="Calibri"/>
              <a:buAutoNum type="arabicPeriod"/>
            </a:pPr>
            <a:r>
              <a:rPr lang="en" sz="2000"/>
              <a:t>Tank Calibration &amp; Inspection</a:t>
            </a:r>
            <a:endParaRPr/>
          </a:p>
          <a:p>
            <a:pPr marL="457200" lvl="0" indent="0" algn="l" rtl="0">
              <a:lnSpc>
                <a:spcPct val="115000"/>
              </a:lnSpc>
              <a:spcBef>
                <a:spcPts val="480"/>
              </a:spcBef>
              <a:spcAft>
                <a:spcPts val="0"/>
              </a:spcAft>
              <a:buNone/>
            </a:pPr>
            <a:endParaRPr sz="2000"/>
          </a:p>
          <a:p>
            <a:pPr marL="457200" lvl="0" indent="0" algn="l" rtl="0">
              <a:lnSpc>
                <a:spcPct val="100000"/>
              </a:lnSpc>
              <a:spcBef>
                <a:spcPts val="480"/>
              </a:spcBef>
              <a:spcAft>
                <a:spcPts val="0"/>
              </a:spcAft>
              <a:buNone/>
            </a:pPr>
            <a:endParaRPr sz="2000"/>
          </a:p>
        </p:txBody>
      </p:sp>
      <p:pic>
        <p:nvPicPr>
          <p:cNvPr id="1183" name="Google Shape;1183;p194"/>
          <p:cNvPicPr preferRelativeResize="0"/>
          <p:nvPr/>
        </p:nvPicPr>
        <p:blipFill>
          <a:blip r:embed="rId3">
            <a:alphaModFix/>
          </a:blip>
          <a:stretch>
            <a:fillRect/>
          </a:stretch>
        </p:blipFill>
        <p:spPr>
          <a:xfrm>
            <a:off x="5204353" y="3126465"/>
            <a:ext cx="1651347" cy="1432385"/>
          </a:xfrm>
          <a:prstGeom prst="rect">
            <a:avLst/>
          </a:prstGeom>
          <a:noFill/>
          <a:ln>
            <a:noFill/>
          </a:ln>
          <a:effectLst>
            <a:outerShdw blurRad="71438" dist="139700" dir="2700000" algn="tl" rotWithShape="0">
              <a:srgbClr val="333333">
                <a:alpha val="19000"/>
              </a:srgbClr>
            </a:outerShdw>
          </a:effectLst>
        </p:spPr>
      </p:pic>
      <p:pic>
        <p:nvPicPr>
          <p:cNvPr id="1184" name="Google Shape;1184;p194" descr="Related image"/>
          <p:cNvPicPr preferRelativeResize="0"/>
          <p:nvPr/>
        </p:nvPicPr>
        <p:blipFill rotWithShape="1">
          <a:blip r:embed="rId4">
            <a:alphaModFix/>
          </a:blip>
          <a:srcRect l="12281" r="12235"/>
          <a:stretch/>
        </p:blipFill>
        <p:spPr>
          <a:xfrm>
            <a:off x="7010285" y="3259348"/>
            <a:ext cx="2045044" cy="1371599"/>
          </a:xfrm>
          <a:prstGeom prst="rect">
            <a:avLst/>
          </a:prstGeom>
          <a:noFill/>
          <a:ln>
            <a:noFill/>
          </a:ln>
          <a:effectLst>
            <a:outerShdw blurRad="71438" dist="139700" dir="2700000" algn="tl" rotWithShape="0">
              <a:srgbClr val="333333">
                <a:alpha val="19000"/>
              </a:srgbClr>
            </a:outerShdw>
          </a:effectLst>
        </p:spPr>
      </p:pic>
      <p:pic>
        <p:nvPicPr>
          <p:cNvPr id="1185" name="Google Shape;1185;p194"/>
          <p:cNvPicPr preferRelativeResize="0"/>
          <p:nvPr/>
        </p:nvPicPr>
        <p:blipFill rotWithShape="1">
          <a:blip r:embed="rId5">
            <a:alphaModFix/>
          </a:blip>
          <a:srcRect t="7595" r="19614"/>
          <a:stretch/>
        </p:blipFill>
        <p:spPr>
          <a:xfrm>
            <a:off x="7010275" y="1829575"/>
            <a:ext cx="2045050" cy="1309051"/>
          </a:xfrm>
          <a:prstGeom prst="rect">
            <a:avLst/>
          </a:prstGeom>
          <a:noFill/>
          <a:ln>
            <a:noFill/>
          </a:ln>
          <a:effectLst>
            <a:outerShdw blurRad="71438" dist="139700" dir="2700000" algn="tl" rotWithShape="0">
              <a:srgbClr val="333333">
                <a:alpha val="19000"/>
              </a:srgbClr>
            </a:outerShdw>
          </a:effectLst>
        </p:spPr>
      </p:pic>
      <p:pic>
        <p:nvPicPr>
          <p:cNvPr id="1186" name="Google Shape;1186;p194"/>
          <p:cNvPicPr preferRelativeResize="0"/>
          <p:nvPr/>
        </p:nvPicPr>
        <p:blipFill rotWithShape="1">
          <a:blip r:embed="rId6">
            <a:alphaModFix/>
          </a:blip>
          <a:srcRect l="5669" r="6833"/>
          <a:stretch/>
        </p:blipFill>
        <p:spPr>
          <a:xfrm>
            <a:off x="4661350" y="1631550"/>
            <a:ext cx="2188910" cy="1367064"/>
          </a:xfrm>
          <a:prstGeom prst="rect">
            <a:avLst/>
          </a:prstGeom>
          <a:noFill/>
          <a:ln>
            <a:noFill/>
          </a:ln>
          <a:effectLst>
            <a:outerShdw blurRad="71438" dist="139700" dir="2700000" algn="tl" rotWithShape="0">
              <a:srgbClr val="333333">
                <a:alpha val="19000"/>
              </a:srgbClr>
            </a:outerShdw>
          </a:effectLst>
        </p:spPr>
      </p:pic>
      <p:pic>
        <p:nvPicPr>
          <p:cNvPr id="1187" name="Google Shape;1187;p194"/>
          <p:cNvPicPr preferRelativeResize="0"/>
          <p:nvPr/>
        </p:nvPicPr>
        <p:blipFill rotWithShape="1">
          <a:blip r:embed="rId7">
            <a:alphaModFix/>
          </a:blip>
          <a:srcRect l="9173"/>
          <a:stretch/>
        </p:blipFill>
        <p:spPr>
          <a:xfrm>
            <a:off x="7010274" y="428000"/>
            <a:ext cx="2045051" cy="1266549"/>
          </a:xfrm>
          <a:prstGeom prst="rect">
            <a:avLst/>
          </a:prstGeom>
          <a:noFill/>
          <a:ln>
            <a:noFill/>
          </a:ln>
          <a:effectLst>
            <a:outerShdw blurRad="71438" dist="139700" dir="2700000" algn="tl" rotWithShape="0">
              <a:srgbClr val="333333">
                <a:alpha val="19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167"/>
          <p:cNvPicPr preferRelativeResize="0"/>
          <p:nvPr/>
        </p:nvPicPr>
        <p:blipFill rotWithShape="1">
          <a:blip r:embed="rId3">
            <a:alphaModFix amt="24000"/>
          </a:blip>
          <a:srcRect/>
          <a:stretch/>
        </p:blipFill>
        <p:spPr>
          <a:xfrm>
            <a:off x="1" y="-1"/>
            <a:ext cx="9144000" cy="5145058"/>
          </a:xfrm>
          <a:prstGeom prst="rect">
            <a:avLst/>
          </a:prstGeom>
          <a:noFill/>
          <a:ln>
            <a:noFill/>
          </a:ln>
        </p:spPr>
      </p:pic>
      <p:sp>
        <p:nvSpPr>
          <p:cNvPr id="945" name="Google Shape;945;p167"/>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400"/>
              <a:buNone/>
            </a:pPr>
            <a:r>
              <a:rPr lang="en"/>
              <a:t>Trimble X7 Key Messages</a:t>
            </a:r>
            <a:endParaRPr/>
          </a:p>
        </p:txBody>
      </p:sp>
      <p:sp>
        <p:nvSpPr>
          <p:cNvPr id="946" name="Google Shape;946;p167"/>
          <p:cNvSpPr txBox="1">
            <a:spLocks noGrp="1"/>
          </p:cNvSpPr>
          <p:nvPr>
            <p:ph type="body" idx="1"/>
          </p:nvPr>
        </p:nvSpPr>
        <p:spPr>
          <a:xfrm>
            <a:off x="639775" y="944175"/>
            <a:ext cx="7138500" cy="4021800"/>
          </a:xfrm>
          <a:prstGeom prst="rect">
            <a:avLst/>
          </a:prstGeom>
          <a:noFill/>
          <a:ln>
            <a:noFill/>
          </a:ln>
        </p:spPr>
        <p:txBody>
          <a:bodyPr spcFirstLastPara="1" wrap="square" lIns="91425" tIns="91425" rIns="91425" bIns="91425" anchor="t" anchorCtr="0">
            <a:noAutofit/>
          </a:bodyPr>
          <a:lstStyle/>
          <a:p>
            <a:pPr marL="457200" lvl="0" indent="-419100" algn="l" rtl="0">
              <a:lnSpc>
                <a:spcPct val="100000"/>
              </a:lnSpc>
              <a:spcBef>
                <a:spcPts val="480"/>
              </a:spcBef>
              <a:spcAft>
                <a:spcPts val="0"/>
              </a:spcAft>
              <a:buSzPts val="3000"/>
              <a:buChar char="▪"/>
            </a:pPr>
            <a:r>
              <a:rPr lang="en" sz="3000" b="1" dirty="0"/>
              <a:t>Simple</a:t>
            </a:r>
            <a:endParaRPr sz="3000" b="1" dirty="0"/>
          </a:p>
          <a:p>
            <a:pPr marL="914400" marR="0" lvl="1" indent="-342900" algn="l" rtl="0">
              <a:lnSpc>
                <a:spcPct val="100000"/>
              </a:lnSpc>
              <a:spcBef>
                <a:spcPts val="0"/>
              </a:spcBef>
              <a:spcAft>
                <a:spcPts val="0"/>
              </a:spcAft>
              <a:buClr>
                <a:schemeClr val="accent1"/>
              </a:buClr>
              <a:buSzPts val="1800"/>
              <a:buFont typeface="Calibri"/>
              <a:buChar char="–"/>
            </a:pPr>
            <a:r>
              <a:rPr lang="en" sz="2400" dirty="0"/>
              <a:t>Reliable field workflows suitable for all users</a:t>
            </a:r>
            <a:endParaRPr sz="2400" dirty="0"/>
          </a:p>
          <a:p>
            <a:pPr marL="914400" marR="0" lvl="1" indent="-342900" algn="l" rtl="0">
              <a:lnSpc>
                <a:spcPct val="100000"/>
              </a:lnSpc>
              <a:spcBef>
                <a:spcPts val="0"/>
              </a:spcBef>
              <a:spcAft>
                <a:spcPts val="0"/>
              </a:spcAft>
              <a:buSzPts val="1800"/>
              <a:buChar char="–"/>
            </a:pPr>
            <a:r>
              <a:rPr lang="en" sz="2400" dirty="0"/>
              <a:t>Intuitive Perspective software to operate, manage, view and validate scan data</a:t>
            </a:r>
            <a:endParaRPr sz="2400" dirty="0"/>
          </a:p>
          <a:p>
            <a:pPr marL="914400" marR="0" lvl="1" indent="-342900" algn="l" rtl="0">
              <a:lnSpc>
                <a:spcPct val="100000"/>
              </a:lnSpc>
              <a:spcBef>
                <a:spcPts val="0"/>
              </a:spcBef>
              <a:spcAft>
                <a:spcPts val="0"/>
              </a:spcAft>
              <a:buSzPts val="1800"/>
              <a:buChar char="–"/>
            </a:pPr>
            <a:r>
              <a:rPr lang="en" sz="2400" dirty="0"/>
              <a:t>Fast image capture with Trimble VISION™ technology</a:t>
            </a:r>
            <a:endParaRPr sz="2400" dirty="0"/>
          </a:p>
          <a:p>
            <a:pPr marL="914400" marR="0" lvl="1" indent="-342900" algn="l" rtl="0">
              <a:lnSpc>
                <a:spcPct val="100000"/>
              </a:lnSpc>
              <a:spcBef>
                <a:spcPts val="0"/>
              </a:spcBef>
              <a:spcAft>
                <a:spcPts val="0"/>
              </a:spcAft>
              <a:buSzPts val="1800"/>
              <a:buChar char="–"/>
            </a:pPr>
            <a:r>
              <a:rPr lang="en" sz="2400" dirty="0"/>
              <a:t>Compact and lightweight for easier transport and mobility</a:t>
            </a:r>
            <a:endParaRPr sz="2400" dirty="0"/>
          </a:p>
          <a:p>
            <a:pPr marL="914400" lvl="0" indent="0" algn="l" rtl="0">
              <a:spcBef>
                <a:spcPts val="0"/>
              </a:spcBef>
              <a:spcAft>
                <a:spcPts val="0"/>
              </a:spcAft>
              <a:buNone/>
            </a:pPr>
            <a:endParaRPr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195"/>
          <p:cNvSpPr txBox="1">
            <a:spLocks noGrp="1"/>
          </p:cNvSpPr>
          <p:nvPr>
            <p:ph type="title"/>
          </p:nvPr>
        </p:nvSpPr>
        <p:spPr>
          <a:xfrm>
            <a:off x="536040" y="174455"/>
            <a:ext cx="80010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Building Construction / Facility Management</a:t>
            </a:r>
            <a:endParaRPr/>
          </a:p>
        </p:txBody>
      </p:sp>
      <p:sp>
        <p:nvSpPr>
          <p:cNvPr id="1193" name="Google Shape;1193;p195"/>
          <p:cNvSpPr txBox="1">
            <a:spLocks noGrp="1"/>
          </p:cNvSpPr>
          <p:nvPr>
            <p:ph type="body" idx="1"/>
          </p:nvPr>
        </p:nvSpPr>
        <p:spPr>
          <a:xfrm>
            <a:off x="393850" y="583925"/>
            <a:ext cx="4414500" cy="3721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000"/>
              <a:t>Survey Services for Buildings. Condo maps, facade elevations or large facility management</a:t>
            </a:r>
            <a:endParaRPr sz="2000"/>
          </a:p>
          <a:p>
            <a:pPr marL="457200" lvl="0" indent="-355600" algn="l" rtl="0">
              <a:spcBef>
                <a:spcPts val="480"/>
              </a:spcBef>
              <a:spcAft>
                <a:spcPts val="0"/>
              </a:spcAft>
              <a:buSzPts val="2000"/>
              <a:buChar char="▪"/>
            </a:pPr>
            <a:r>
              <a:rPr lang="en" sz="2000"/>
              <a:t>Labels to help group assets locations by floors</a:t>
            </a:r>
            <a:endParaRPr sz="2000"/>
          </a:p>
          <a:p>
            <a:pPr marL="457200" lvl="0" indent="-355600" algn="l" rtl="0">
              <a:spcBef>
                <a:spcPts val="0"/>
              </a:spcBef>
              <a:spcAft>
                <a:spcPts val="0"/>
              </a:spcAft>
              <a:buSzPts val="2000"/>
              <a:buChar char="▪"/>
            </a:pPr>
            <a:r>
              <a:rPr lang="en" sz="2000"/>
              <a:t>Annotations to call out specific areas of interest in scan data for office personnel </a:t>
            </a:r>
            <a:endParaRPr sz="2000"/>
          </a:p>
          <a:p>
            <a:pPr marL="457200" lvl="0" indent="-355600" algn="l" rtl="0">
              <a:spcBef>
                <a:spcPts val="0"/>
              </a:spcBef>
              <a:spcAft>
                <a:spcPts val="0"/>
              </a:spcAft>
              <a:buSzPts val="2000"/>
              <a:buChar char="▪"/>
            </a:pPr>
            <a:r>
              <a:rPr lang="en" sz="2000"/>
              <a:t>Ensure all areas are captured with in field registration</a:t>
            </a:r>
            <a:endParaRPr sz="2000"/>
          </a:p>
          <a:p>
            <a:pPr marL="457200" lvl="0" indent="-355600" algn="l" rtl="0">
              <a:spcBef>
                <a:spcPts val="0"/>
              </a:spcBef>
              <a:spcAft>
                <a:spcPts val="0"/>
              </a:spcAft>
              <a:buSzPts val="2000"/>
              <a:buChar char="▪"/>
            </a:pPr>
            <a:r>
              <a:rPr lang="en" sz="2000"/>
              <a:t>Survey grade leveling for accurate floor flatness routines without additional control</a:t>
            </a:r>
            <a:endParaRPr sz="2000"/>
          </a:p>
          <a:p>
            <a:pPr marL="457200" lvl="0" indent="0" algn="l" rtl="0">
              <a:spcBef>
                <a:spcPts val="480"/>
              </a:spcBef>
              <a:spcAft>
                <a:spcPts val="0"/>
              </a:spcAft>
              <a:buNone/>
            </a:pPr>
            <a:r>
              <a:rPr lang="en" sz="2200"/>
              <a:t>  </a:t>
            </a:r>
            <a:endParaRPr sz="2200"/>
          </a:p>
        </p:txBody>
      </p:sp>
      <p:pic>
        <p:nvPicPr>
          <p:cNvPr id="1194" name="Google Shape;1194;p195"/>
          <p:cNvPicPr preferRelativeResize="0"/>
          <p:nvPr/>
        </p:nvPicPr>
        <p:blipFill>
          <a:blip r:embed="rId3">
            <a:alphaModFix/>
          </a:blip>
          <a:stretch>
            <a:fillRect/>
          </a:stretch>
        </p:blipFill>
        <p:spPr>
          <a:xfrm>
            <a:off x="4862250" y="949575"/>
            <a:ext cx="4061401" cy="2534501"/>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96"/>
          <p:cNvSpPr txBox="1">
            <a:spLocks noGrp="1"/>
          </p:cNvSpPr>
          <p:nvPr>
            <p:ph type="body" idx="1"/>
          </p:nvPr>
        </p:nvSpPr>
        <p:spPr>
          <a:xfrm>
            <a:off x="577077" y="939400"/>
            <a:ext cx="5417100" cy="34611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000"/>
              <a:t>Versatility from small as-builts &amp; retrofits, to </a:t>
            </a:r>
            <a:br>
              <a:rPr lang="en" sz="2000"/>
            </a:br>
            <a:r>
              <a:rPr lang="en" sz="2000"/>
              <a:t>large capital projects</a:t>
            </a:r>
            <a:endParaRPr sz="2000"/>
          </a:p>
          <a:p>
            <a:pPr marL="457200" lvl="0" indent="-355600" algn="l" rtl="0">
              <a:spcBef>
                <a:spcPts val="480"/>
              </a:spcBef>
              <a:spcAft>
                <a:spcPts val="0"/>
              </a:spcAft>
              <a:buSzPts val="2000"/>
              <a:buChar char="▪"/>
            </a:pPr>
            <a:r>
              <a:rPr lang="en" sz="2000"/>
              <a:t>Quickly capture complex scenes</a:t>
            </a:r>
            <a:endParaRPr sz="2000"/>
          </a:p>
          <a:p>
            <a:pPr marL="457200" lvl="0" indent="-355600" algn="l" rtl="0">
              <a:spcBef>
                <a:spcPts val="0"/>
              </a:spcBef>
              <a:spcAft>
                <a:spcPts val="0"/>
              </a:spcAft>
              <a:buSzPts val="2000"/>
              <a:buChar char="▪"/>
            </a:pPr>
            <a:r>
              <a:rPr lang="en" sz="2000"/>
              <a:t>Capture difficult objects (dark </a:t>
            </a:r>
            <a:br>
              <a:rPr lang="en" sz="2000"/>
            </a:br>
            <a:r>
              <a:rPr lang="en" sz="2000"/>
              <a:t>surfaces, Shiny pipes)</a:t>
            </a:r>
            <a:endParaRPr sz="2000"/>
          </a:p>
          <a:p>
            <a:pPr marL="457200" lvl="0" indent="-355600" algn="l" rtl="0">
              <a:spcBef>
                <a:spcPts val="0"/>
              </a:spcBef>
              <a:spcAft>
                <a:spcPts val="0"/>
              </a:spcAft>
              <a:buSzPts val="2000"/>
              <a:buChar char="▪"/>
            </a:pPr>
            <a:r>
              <a:rPr lang="en" sz="2000"/>
              <a:t>Ensure your data is complete, </a:t>
            </a:r>
            <a:br>
              <a:rPr lang="en" sz="2000"/>
            </a:br>
            <a:r>
              <a:rPr lang="en" sz="2000"/>
              <a:t>via registration assist</a:t>
            </a:r>
            <a:endParaRPr sz="2000"/>
          </a:p>
          <a:p>
            <a:pPr marL="457200" lvl="0" indent="-355600" algn="l" rtl="0">
              <a:spcBef>
                <a:spcPts val="0"/>
              </a:spcBef>
              <a:spcAft>
                <a:spcPts val="0"/>
              </a:spcAft>
              <a:buSzPts val="2000"/>
              <a:buChar char="▪"/>
            </a:pPr>
            <a:r>
              <a:rPr lang="en" sz="2000"/>
              <a:t>Increase data processing </a:t>
            </a:r>
            <a:br>
              <a:rPr lang="en" sz="2000"/>
            </a:br>
            <a:r>
              <a:rPr lang="en" sz="2000"/>
              <a:t>productivity by annotating </a:t>
            </a:r>
            <a:br>
              <a:rPr lang="en" sz="2000"/>
            </a:br>
            <a:r>
              <a:rPr lang="en" sz="2000"/>
              <a:t>(P&amp;ID) labels while in the field</a:t>
            </a:r>
            <a:endParaRPr sz="2000"/>
          </a:p>
        </p:txBody>
      </p:sp>
      <p:sp>
        <p:nvSpPr>
          <p:cNvPr id="1200" name="Google Shape;1200;p196"/>
          <p:cNvSpPr txBox="1">
            <a:spLocks noGrp="1"/>
          </p:cNvSpPr>
          <p:nvPr>
            <p:ph type="title"/>
          </p:nvPr>
        </p:nvSpPr>
        <p:spPr>
          <a:xfrm>
            <a:off x="580245" y="213125"/>
            <a:ext cx="43434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Industrial Surveys</a:t>
            </a:r>
            <a:endParaRPr/>
          </a:p>
        </p:txBody>
      </p:sp>
      <p:pic>
        <p:nvPicPr>
          <p:cNvPr id="1201" name="Google Shape;1201;p196"/>
          <p:cNvPicPr preferRelativeResize="0"/>
          <p:nvPr/>
        </p:nvPicPr>
        <p:blipFill rotWithShape="1">
          <a:blip r:embed="rId3">
            <a:alphaModFix/>
          </a:blip>
          <a:srcRect l="7173" t="9893" r="3929"/>
          <a:stretch/>
        </p:blipFill>
        <p:spPr>
          <a:xfrm>
            <a:off x="5019650" y="2429200"/>
            <a:ext cx="4028424" cy="2211950"/>
          </a:xfrm>
          <a:prstGeom prst="rect">
            <a:avLst/>
          </a:prstGeom>
          <a:noFill/>
          <a:ln>
            <a:noFill/>
          </a:ln>
          <a:effectLst>
            <a:outerShdw blurRad="71438" dist="139700" dir="2700000" algn="tl" rotWithShape="0">
              <a:srgbClr val="333333">
                <a:alpha val="19000"/>
              </a:srgbClr>
            </a:outerShdw>
          </a:effectLst>
        </p:spPr>
      </p:pic>
      <p:pic>
        <p:nvPicPr>
          <p:cNvPr id="1202" name="Google Shape;1202;p196"/>
          <p:cNvPicPr preferRelativeResize="0"/>
          <p:nvPr/>
        </p:nvPicPr>
        <p:blipFill>
          <a:blip r:embed="rId4">
            <a:alphaModFix/>
          </a:blip>
          <a:stretch>
            <a:fillRect/>
          </a:stretch>
        </p:blipFill>
        <p:spPr>
          <a:xfrm>
            <a:off x="6347525" y="131550"/>
            <a:ext cx="2572715" cy="2211950"/>
          </a:xfrm>
          <a:prstGeom prst="rect">
            <a:avLst/>
          </a:prstGeom>
          <a:noFill/>
          <a:ln>
            <a:noFill/>
          </a:ln>
          <a:effectLst>
            <a:outerShdw blurRad="71438" dist="139700" dir="2700000" algn="tl" rotWithShape="0">
              <a:srgbClr val="333333">
                <a:alpha val="19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97"/>
          <p:cNvSpPr txBox="1">
            <a:spLocks noGrp="1"/>
          </p:cNvSpPr>
          <p:nvPr>
            <p:ph type="title"/>
          </p:nvPr>
        </p:nvSpPr>
        <p:spPr>
          <a:xfrm>
            <a:off x="580245" y="213125"/>
            <a:ext cx="39114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Civil Infrastructure</a:t>
            </a:r>
            <a:endParaRPr/>
          </a:p>
        </p:txBody>
      </p:sp>
      <p:sp>
        <p:nvSpPr>
          <p:cNvPr id="1208" name="Google Shape;1208;p197"/>
          <p:cNvSpPr txBox="1">
            <a:spLocks noGrp="1"/>
          </p:cNvSpPr>
          <p:nvPr>
            <p:ph type="body" idx="1"/>
          </p:nvPr>
        </p:nvSpPr>
        <p:spPr>
          <a:xfrm>
            <a:off x="304125" y="893200"/>
            <a:ext cx="3911400" cy="34611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When safety and speed are a major concern	</a:t>
            </a:r>
            <a:endParaRPr/>
          </a:p>
          <a:p>
            <a:pPr marL="457200" lvl="0" indent="-381000" algn="l" rtl="0">
              <a:spcBef>
                <a:spcPts val="480"/>
              </a:spcBef>
              <a:spcAft>
                <a:spcPts val="0"/>
              </a:spcAft>
              <a:buSzPts val="2400"/>
              <a:buChar char="▪"/>
            </a:pPr>
            <a:r>
              <a:rPr lang="en"/>
              <a:t>Comprehensive fast data capture from a safe setup</a:t>
            </a:r>
            <a:endParaRPr/>
          </a:p>
          <a:p>
            <a:pPr marL="914400" lvl="1" indent="-355600" algn="l" rtl="0">
              <a:spcBef>
                <a:spcPts val="0"/>
              </a:spcBef>
              <a:spcAft>
                <a:spcPts val="0"/>
              </a:spcAft>
              <a:buSzPts val="2000"/>
              <a:buChar char="–"/>
            </a:pPr>
            <a:r>
              <a:rPr lang="en"/>
              <a:t>Reduce traffic control burden</a:t>
            </a:r>
            <a:endParaRPr/>
          </a:p>
          <a:p>
            <a:pPr marL="914400" lvl="1" indent="-355600" algn="l" rtl="0">
              <a:spcBef>
                <a:spcPts val="0"/>
              </a:spcBef>
              <a:spcAft>
                <a:spcPts val="0"/>
              </a:spcAft>
              <a:buSzPts val="2000"/>
              <a:buChar char="–"/>
            </a:pPr>
            <a:r>
              <a:rPr lang="en"/>
              <a:t>Increase worker safety</a:t>
            </a:r>
            <a:endParaRPr/>
          </a:p>
          <a:p>
            <a:pPr marL="457200" lvl="0" indent="-381000" algn="l" rtl="0">
              <a:spcBef>
                <a:spcPts val="0"/>
              </a:spcBef>
              <a:spcAft>
                <a:spcPts val="0"/>
              </a:spcAft>
              <a:buSzPts val="2400"/>
              <a:buChar char="▪"/>
            </a:pPr>
            <a:r>
              <a:rPr lang="en"/>
              <a:t>Ensure data completeness without site revisits</a:t>
            </a:r>
            <a:endParaRPr/>
          </a:p>
        </p:txBody>
      </p:sp>
      <p:pic>
        <p:nvPicPr>
          <p:cNvPr id="1209" name="Google Shape;1209;p197"/>
          <p:cNvPicPr preferRelativeResize="0"/>
          <p:nvPr/>
        </p:nvPicPr>
        <p:blipFill>
          <a:blip r:embed="rId3">
            <a:alphaModFix/>
          </a:blip>
          <a:stretch>
            <a:fillRect/>
          </a:stretch>
        </p:blipFill>
        <p:spPr>
          <a:xfrm>
            <a:off x="4215525" y="1381650"/>
            <a:ext cx="4812725" cy="2606900"/>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98"/>
          <p:cNvSpPr txBox="1">
            <a:spLocks noGrp="1"/>
          </p:cNvSpPr>
          <p:nvPr>
            <p:ph type="title"/>
          </p:nvPr>
        </p:nvSpPr>
        <p:spPr>
          <a:xfrm>
            <a:off x="580240" y="213130"/>
            <a:ext cx="80010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Topographic / General Survey</a:t>
            </a:r>
            <a:endParaRPr/>
          </a:p>
        </p:txBody>
      </p:sp>
      <p:sp>
        <p:nvSpPr>
          <p:cNvPr id="1215" name="Google Shape;1215;p198"/>
          <p:cNvSpPr txBox="1">
            <a:spLocks noGrp="1"/>
          </p:cNvSpPr>
          <p:nvPr>
            <p:ph type="body" idx="1"/>
          </p:nvPr>
        </p:nvSpPr>
        <p:spPr>
          <a:xfrm>
            <a:off x="107275" y="959200"/>
            <a:ext cx="4391400" cy="34992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200"/>
              <a:t>Improved visibility on all projects</a:t>
            </a:r>
            <a:endParaRPr sz="2200"/>
          </a:p>
          <a:p>
            <a:pPr marL="457200" lvl="0" indent="-368300" algn="l" rtl="0">
              <a:spcBef>
                <a:spcPts val="480"/>
              </a:spcBef>
              <a:spcAft>
                <a:spcPts val="0"/>
              </a:spcAft>
              <a:buSzPts val="2200"/>
              <a:buChar char="▪"/>
            </a:pPr>
            <a:r>
              <a:rPr lang="en" sz="2200"/>
              <a:t>Complete site details</a:t>
            </a:r>
            <a:endParaRPr sz="2200"/>
          </a:p>
          <a:p>
            <a:pPr marL="457200" lvl="0" indent="-368300" algn="l" rtl="0">
              <a:spcBef>
                <a:spcPts val="0"/>
              </a:spcBef>
              <a:spcAft>
                <a:spcPts val="0"/>
              </a:spcAft>
              <a:buSzPts val="2200"/>
              <a:buChar char="▪"/>
            </a:pPr>
            <a:r>
              <a:rPr lang="en" sz="2200"/>
              <a:t>Fast data collection</a:t>
            </a:r>
            <a:endParaRPr sz="2200"/>
          </a:p>
          <a:p>
            <a:pPr marL="457200" lvl="0" indent="-368300" algn="l" rtl="0">
              <a:spcBef>
                <a:spcPts val="0"/>
              </a:spcBef>
              <a:spcAft>
                <a:spcPts val="0"/>
              </a:spcAft>
              <a:buSzPts val="2200"/>
              <a:buChar char="▪"/>
            </a:pPr>
            <a:r>
              <a:rPr lang="en" sz="2200"/>
              <a:t>Survey-grade leveling for accurate topo on assumed project coordinates without targets or extra control</a:t>
            </a:r>
            <a:endParaRPr sz="2200"/>
          </a:p>
        </p:txBody>
      </p:sp>
      <p:pic>
        <p:nvPicPr>
          <p:cNvPr id="1216" name="Google Shape;1216;p198" title="Westfield Village Park Day 4.avi">
            <a:hlinkClick r:id="rId3"/>
          </p:cNvPr>
          <p:cNvPicPr preferRelativeResize="0"/>
          <p:nvPr/>
        </p:nvPicPr>
        <p:blipFill>
          <a:blip r:embed="rId4">
            <a:alphaModFix/>
          </a:blip>
          <a:stretch>
            <a:fillRect/>
          </a:stretch>
        </p:blipFill>
        <p:spPr>
          <a:xfrm>
            <a:off x="4170149" y="959200"/>
            <a:ext cx="4973850" cy="36293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199"/>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100"/>
              <a:buNone/>
            </a:pPr>
            <a:r>
              <a:rPr lang="en"/>
              <a:t>Forensics</a:t>
            </a:r>
            <a:endParaRPr/>
          </a:p>
        </p:txBody>
      </p:sp>
      <p:sp>
        <p:nvSpPr>
          <p:cNvPr id="1222" name="Google Shape;1222;p199"/>
          <p:cNvSpPr txBox="1">
            <a:spLocks noGrp="1"/>
          </p:cNvSpPr>
          <p:nvPr>
            <p:ph type="body" idx="1"/>
          </p:nvPr>
        </p:nvSpPr>
        <p:spPr>
          <a:xfrm>
            <a:off x="168875" y="826325"/>
            <a:ext cx="4344600" cy="42042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Improved visibility on all projects</a:t>
            </a:r>
            <a:endParaRPr/>
          </a:p>
          <a:p>
            <a:pPr marL="457200" lvl="0" indent="-381000" algn="l" rtl="0">
              <a:spcBef>
                <a:spcPts val="480"/>
              </a:spcBef>
              <a:spcAft>
                <a:spcPts val="0"/>
              </a:spcAft>
              <a:buSzPts val="2400"/>
              <a:buChar char="▪"/>
            </a:pPr>
            <a:r>
              <a:rPr lang="en"/>
              <a:t>Complete scene visibility</a:t>
            </a:r>
            <a:endParaRPr/>
          </a:p>
          <a:p>
            <a:pPr marL="457200" lvl="0" indent="-381000" algn="l" rtl="0">
              <a:spcBef>
                <a:spcPts val="0"/>
              </a:spcBef>
              <a:spcAft>
                <a:spcPts val="0"/>
              </a:spcAft>
              <a:buSzPts val="2400"/>
              <a:buChar char="▪"/>
            </a:pPr>
            <a:r>
              <a:rPr lang="en"/>
              <a:t>Evidence annotations for critical markets</a:t>
            </a:r>
            <a:endParaRPr/>
          </a:p>
          <a:p>
            <a:pPr marL="457200" lvl="0" indent="-381000" algn="l" rtl="0">
              <a:spcBef>
                <a:spcPts val="0"/>
              </a:spcBef>
              <a:spcAft>
                <a:spcPts val="0"/>
              </a:spcAft>
              <a:buSzPts val="2400"/>
              <a:buChar char="▪"/>
            </a:pPr>
            <a:r>
              <a:rPr lang="en"/>
              <a:t>Measurements in the field</a:t>
            </a:r>
            <a:endParaRPr/>
          </a:p>
          <a:p>
            <a:pPr marL="457200" lvl="0" indent="-381000" algn="l" rtl="0">
              <a:spcBef>
                <a:spcPts val="0"/>
              </a:spcBef>
              <a:spcAft>
                <a:spcPts val="0"/>
              </a:spcAft>
              <a:buSzPts val="2400"/>
              <a:buChar char="▪"/>
            </a:pPr>
            <a:r>
              <a:rPr lang="en"/>
              <a:t>Fast setup times including image capture to quickly open highways</a:t>
            </a:r>
            <a:endParaRPr/>
          </a:p>
          <a:p>
            <a:pPr marL="457200" lvl="0" indent="-381000" algn="l" rtl="0">
              <a:spcBef>
                <a:spcPts val="0"/>
              </a:spcBef>
              <a:spcAft>
                <a:spcPts val="0"/>
              </a:spcAft>
              <a:buSzPts val="2400"/>
              <a:buChar char="▪"/>
            </a:pPr>
            <a:r>
              <a:rPr lang="en"/>
              <a:t>Fully Registered in the field</a:t>
            </a:r>
            <a:endParaRPr/>
          </a:p>
        </p:txBody>
      </p:sp>
      <p:pic>
        <p:nvPicPr>
          <p:cNvPr id="1223" name="Google Shape;1223;p199"/>
          <p:cNvPicPr preferRelativeResize="0"/>
          <p:nvPr/>
        </p:nvPicPr>
        <p:blipFill>
          <a:blip r:embed="rId3">
            <a:alphaModFix/>
          </a:blip>
          <a:stretch>
            <a:fillRect/>
          </a:stretch>
        </p:blipFill>
        <p:spPr>
          <a:xfrm>
            <a:off x="4565375" y="339325"/>
            <a:ext cx="4421427" cy="2346075"/>
          </a:xfrm>
          <a:prstGeom prst="rect">
            <a:avLst/>
          </a:prstGeom>
          <a:noFill/>
          <a:ln>
            <a:noFill/>
          </a:ln>
          <a:effectLst>
            <a:outerShdw blurRad="292100" dist="139700" dir="2700000" algn="tl" rotWithShape="0">
              <a:srgbClr val="333333">
                <a:alpha val="64709"/>
              </a:srgbClr>
            </a:outerShdw>
          </a:effectLst>
        </p:spPr>
      </p:pic>
      <p:pic>
        <p:nvPicPr>
          <p:cNvPr id="1224" name="Google Shape;1224;p199"/>
          <p:cNvPicPr preferRelativeResize="0"/>
          <p:nvPr/>
        </p:nvPicPr>
        <p:blipFill rotWithShape="1">
          <a:blip r:embed="rId4">
            <a:alphaModFix/>
          </a:blip>
          <a:srcRect b="6890"/>
          <a:stretch/>
        </p:blipFill>
        <p:spPr>
          <a:xfrm>
            <a:off x="4513475" y="2838975"/>
            <a:ext cx="3192725" cy="2228824"/>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200"/>
          <p:cNvSpPr txBox="1">
            <a:spLocks noGrp="1"/>
          </p:cNvSpPr>
          <p:nvPr>
            <p:ph type="title"/>
          </p:nvPr>
        </p:nvSpPr>
        <p:spPr>
          <a:xfrm>
            <a:off x="571490" y="146780"/>
            <a:ext cx="80010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Additional Application Examples</a:t>
            </a:r>
            <a:endParaRPr/>
          </a:p>
        </p:txBody>
      </p:sp>
      <p:sp>
        <p:nvSpPr>
          <p:cNvPr id="1230" name="Google Shape;1230;p200"/>
          <p:cNvSpPr txBox="1">
            <a:spLocks noGrp="1"/>
          </p:cNvSpPr>
          <p:nvPr>
            <p:ph type="body" idx="1"/>
          </p:nvPr>
        </p:nvSpPr>
        <p:spPr>
          <a:xfrm>
            <a:off x="4876827" y="756625"/>
            <a:ext cx="2119800" cy="5418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1800"/>
              <a:t>Marine Construction</a:t>
            </a:r>
            <a:endParaRPr sz="1800"/>
          </a:p>
        </p:txBody>
      </p:sp>
      <p:sp>
        <p:nvSpPr>
          <p:cNvPr id="1231" name="Google Shape;1231;p200"/>
          <p:cNvSpPr txBox="1">
            <a:spLocks noGrp="1"/>
          </p:cNvSpPr>
          <p:nvPr>
            <p:ph type="body" idx="1"/>
          </p:nvPr>
        </p:nvSpPr>
        <p:spPr>
          <a:xfrm>
            <a:off x="7934326" y="3188750"/>
            <a:ext cx="1584300" cy="5418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Cultural Heritage</a:t>
            </a:r>
            <a:endParaRPr/>
          </a:p>
        </p:txBody>
      </p:sp>
      <p:pic>
        <p:nvPicPr>
          <p:cNvPr id="1232" name="Google Shape;1232;p200"/>
          <p:cNvPicPr preferRelativeResize="0"/>
          <p:nvPr/>
        </p:nvPicPr>
        <p:blipFill rotWithShape="1">
          <a:blip r:embed="rId3">
            <a:alphaModFix/>
          </a:blip>
          <a:srcRect r="30642"/>
          <a:stretch/>
        </p:blipFill>
        <p:spPr>
          <a:xfrm>
            <a:off x="7024275" y="656875"/>
            <a:ext cx="2119723" cy="2037549"/>
          </a:xfrm>
          <a:prstGeom prst="rect">
            <a:avLst/>
          </a:prstGeom>
          <a:noFill/>
          <a:ln>
            <a:noFill/>
          </a:ln>
          <a:effectLst>
            <a:outerShdw blurRad="292100" dist="139700" dir="2700000" algn="tl" rotWithShape="0">
              <a:srgbClr val="333333">
                <a:alpha val="64709"/>
              </a:srgbClr>
            </a:outerShdw>
          </a:effectLst>
        </p:spPr>
      </p:pic>
      <p:pic>
        <p:nvPicPr>
          <p:cNvPr id="1233" name="Google Shape;1233;p200"/>
          <p:cNvPicPr preferRelativeResize="0"/>
          <p:nvPr/>
        </p:nvPicPr>
        <p:blipFill>
          <a:blip r:embed="rId4">
            <a:alphaModFix/>
          </a:blip>
          <a:stretch>
            <a:fillRect/>
          </a:stretch>
        </p:blipFill>
        <p:spPr>
          <a:xfrm>
            <a:off x="4991553" y="1261202"/>
            <a:ext cx="2698404" cy="1496448"/>
          </a:xfrm>
          <a:prstGeom prst="rect">
            <a:avLst/>
          </a:prstGeom>
          <a:noFill/>
          <a:ln>
            <a:noFill/>
          </a:ln>
          <a:effectLst>
            <a:outerShdw blurRad="292100" dist="139700" dir="2700000" algn="tl" rotWithShape="0">
              <a:srgbClr val="333333">
                <a:alpha val="64709"/>
              </a:srgbClr>
            </a:outerShdw>
          </a:effectLst>
        </p:spPr>
      </p:pic>
      <p:pic>
        <p:nvPicPr>
          <p:cNvPr id="1234" name="Google Shape;1234;p200"/>
          <p:cNvPicPr preferRelativeResize="0"/>
          <p:nvPr/>
        </p:nvPicPr>
        <p:blipFill>
          <a:blip r:embed="rId5">
            <a:alphaModFix/>
          </a:blip>
          <a:stretch>
            <a:fillRect/>
          </a:stretch>
        </p:blipFill>
        <p:spPr>
          <a:xfrm>
            <a:off x="4660250" y="2905475"/>
            <a:ext cx="1533841" cy="2135720"/>
          </a:xfrm>
          <a:prstGeom prst="rect">
            <a:avLst/>
          </a:prstGeom>
          <a:noFill/>
          <a:ln>
            <a:noFill/>
          </a:ln>
          <a:effectLst>
            <a:outerShdw blurRad="292100" dist="139700" dir="2700000" algn="tl" rotWithShape="0">
              <a:srgbClr val="333333">
                <a:alpha val="64709"/>
              </a:srgbClr>
            </a:outerShdw>
          </a:effectLst>
        </p:spPr>
      </p:pic>
      <p:pic>
        <p:nvPicPr>
          <p:cNvPr id="1235" name="Google Shape;1235;p200"/>
          <p:cNvPicPr preferRelativeResize="0"/>
          <p:nvPr/>
        </p:nvPicPr>
        <p:blipFill rotWithShape="1">
          <a:blip r:embed="rId6">
            <a:alphaModFix/>
          </a:blip>
          <a:srcRect l="22502" r="24810"/>
          <a:stretch/>
        </p:blipFill>
        <p:spPr>
          <a:xfrm>
            <a:off x="6180585" y="2905475"/>
            <a:ext cx="1723566" cy="2135718"/>
          </a:xfrm>
          <a:prstGeom prst="rect">
            <a:avLst/>
          </a:prstGeom>
          <a:noFill/>
          <a:ln>
            <a:noFill/>
          </a:ln>
          <a:effectLst>
            <a:outerShdw blurRad="292100" dist="139700" dir="2700000" algn="tl" rotWithShape="0">
              <a:srgbClr val="333333">
                <a:alpha val="64709"/>
              </a:srgbClr>
            </a:outerShdw>
          </a:effectLst>
        </p:spPr>
      </p:pic>
      <p:pic>
        <p:nvPicPr>
          <p:cNvPr id="1236" name="Google Shape;1236;p200"/>
          <p:cNvPicPr preferRelativeResize="0"/>
          <p:nvPr/>
        </p:nvPicPr>
        <p:blipFill>
          <a:blip r:embed="rId7">
            <a:alphaModFix/>
          </a:blip>
          <a:stretch>
            <a:fillRect/>
          </a:stretch>
        </p:blipFill>
        <p:spPr>
          <a:xfrm>
            <a:off x="1539300" y="988036"/>
            <a:ext cx="2698399" cy="1605513"/>
          </a:xfrm>
          <a:prstGeom prst="rect">
            <a:avLst/>
          </a:prstGeom>
          <a:noFill/>
          <a:ln>
            <a:noFill/>
          </a:ln>
          <a:effectLst>
            <a:outerShdw blurRad="292100" dist="139700" dir="2700000" algn="tl" rotWithShape="0">
              <a:srgbClr val="333333">
                <a:alpha val="64709"/>
              </a:srgbClr>
            </a:outerShdw>
          </a:effectLst>
        </p:spPr>
      </p:pic>
      <p:pic>
        <p:nvPicPr>
          <p:cNvPr id="1237" name="Google Shape;1237;p200"/>
          <p:cNvPicPr preferRelativeResize="0"/>
          <p:nvPr/>
        </p:nvPicPr>
        <p:blipFill>
          <a:blip r:embed="rId8">
            <a:alphaModFix/>
          </a:blip>
          <a:stretch>
            <a:fillRect/>
          </a:stretch>
        </p:blipFill>
        <p:spPr>
          <a:xfrm>
            <a:off x="133999" y="782262"/>
            <a:ext cx="1340700" cy="1848257"/>
          </a:xfrm>
          <a:prstGeom prst="rect">
            <a:avLst/>
          </a:prstGeom>
          <a:noFill/>
          <a:ln>
            <a:noFill/>
          </a:ln>
          <a:effectLst>
            <a:outerShdw blurRad="292100" dist="139700" dir="2700000" algn="tl" rotWithShape="0">
              <a:srgbClr val="333333">
                <a:alpha val="64709"/>
              </a:srgbClr>
            </a:outerShdw>
          </a:effectLst>
        </p:spPr>
      </p:pic>
      <p:pic>
        <p:nvPicPr>
          <p:cNvPr id="1238" name="Google Shape;1238;p200"/>
          <p:cNvPicPr preferRelativeResize="0"/>
          <p:nvPr/>
        </p:nvPicPr>
        <p:blipFill>
          <a:blip r:embed="rId9">
            <a:alphaModFix/>
          </a:blip>
          <a:stretch>
            <a:fillRect/>
          </a:stretch>
        </p:blipFill>
        <p:spPr>
          <a:xfrm>
            <a:off x="341150" y="3052200"/>
            <a:ext cx="3794079" cy="2001375"/>
          </a:xfrm>
          <a:prstGeom prst="rect">
            <a:avLst/>
          </a:prstGeom>
          <a:noFill/>
          <a:ln>
            <a:noFill/>
          </a:ln>
          <a:effectLst>
            <a:outerShdw blurRad="292100" dist="139700" dir="2700000" algn="tl" rotWithShape="0">
              <a:srgbClr val="333333">
                <a:alpha val="64709"/>
              </a:srgbClr>
            </a:outerShdw>
          </a:effectLst>
        </p:spPr>
      </p:pic>
      <p:sp>
        <p:nvSpPr>
          <p:cNvPr id="1239" name="Google Shape;1239;p200"/>
          <p:cNvSpPr txBox="1">
            <a:spLocks noGrp="1"/>
          </p:cNvSpPr>
          <p:nvPr>
            <p:ph type="body" idx="1"/>
          </p:nvPr>
        </p:nvSpPr>
        <p:spPr>
          <a:xfrm>
            <a:off x="1391301" y="2510400"/>
            <a:ext cx="976200" cy="5418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1800"/>
              <a:t>Utilities</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243"/>
          <p:cNvSpPr txBox="1">
            <a:spLocks noGrp="1"/>
          </p:cNvSpPr>
          <p:nvPr>
            <p:ph type="ctrTitle"/>
          </p:nvPr>
        </p:nvSpPr>
        <p:spPr>
          <a:xfrm>
            <a:off x="574705" y="4030663"/>
            <a:ext cx="7996800" cy="65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Trimble Scanning Portfolio</a:t>
            </a:r>
            <a:endParaRPr/>
          </a:p>
        </p:txBody>
      </p:sp>
      <p:pic>
        <p:nvPicPr>
          <p:cNvPr id="1437" name="Google Shape;1437;p243"/>
          <p:cNvPicPr preferRelativeResize="0"/>
          <p:nvPr/>
        </p:nvPicPr>
        <p:blipFill rotWithShape="1">
          <a:blip r:embed="rId3">
            <a:alphaModFix/>
          </a:blip>
          <a:srcRect t="24919" b="14079"/>
          <a:stretch/>
        </p:blipFill>
        <p:spPr>
          <a:xfrm>
            <a:off x="1474325" y="760400"/>
            <a:ext cx="6315650" cy="2806702"/>
          </a:xfrm>
          <a:prstGeom prst="rect">
            <a:avLst/>
          </a:prstGeom>
          <a:noFill/>
          <a:ln>
            <a:noFill/>
          </a:ln>
        </p:spPr>
      </p:pic>
    </p:spTree>
    <p:extLst>
      <p:ext uri="{BB962C8B-B14F-4D97-AF65-F5344CB8AC3E}">
        <p14:creationId xmlns:p14="http://schemas.microsoft.com/office/powerpoint/2010/main" val="2549489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44"/>
          <p:cNvSpPr txBox="1">
            <a:spLocks noGrp="1"/>
          </p:cNvSpPr>
          <p:nvPr>
            <p:ph type="title"/>
          </p:nvPr>
        </p:nvSpPr>
        <p:spPr>
          <a:xfrm>
            <a:off x="589697" y="220265"/>
            <a:ext cx="8810100" cy="613200"/>
          </a:xfrm>
          <a:prstGeom prst="rect">
            <a:avLst/>
          </a:prstGeom>
          <a:noFill/>
          <a:ln>
            <a:noFill/>
          </a:ln>
        </p:spPr>
        <p:txBody>
          <a:bodyPr spcFirstLastPara="1" wrap="square" lIns="68575" tIns="34275" rIns="68575" bIns="34275" anchor="ctr" anchorCtr="0">
            <a:noAutofit/>
          </a:bodyPr>
          <a:lstStyle/>
          <a:p>
            <a:pPr marL="0" marR="0" lvl="0" indent="0" algn="l" rtl="0">
              <a:lnSpc>
                <a:spcPct val="80000"/>
              </a:lnSpc>
              <a:spcBef>
                <a:spcPts val="0"/>
              </a:spcBef>
              <a:spcAft>
                <a:spcPts val="0"/>
              </a:spcAft>
              <a:buClr>
                <a:schemeClr val="dk2"/>
              </a:buClr>
              <a:buSzPts val="800"/>
              <a:buFont typeface="Calibri"/>
              <a:buNone/>
            </a:pPr>
            <a:r>
              <a:rPr lang="en-US" sz="3200" b="1" i="0" u="none" strike="noStrike" cap="none">
                <a:solidFill>
                  <a:schemeClr val="dk2"/>
                </a:solidFill>
                <a:latin typeface="Calibri"/>
                <a:ea typeface="Calibri"/>
                <a:cs typeface="Calibri"/>
                <a:sym typeface="Calibri"/>
              </a:rPr>
              <a:t>Trimble </a:t>
            </a:r>
            <a:r>
              <a:rPr lang="en-US"/>
              <a:t>X7</a:t>
            </a:r>
            <a:r>
              <a:rPr lang="en-US" sz="3200" b="1" i="0" u="none" strike="noStrike" cap="none">
                <a:solidFill>
                  <a:schemeClr val="dk2"/>
                </a:solidFill>
                <a:latin typeface="Calibri"/>
                <a:ea typeface="Calibri"/>
                <a:cs typeface="Calibri"/>
                <a:sym typeface="Calibri"/>
              </a:rPr>
              <a:t> Positioning Statement </a:t>
            </a:r>
            <a:endParaRPr/>
          </a:p>
        </p:txBody>
      </p:sp>
      <p:sp>
        <p:nvSpPr>
          <p:cNvPr id="1443" name="Google Shape;1443;p244"/>
          <p:cNvSpPr txBox="1">
            <a:spLocks noGrp="1"/>
          </p:cNvSpPr>
          <p:nvPr>
            <p:ph type="body" idx="1"/>
          </p:nvPr>
        </p:nvSpPr>
        <p:spPr>
          <a:xfrm>
            <a:off x="193776" y="989750"/>
            <a:ext cx="4676400" cy="1396800"/>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accent1"/>
              </a:buClr>
              <a:buSzPts val="1800"/>
              <a:buFont typeface="Noto Sans Symbols"/>
              <a:buNone/>
            </a:pPr>
            <a:r>
              <a:rPr lang="en-US" sz="1800" b="1" i="0" u="none" strike="noStrike" cap="none">
                <a:solidFill>
                  <a:schemeClr val="dk1"/>
                </a:solidFill>
                <a:latin typeface="Calibri"/>
                <a:ea typeface="Calibri"/>
                <a:cs typeface="Calibri"/>
                <a:sym typeface="Calibri"/>
              </a:rPr>
              <a:t>High-speed 3D laser scann</a:t>
            </a:r>
            <a:r>
              <a:rPr lang="en-US" sz="1800" b="1"/>
              <a:t>ing system with new innovations to simplify adoption, increase efficiency and provide confidence in the field. </a:t>
            </a:r>
            <a:r>
              <a:rPr lang="en-US" sz="1800" b="1" i="0" u="none" strike="noStrike" cap="none">
                <a:solidFill>
                  <a:schemeClr val="dk1"/>
                </a:solidFill>
                <a:latin typeface="Calibri"/>
                <a:ea typeface="Calibri"/>
                <a:cs typeface="Calibri"/>
                <a:sym typeface="Calibri"/>
              </a:rPr>
              <a:t> </a:t>
            </a:r>
            <a:endParaRPr/>
          </a:p>
        </p:txBody>
      </p:sp>
      <p:sp>
        <p:nvSpPr>
          <p:cNvPr id="1444" name="Google Shape;1444;p244"/>
          <p:cNvSpPr txBox="1">
            <a:spLocks noGrp="1"/>
          </p:cNvSpPr>
          <p:nvPr>
            <p:ph type="body" idx="2"/>
          </p:nvPr>
        </p:nvSpPr>
        <p:spPr>
          <a:xfrm>
            <a:off x="4434152" y="2946750"/>
            <a:ext cx="4763700" cy="1562700"/>
          </a:xfrm>
          <a:prstGeom prst="rect">
            <a:avLst/>
          </a:prstGeom>
          <a:noFill/>
          <a:ln>
            <a:noFill/>
          </a:ln>
        </p:spPr>
        <p:txBody>
          <a:bodyPr spcFirstLastPara="1" wrap="square" lIns="68575" tIns="34275" rIns="68575" bIns="34275" anchor="t" anchorCtr="0">
            <a:noAutofit/>
          </a:bodyPr>
          <a:lstStyle/>
          <a:p>
            <a:pPr marL="342900" marR="0" lvl="0" indent="-234950" algn="l" rtl="0">
              <a:lnSpc>
                <a:spcPct val="110000"/>
              </a:lnSpc>
              <a:spcBef>
                <a:spcPts val="0"/>
              </a:spcBef>
              <a:spcAft>
                <a:spcPts val="0"/>
              </a:spcAft>
              <a:buClr>
                <a:schemeClr val="accent1"/>
              </a:buClr>
              <a:buSzPts val="1700"/>
              <a:buFont typeface="Noto Sans Symbols"/>
              <a:buChar char="▪"/>
            </a:pPr>
            <a:r>
              <a:rPr lang="en-US" sz="1700"/>
              <a:t>Trimble Registration Assist for Simple and fast in-field scan registration</a:t>
            </a:r>
            <a:endParaRPr sz="1700"/>
          </a:p>
          <a:p>
            <a:pPr marL="342900" marR="0" lvl="0" indent="-234950" algn="l" rtl="0">
              <a:lnSpc>
                <a:spcPct val="110000"/>
              </a:lnSpc>
              <a:spcBef>
                <a:spcPts val="0"/>
              </a:spcBef>
              <a:spcAft>
                <a:spcPts val="0"/>
              </a:spcAft>
              <a:buClr>
                <a:schemeClr val="accent1"/>
              </a:buClr>
              <a:buSzPts val="1700"/>
              <a:buFont typeface="Noto Sans Symbols"/>
              <a:buChar char="▪"/>
            </a:pPr>
            <a:r>
              <a:rPr lang="en-US" sz="1700"/>
              <a:t>Trimble X-Drive for SMART on the fly calibration to help ensure data Quality on every scan</a:t>
            </a:r>
            <a:endParaRPr sz="1700"/>
          </a:p>
          <a:p>
            <a:pPr marL="342900" marR="0" lvl="0" indent="-234950" algn="l" rtl="0">
              <a:lnSpc>
                <a:spcPct val="110000"/>
              </a:lnSpc>
              <a:spcBef>
                <a:spcPts val="0"/>
              </a:spcBef>
              <a:spcAft>
                <a:spcPts val="0"/>
              </a:spcAft>
              <a:buClr>
                <a:schemeClr val="accent1"/>
              </a:buClr>
              <a:buSzPts val="1700"/>
              <a:buFont typeface="Noto Sans Symbols"/>
              <a:buChar char="▪"/>
            </a:pPr>
            <a:r>
              <a:rPr lang="en-US" sz="1700"/>
              <a:t>Professional instrument quality you can trust with IP55 and Industry leading 2 year warranty</a:t>
            </a:r>
            <a:endParaRPr sz="1700"/>
          </a:p>
          <a:p>
            <a:pPr marL="742950" marR="0" lvl="0" indent="0" algn="l" rtl="0">
              <a:lnSpc>
                <a:spcPct val="110000"/>
              </a:lnSpc>
              <a:spcBef>
                <a:spcPts val="0"/>
              </a:spcBef>
              <a:spcAft>
                <a:spcPts val="0"/>
              </a:spcAft>
              <a:buNone/>
            </a:pPr>
            <a:endParaRPr sz="1700"/>
          </a:p>
        </p:txBody>
      </p:sp>
      <p:pic>
        <p:nvPicPr>
          <p:cNvPr id="1445" name="Google Shape;1445;p244"/>
          <p:cNvPicPr preferRelativeResize="0"/>
          <p:nvPr/>
        </p:nvPicPr>
        <p:blipFill>
          <a:blip r:embed="rId3">
            <a:alphaModFix/>
          </a:blip>
          <a:stretch>
            <a:fillRect/>
          </a:stretch>
        </p:blipFill>
        <p:spPr>
          <a:xfrm>
            <a:off x="5050925" y="833475"/>
            <a:ext cx="3937648" cy="2075300"/>
          </a:xfrm>
          <a:prstGeom prst="rect">
            <a:avLst/>
          </a:prstGeom>
          <a:noFill/>
          <a:ln>
            <a:noFill/>
          </a:ln>
          <a:effectLst>
            <a:outerShdw blurRad="292100" dist="139700" dir="2700000" algn="tl" rotWithShape="0">
              <a:srgbClr val="333333">
                <a:alpha val="64709"/>
              </a:srgbClr>
            </a:outerShdw>
          </a:effectLst>
        </p:spPr>
      </p:pic>
      <p:pic>
        <p:nvPicPr>
          <p:cNvPr id="1446" name="Google Shape;1446;p244"/>
          <p:cNvPicPr preferRelativeResize="0"/>
          <p:nvPr/>
        </p:nvPicPr>
        <p:blipFill>
          <a:blip r:embed="rId4">
            <a:alphaModFix/>
          </a:blip>
          <a:stretch>
            <a:fillRect/>
          </a:stretch>
        </p:blipFill>
        <p:spPr>
          <a:xfrm>
            <a:off x="252975" y="2186700"/>
            <a:ext cx="4256625" cy="2394351"/>
          </a:xfrm>
          <a:prstGeom prst="rect">
            <a:avLst/>
          </a:prstGeom>
          <a:noFill/>
          <a:ln>
            <a:noFill/>
          </a:ln>
          <a:effectLst>
            <a:outerShdw blurRad="292100" dist="139700" dir="2700000" algn="tl" rotWithShape="0">
              <a:srgbClr val="333333">
                <a:alpha val="64709"/>
              </a:srgbClr>
            </a:outerShdw>
          </a:effectLst>
        </p:spPr>
      </p:pic>
    </p:spTree>
    <p:extLst>
      <p:ext uri="{BB962C8B-B14F-4D97-AF65-F5344CB8AC3E}">
        <p14:creationId xmlns:p14="http://schemas.microsoft.com/office/powerpoint/2010/main" val="2975852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pic>
        <p:nvPicPr>
          <p:cNvPr id="1451" name="Google Shape;1451;p245"/>
          <p:cNvPicPr preferRelativeResize="0"/>
          <p:nvPr/>
        </p:nvPicPr>
        <p:blipFill rotWithShape="1">
          <a:blip r:embed="rId3">
            <a:alphaModFix/>
          </a:blip>
          <a:srcRect t="18894" b="4857"/>
          <a:stretch/>
        </p:blipFill>
        <p:spPr>
          <a:xfrm>
            <a:off x="4553475" y="897637"/>
            <a:ext cx="4281974" cy="2167874"/>
          </a:xfrm>
          <a:prstGeom prst="rect">
            <a:avLst/>
          </a:prstGeom>
          <a:noFill/>
          <a:ln>
            <a:noFill/>
          </a:ln>
          <a:effectLst>
            <a:outerShdw blurRad="292100" dist="139700" dir="2700000" algn="tl" rotWithShape="0">
              <a:srgbClr val="333333">
                <a:alpha val="64709"/>
              </a:srgbClr>
            </a:outerShdw>
          </a:effectLst>
        </p:spPr>
      </p:pic>
      <p:sp>
        <p:nvSpPr>
          <p:cNvPr id="1452" name="Google Shape;1452;p245"/>
          <p:cNvSpPr txBox="1">
            <a:spLocks noGrp="1"/>
          </p:cNvSpPr>
          <p:nvPr>
            <p:ph type="title"/>
          </p:nvPr>
        </p:nvSpPr>
        <p:spPr>
          <a:xfrm>
            <a:off x="596090" y="220322"/>
            <a:ext cx="8810100" cy="613200"/>
          </a:xfrm>
          <a:prstGeom prst="rect">
            <a:avLst/>
          </a:prstGeom>
          <a:noFill/>
          <a:ln>
            <a:noFill/>
          </a:ln>
        </p:spPr>
        <p:txBody>
          <a:bodyPr spcFirstLastPara="1" wrap="square" lIns="68575" tIns="34275" rIns="68575" bIns="34275" anchor="ctr" anchorCtr="0">
            <a:noAutofit/>
          </a:bodyPr>
          <a:lstStyle/>
          <a:p>
            <a:pPr marL="0" marR="0" lvl="0" indent="0" algn="l" rtl="0">
              <a:lnSpc>
                <a:spcPct val="80000"/>
              </a:lnSpc>
              <a:spcBef>
                <a:spcPts val="0"/>
              </a:spcBef>
              <a:spcAft>
                <a:spcPts val="0"/>
              </a:spcAft>
              <a:buClr>
                <a:schemeClr val="dk2"/>
              </a:buClr>
              <a:buSzPts val="800"/>
              <a:buFont typeface="Calibri"/>
              <a:buNone/>
            </a:pPr>
            <a:r>
              <a:rPr lang="en-US" sz="3200" b="1" i="0" u="none" strike="noStrike" cap="none">
                <a:solidFill>
                  <a:schemeClr val="dk2"/>
                </a:solidFill>
                <a:latin typeface="Calibri"/>
                <a:ea typeface="Calibri"/>
                <a:cs typeface="Calibri"/>
                <a:sym typeface="Calibri"/>
              </a:rPr>
              <a:t>Trimble TX8 Positioning Statement</a:t>
            </a:r>
            <a:endParaRPr/>
          </a:p>
        </p:txBody>
      </p:sp>
      <p:sp>
        <p:nvSpPr>
          <p:cNvPr id="1453" name="Google Shape;1453;p245"/>
          <p:cNvSpPr txBox="1">
            <a:spLocks noGrp="1"/>
          </p:cNvSpPr>
          <p:nvPr>
            <p:ph type="body" idx="1"/>
          </p:nvPr>
        </p:nvSpPr>
        <p:spPr>
          <a:xfrm>
            <a:off x="213431" y="872700"/>
            <a:ext cx="3910200" cy="1396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accent1"/>
              </a:buClr>
              <a:buSzPts val="1800"/>
              <a:buFont typeface="Noto Sans Symbols"/>
              <a:buNone/>
            </a:pPr>
            <a:r>
              <a:rPr lang="en-US" sz="1800" b="1" i="0" u="none" strike="noStrike" cap="none">
                <a:solidFill>
                  <a:schemeClr val="dk1"/>
                </a:solidFill>
                <a:latin typeface="Calibri"/>
                <a:ea typeface="Calibri"/>
                <a:cs typeface="Calibri"/>
                <a:sym typeface="Calibri"/>
              </a:rPr>
              <a:t>Ultra-high-speed 3D laser scanner with no compromise on range &amp; accuracy to deliver unsurpassed performance and versatility</a:t>
            </a:r>
            <a:endParaRPr/>
          </a:p>
        </p:txBody>
      </p:sp>
      <p:sp>
        <p:nvSpPr>
          <p:cNvPr id="1454" name="Google Shape;1454;p245"/>
          <p:cNvSpPr txBox="1">
            <a:spLocks noGrp="1"/>
          </p:cNvSpPr>
          <p:nvPr>
            <p:ph type="body" idx="2"/>
          </p:nvPr>
        </p:nvSpPr>
        <p:spPr>
          <a:xfrm>
            <a:off x="4553475" y="3129713"/>
            <a:ext cx="4590300" cy="1760400"/>
          </a:xfrm>
          <a:prstGeom prst="rect">
            <a:avLst/>
          </a:prstGeom>
          <a:noFill/>
          <a:ln>
            <a:noFill/>
          </a:ln>
        </p:spPr>
        <p:txBody>
          <a:bodyPr spcFirstLastPara="1" wrap="square" lIns="68575" tIns="34275" rIns="68575" bIns="34275" anchor="t" anchorCtr="0">
            <a:noAutofit/>
          </a:bodyPr>
          <a:lstStyle/>
          <a:p>
            <a:pPr marL="342900" marR="0" lvl="0" indent="-234950" algn="l" rtl="0">
              <a:lnSpc>
                <a:spcPct val="110000"/>
              </a:lnSpc>
              <a:spcBef>
                <a:spcPts val="0"/>
              </a:spcBef>
              <a:spcAft>
                <a:spcPts val="0"/>
              </a:spcAft>
              <a:buClr>
                <a:schemeClr val="accent1"/>
              </a:buClr>
              <a:buSzPts val="1700"/>
              <a:buFont typeface="Noto Sans Symbols"/>
              <a:buChar char="▪"/>
            </a:pPr>
            <a:r>
              <a:rPr lang="en-US" sz="1700" b="0" i="0" u="none" strike="noStrike" cap="none">
                <a:solidFill>
                  <a:schemeClr val="dk1"/>
                </a:solidFill>
                <a:latin typeface="Calibri"/>
                <a:ea typeface="Calibri"/>
                <a:cs typeface="Calibri"/>
                <a:sym typeface="Calibri"/>
              </a:rPr>
              <a:t>Trimble Lightning technology for ultra-high speed &amp; high precision over full scan range</a:t>
            </a:r>
            <a:endParaRPr/>
          </a:p>
          <a:p>
            <a:pPr marL="342900" marR="0" lvl="0" indent="-234950" algn="l" rtl="0">
              <a:lnSpc>
                <a:spcPct val="110000"/>
              </a:lnSpc>
              <a:spcBef>
                <a:spcPts val="0"/>
              </a:spcBef>
              <a:spcAft>
                <a:spcPts val="0"/>
              </a:spcAft>
              <a:buClr>
                <a:schemeClr val="accent1"/>
              </a:buClr>
              <a:buSzPts val="1700"/>
              <a:buFont typeface="Noto Sans Symbols"/>
              <a:buChar char="▪"/>
            </a:pPr>
            <a:r>
              <a:rPr lang="en-US" sz="1700" b="0" i="0" u="none" strike="noStrike" cap="none">
                <a:solidFill>
                  <a:schemeClr val="dk1"/>
                </a:solidFill>
                <a:latin typeface="Calibri"/>
                <a:ea typeface="Calibri"/>
                <a:cs typeface="Calibri"/>
                <a:sym typeface="Calibri"/>
              </a:rPr>
              <a:t>Best value for high end performance</a:t>
            </a:r>
            <a:endParaRPr/>
          </a:p>
          <a:p>
            <a:pPr marL="342900" marR="0" lvl="0" indent="-234950" algn="l" rtl="0">
              <a:lnSpc>
                <a:spcPct val="110000"/>
              </a:lnSpc>
              <a:spcBef>
                <a:spcPts val="0"/>
              </a:spcBef>
              <a:spcAft>
                <a:spcPts val="0"/>
              </a:spcAft>
              <a:buClr>
                <a:schemeClr val="accent1"/>
              </a:buClr>
              <a:buSzPts val="1700"/>
              <a:buFont typeface="Noto Sans Symbols"/>
              <a:buChar char="▪"/>
            </a:pPr>
            <a:r>
              <a:rPr lang="en-US" sz="1700" b="0" i="0" u="none" strike="noStrike" cap="none">
                <a:solidFill>
                  <a:schemeClr val="dk1"/>
                </a:solidFill>
                <a:latin typeface="Calibri"/>
                <a:ea typeface="Calibri"/>
                <a:cs typeface="Calibri"/>
                <a:sym typeface="Calibri"/>
              </a:rPr>
              <a:t>Standard and extended range models</a:t>
            </a:r>
            <a:endParaRPr/>
          </a:p>
          <a:p>
            <a:pPr marL="342900" marR="0" lvl="0" indent="-234950" algn="l" rtl="0">
              <a:lnSpc>
                <a:spcPct val="110000"/>
              </a:lnSpc>
              <a:spcBef>
                <a:spcPts val="0"/>
              </a:spcBef>
              <a:spcAft>
                <a:spcPts val="0"/>
              </a:spcAft>
              <a:buClr>
                <a:schemeClr val="accent1"/>
              </a:buClr>
              <a:buSzPts val="1700"/>
              <a:buFont typeface="Noto Sans Symbols"/>
              <a:buChar char="▪"/>
            </a:pPr>
            <a:r>
              <a:rPr lang="en-US" sz="1700" b="0" i="0" u="none" strike="noStrike" cap="none">
                <a:solidFill>
                  <a:schemeClr val="dk1"/>
                </a:solidFill>
                <a:latin typeface="Calibri"/>
                <a:ea typeface="Calibri"/>
                <a:cs typeface="Calibri"/>
                <a:sym typeface="Calibri"/>
              </a:rPr>
              <a:t>Flexibility to address a wider range of projects</a:t>
            </a:r>
            <a:endParaRPr/>
          </a:p>
        </p:txBody>
      </p:sp>
      <p:pic>
        <p:nvPicPr>
          <p:cNvPr id="1455" name="Google Shape;1455;p245"/>
          <p:cNvPicPr preferRelativeResize="0"/>
          <p:nvPr/>
        </p:nvPicPr>
        <p:blipFill rotWithShape="1">
          <a:blip r:embed="rId4">
            <a:alphaModFix/>
          </a:blip>
          <a:srcRect b="13919"/>
          <a:stretch/>
        </p:blipFill>
        <p:spPr>
          <a:xfrm>
            <a:off x="213431" y="2269500"/>
            <a:ext cx="4054950" cy="2167875"/>
          </a:xfrm>
          <a:prstGeom prst="rect">
            <a:avLst/>
          </a:prstGeom>
          <a:noFill/>
          <a:ln>
            <a:noFill/>
          </a:ln>
          <a:effectLst>
            <a:outerShdw blurRad="292100" dist="139700" dir="2700000" algn="tl" rotWithShape="0">
              <a:srgbClr val="333333">
                <a:alpha val="64709"/>
              </a:srgbClr>
            </a:outerShdw>
          </a:effectLst>
        </p:spPr>
      </p:pic>
    </p:spTree>
    <p:extLst>
      <p:ext uri="{BB962C8B-B14F-4D97-AF65-F5344CB8AC3E}">
        <p14:creationId xmlns:p14="http://schemas.microsoft.com/office/powerpoint/2010/main" val="2250989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pic>
        <p:nvPicPr>
          <p:cNvPr id="1460" name="Google Shape;1460;p246"/>
          <p:cNvPicPr preferRelativeResize="0"/>
          <p:nvPr/>
        </p:nvPicPr>
        <p:blipFill rotWithShape="1">
          <a:blip r:embed="rId3">
            <a:alphaModFix/>
          </a:blip>
          <a:srcRect b="12861"/>
          <a:stretch/>
        </p:blipFill>
        <p:spPr>
          <a:xfrm>
            <a:off x="4704707" y="833438"/>
            <a:ext cx="4179374" cy="2250000"/>
          </a:xfrm>
          <a:prstGeom prst="rect">
            <a:avLst/>
          </a:prstGeom>
          <a:noFill/>
          <a:ln>
            <a:noFill/>
          </a:ln>
          <a:effectLst>
            <a:outerShdw blurRad="292100" dist="139700" dir="2700000" algn="tl" rotWithShape="0">
              <a:srgbClr val="333333">
                <a:alpha val="64709"/>
              </a:srgbClr>
            </a:outerShdw>
          </a:effectLst>
        </p:spPr>
      </p:pic>
      <p:sp>
        <p:nvSpPr>
          <p:cNvPr id="1461" name="Google Shape;1461;p246"/>
          <p:cNvSpPr txBox="1">
            <a:spLocks noGrp="1"/>
          </p:cNvSpPr>
          <p:nvPr>
            <p:ph type="body" idx="1"/>
          </p:nvPr>
        </p:nvSpPr>
        <p:spPr>
          <a:xfrm>
            <a:off x="252338" y="886125"/>
            <a:ext cx="4179300" cy="1396800"/>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SzPts val="1800"/>
              <a:buNone/>
            </a:pPr>
            <a:r>
              <a:rPr lang="en-US" sz="1800" b="1"/>
              <a:t>H</a:t>
            </a:r>
            <a:r>
              <a:rPr lang="en-US" sz="1800" b="1" i="0" u="none" strike="noStrike" cap="none">
                <a:solidFill>
                  <a:schemeClr val="dk1"/>
                </a:solidFill>
                <a:latin typeface="Calibri"/>
                <a:ea typeface="Calibri"/>
                <a:cs typeface="Calibri"/>
                <a:sym typeface="Calibri"/>
              </a:rPr>
              <a:t>igh</a:t>
            </a:r>
            <a:r>
              <a:rPr lang="en-US" sz="1800" b="1"/>
              <a:t>-</a:t>
            </a:r>
            <a:r>
              <a:rPr lang="en-US" sz="1800" b="1" i="0" u="none" strike="noStrike" cap="none">
                <a:solidFill>
                  <a:schemeClr val="dk1"/>
                </a:solidFill>
                <a:latin typeface="Calibri"/>
                <a:ea typeface="Calibri"/>
                <a:cs typeface="Calibri"/>
                <a:sym typeface="Calibri"/>
              </a:rPr>
              <a:t>speed 3D laser scanner with best value-for</a:t>
            </a:r>
            <a:r>
              <a:rPr lang="en-US" sz="1800" b="1"/>
              <a:t>-</a:t>
            </a:r>
            <a:r>
              <a:rPr lang="en-US" sz="1800" b="1" i="0" u="none" strike="noStrike" cap="none">
                <a:solidFill>
                  <a:schemeClr val="dk1"/>
                </a:solidFill>
                <a:latin typeface="Calibri"/>
                <a:ea typeface="Calibri"/>
                <a:cs typeface="Calibri"/>
                <a:sym typeface="Calibri"/>
              </a:rPr>
              <a:t>money on the market to deliver essential performance and scan quality </a:t>
            </a:r>
            <a:endParaRPr/>
          </a:p>
        </p:txBody>
      </p:sp>
      <p:sp>
        <p:nvSpPr>
          <p:cNvPr id="1462" name="Google Shape;1462;p246"/>
          <p:cNvSpPr txBox="1">
            <a:spLocks noGrp="1"/>
          </p:cNvSpPr>
          <p:nvPr>
            <p:ph type="body" idx="2"/>
          </p:nvPr>
        </p:nvSpPr>
        <p:spPr>
          <a:xfrm>
            <a:off x="4704713" y="3148950"/>
            <a:ext cx="4179300" cy="1562700"/>
          </a:xfrm>
          <a:prstGeom prst="rect">
            <a:avLst/>
          </a:prstGeom>
          <a:noFill/>
          <a:ln>
            <a:noFill/>
          </a:ln>
        </p:spPr>
        <p:txBody>
          <a:bodyPr spcFirstLastPara="1" wrap="square" lIns="68575" tIns="34275" rIns="68575" bIns="34275" anchor="t" anchorCtr="0">
            <a:noAutofit/>
          </a:bodyPr>
          <a:lstStyle/>
          <a:p>
            <a:pPr marL="342900" marR="0" lvl="0" indent="-234950" algn="l" rtl="0">
              <a:lnSpc>
                <a:spcPct val="110000"/>
              </a:lnSpc>
              <a:spcBef>
                <a:spcPts val="0"/>
              </a:spcBef>
              <a:spcAft>
                <a:spcPts val="0"/>
              </a:spcAft>
              <a:buSzPts val="1700"/>
              <a:buChar char="▪"/>
            </a:pPr>
            <a:r>
              <a:rPr lang="en-US" sz="1700"/>
              <a:t>Trimble Lightning technology for high speed &amp; precision over full scan range</a:t>
            </a:r>
            <a:endParaRPr/>
          </a:p>
          <a:p>
            <a:pPr marL="342900" marR="0" lvl="0" indent="-234950" algn="l" rtl="0">
              <a:lnSpc>
                <a:spcPct val="110000"/>
              </a:lnSpc>
              <a:spcBef>
                <a:spcPts val="0"/>
              </a:spcBef>
              <a:spcAft>
                <a:spcPts val="0"/>
              </a:spcAft>
              <a:buSzPts val="1700"/>
              <a:buChar char="▪"/>
            </a:pPr>
            <a:r>
              <a:rPr lang="en-US" sz="1700"/>
              <a:t>Essential performance for small to medium size projects</a:t>
            </a:r>
            <a:endParaRPr/>
          </a:p>
        </p:txBody>
      </p:sp>
      <p:pic>
        <p:nvPicPr>
          <p:cNvPr id="1463" name="Google Shape;1463;p246"/>
          <p:cNvPicPr preferRelativeResize="0"/>
          <p:nvPr/>
        </p:nvPicPr>
        <p:blipFill rotWithShape="1">
          <a:blip r:embed="rId4">
            <a:alphaModFix/>
          </a:blip>
          <a:srcRect/>
          <a:stretch/>
        </p:blipFill>
        <p:spPr>
          <a:xfrm>
            <a:off x="235463" y="2215277"/>
            <a:ext cx="4196248" cy="2250000"/>
          </a:xfrm>
          <a:prstGeom prst="rect">
            <a:avLst/>
          </a:prstGeom>
          <a:noFill/>
          <a:ln>
            <a:noFill/>
          </a:ln>
          <a:effectLst>
            <a:outerShdw blurRad="292100" dist="139700" dir="2700000" algn="tl" rotWithShape="0">
              <a:srgbClr val="333333">
                <a:alpha val="64709"/>
              </a:srgbClr>
            </a:outerShdw>
          </a:effectLst>
        </p:spPr>
      </p:pic>
      <p:sp>
        <p:nvSpPr>
          <p:cNvPr id="1464" name="Google Shape;1464;p246"/>
          <p:cNvSpPr txBox="1">
            <a:spLocks noGrp="1"/>
          </p:cNvSpPr>
          <p:nvPr>
            <p:ph type="title"/>
          </p:nvPr>
        </p:nvSpPr>
        <p:spPr>
          <a:xfrm>
            <a:off x="580239" y="220265"/>
            <a:ext cx="8001000" cy="613200"/>
          </a:xfrm>
          <a:prstGeom prst="rect">
            <a:avLst/>
          </a:prstGeom>
          <a:noFill/>
          <a:ln>
            <a:noFill/>
          </a:ln>
        </p:spPr>
        <p:txBody>
          <a:bodyPr spcFirstLastPara="1" wrap="square" lIns="68575" tIns="68575" rIns="68575" bIns="68575" anchor="ctr" anchorCtr="0">
            <a:noAutofit/>
          </a:bodyPr>
          <a:lstStyle/>
          <a:p>
            <a:pPr marL="0" marR="0" lvl="0" indent="0" algn="l" rtl="0">
              <a:lnSpc>
                <a:spcPct val="80000"/>
              </a:lnSpc>
              <a:spcBef>
                <a:spcPts val="0"/>
              </a:spcBef>
              <a:spcAft>
                <a:spcPts val="0"/>
              </a:spcAft>
              <a:buClr>
                <a:schemeClr val="dk2"/>
              </a:buClr>
              <a:buSzPts val="3200"/>
              <a:buFont typeface="Calibri"/>
              <a:buNone/>
            </a:pPr>
            <a:r>
              <a:rPr lang="en-US"/>
              <a:t>Trimble TX6 Positioning Statement</a:t>
            </a:r>
            <a:endParaRPr/>
          </a:p>
        </p:txBody>
      </p:sp>
    </p:spTree>
    <p:extLst>
      <p:ext uri="{BB962C8B-B14F-4D97-AF65-F5344CB8AC3E}">
        <p14:creationId xmlns:p14="http://schemas.microsoft.com/office/powerpoint/2010/main" val="2471505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168"/>
          <p:cNvPicPr preferRelativeResize="0"/>
          <p:nvPr/>
        </p:nvPicPr>
        <p:blipFill rotWithShape="1">
          <a:blip r:embed="rId3">
            <a:alphaModFix amt="21000"/>
          </a:blip>
          <a:srcRect/>
          <a:stretch/>
        </p:blipFill>
        <p:spPr>
          <a:xfrm>
            <a:off x="1354" y="0"/>
            <a:ext cx="9141288" cy="5143496"/>
          </a:xfrm>
          <a:prstGeom prst="rect">
            <a:avLst/>
          </a:prstGeom>
          <a:noFill/>
          <a:ln>
            <a:noFill/>
          </a:ln>
        </p:spPr>
      </p:pic>
      <p:sp>
        <p:nvSpPr>
          <p:cNvPr id="952" name="Google Shape;952;p168"/>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Trimble X7 Key Messages</a:t>
            </a:r>
            <a:endParaRPr/>
          </a:p>
        </p:txBody>
      </p:sp>
      <p:sp>
        <p:nvSpPr>
          <p:cNvPr id="953" name="Google Shape;953;p168"/>
          <p:cNvSpPr txBox="1">
            <a:spLocks noGrp="1"/>
          </p:cNvSpPr>
          <p:nvPr>
            <p:ph type="body" idx="1"/>
          </p:nvPr>
        </p:nvSpPr>
        <p:spPr>
          <a:xfrm>
            <a:off x="577065" y="939404"/>
            <a:ext cx="8001000" cy="3461100"/>
          </a:xfrm>
          <a:prstGeom prst="rect">
            <a:avLst/>
          </a:prstGeom>
          <a:noFill/>
          <a:ln>
            <a:noFill/>
          </a:ln>
        </p:spPr>
        <p:txBody>
          <a:bodyPr spcFirstLastPara="1" wrap="square" lIns="91425" tIns="91425" rIns="91425" bIns="91425" anchor="t" anchorCtr="0">
            <a:noAutofit/>
          </a:bodyPr>
          <a:lstStyle/>
          <a:p>
            <a:pPr marL="457200" lvl="0" indent="-419100" algn="l" rtl="0">
              <a:lnSpc>
                <a:spcPct val="100000"/>
              </a:lnSpc>
              <a:spcBef>
                <a:spcPts val="480"/>
              </a:spcBef>
              <a:spcAft>
                <a:spcPts val="0"/>
              </a:spcAft>
              <a:buSzPts val="3000"/>
              <a:buChar char="▪"/>
            </a:pPr>
            <a:r>
              <a:rPr lang="en" sz="3000" b="1" dirty="0"/>
              <a:t>Smart</a:t>
            </a:r>
            <a:endParaRPr sz="3000" b="1" dirty="0"/>
          </a:p>
          <a:p>
            <a:pPr marL="914400" marR="0" lvl="1" indent="-323850" algn="l" rtl="0">
              <a:lnSpc>
                <a:spcPct val="100000"/>
              </a:lnSpc>
              <a:spcBef>
                <a:spcPts val="0"/>
              </a:spcBef>
              <a:spcAft>
                <a:spcPts val="0"/>
              </a:spcAft>
              <a:buClr>
                <a:schemeClr val="accent1"/>
              </a:buClr>
              <a:buSzPts val="1500"/>
              <a:buFont typeface="Calibri"/>
              <a:buChar char="–"/>
            </a:pPr>
            <a:r>
              <a:rPr lang="en" sz="2100" dirty="0"/>
              <a:t>Breakthrough innovations for reliable data collection</a:t>
            </a:r>
            <a:endParaRPr sz="2100" dirty="0"/>
          </a:p>
          <a:p>
            <a:pPr marL="914400" marR="0" lvl="1" indent="-361950" algn="l" rtl="0">
              <a:lnSpc>
                <a:spcPct val="100000"/>
              </a:lnSpc>
              <a:spcBef>
                <a:spcPts val="0"/>
              </a:spcBef>
              <a:spcAft>
                <a:spcPts val="0"/>
              </a:spcAft>
              <a:buSzPts val="2100"/>
              <a:buChar char="–"/>
            </a:pPr>
            <a:r>
              <a:rPr lang="en" sz="2100" dirty="0"/>
              <a:t>New Trimble X-Drive enables automatic calibration to ensure accuracy on every scan and reduce downtime. </a:t>
            </a:r>
            <a:endParaRPr sz="2100" dirty="0"/>
          </a:p>
          <a:p>
            <a:pPr marL="914400" marR="0" lvl="1" indent="-361950" algn="l" rtl="0">
              <a:lnSpc>
                <a:spcPct val="100000"/>
              </a:lnSpc>
              <a:spcBef>
                <a:spcPts val="0"/>
              </a:spcBef>
              <a:spcAft>
                <a:spcPts val="0"/>
              </a:spcAft>
              <a:buSzPts val="2100"/>
              <a:buChar char="–"/>
            </a:pPr>
            <a:r>
              <a:rPr lang="en" sz="2100" dirty="0"/>
              <a:t>Trimble Registration Assist for </a:t>
            </a:r>
            <a:r>
              <a:rPr lang="en" b="1" u="sng" dirty="0"/>
              <a:t>full</a:t>
            </a:r>
            <a:r>
              <a:rPr lang="en" dirty="0"/>
              <a:t> </a:t>
            </a:r>
            <a:r>
              <a:rPr lang="en" sz="2100" dirty="0"/>
              <a:t>automatic registration, refinement and reporting to leave the site with confidence.</a:t>
            </a:r>
            <a:endParaRPr sz="2100" dirty="0"/>
          </a:p>
          <a:p>
            <a:pPr marL="914400" marR="0" lvl="1" indent="-361950" algn="l" rtl="0">
              <a:lnSpc>
                <a:spcPct val="100000"/>
              </a:lnSpc>
              <a:spcBef>
                <a:spcPts val="0"/>
              </a:spcBef>
              <a:spcAft>
                <a:spcPts val="0"/>
              </a:spcAft>
              <a:buSzPts val="2100"/>
              <a:buChar char="–"/>
            </a:pPr>
            <a:r>
              <a:rPr lang="en" sz="2100" dirty="0"/>
              <a:t>Automatic survey grade level compensation</a:t>
            </a:r>
            <a:endParaRPr sz="2100" dirty="0"/>
          </a:p>
          <a:p>
            <a:pPr marL="914400" marR="0" lvl="1" indent="-361950" algn="l" rtl="0">
              <a:lnSpc>
                <a:spcPct val="100000"/>
              </a:lnSpc>
              <a:spcBef>
                <a:spcPts val="0"/>
              </a:spcBef>
              <a:spcAft>
                <a:spcPts val="0"/>
              </a:spcAft>
              <a:buSzPts val="2100"/>
              <a:buChar char="–"/>
            </a:pPr>
            <a:r>
              <a:rPr lang="en" sz="2100" dirty="0"/>
              <a:t>Flexible operation with tablet or one-button workflow</a:t>
            </a:r>
            <a:endParaRPr sz="21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247"/>
          <p:cNvSpPr txBox="1">
            <a:spLocks noGrp="1"/>
          </p:cNvSpPr>
          <p:nvPr>
            <p:ph type="title"/>
          </p:nvPr>
        </p:nvSpPr>
        <p:spPr>
          <a:xfrm>
            <a:off x="596090" y="220322"/>
            <a:ext cx="8810100" cy="613200"/>
          </a:xfrm>
          <a:prstGeom prst="rect">
            <a:avLst/>
          </a:prstGeom>
          <a:noFill/>
          <a:ln>
            <a:noFill/>
          </a:ln>
        </p:spPr>
        <p:txBody>
          <a:bodyPr spcFirstLastPara="1" wrap="square" lIns="68575" tIns="34275" rIns="68575" bIns="34275" anchor="ctr" anchorCtr="0">
            <a:noAutofit/>
          </a:bodyPr>
          <a:lstStyle/>
          <a:p>
            <a:pPr marL="0" marR="0" lvl="0" indent="0" algn="l" rtl="0">
              <a:lnSpc>
                <a:spcPct val="80000"/>
              </a:lnSpc>
              <a:spcBef>
                <a:spcPts val="0"/>
              </a:spcBef>
              <a:spcAft>
                <a:spcPts val="0"/>
              </a:spcAft>
              <a:buClr>
                <a:schemeClr val="dk2"/>
              </a:buClr>
              <a:buSzPts val="800"/>
              <a:buFont typeface="Calibri"/>
              <a:buNone/>
            </a:pPr>
            <a:r>
              <a:rPr lang="en-US" sz="3200" b="1" i="0" u="none" strike="noStrike" cap="none">
                <a:solidFill>
                  <a:schemeClr val="dk2"/>
                </a:solidFill>
                <a:latin typeface="Calibri"/>
                <a:ea typeface="Calibri"/>
                <a:cs typeface="Calibri"/>
                <a:sym typeface="Calibri"/>
              </a:rPr>
              <a:t>Trimble </a:t>
            </a:r>
            <a:r>
              <a:rPr lang="en-US"/>
              <a:t>SX10</a:t>
            </a:r>
            <a:r>
              <a:rPr lang="en-US" sz="3200" b="1" i="0" u="none" strike="noStrike" cap="none">
                <a:solidFill>
                  <a:schemeClr val="dk2"/>
                </a:solidFill>
                <a:latin typeface="Calibri"/>
                <a:ea typeface="Calibri"/>
                <a:cs typeface="Calibri"/>
                <a:sym typeface="Calibri"/>
              </a:rPr>
              <a:t> Positioning Statement</a:t>
            </a:r>
            <a:endParaRPr/>
          </a:p>
        </p:txBody>
      </p:sp>
      <p:sp>
        <p:nvSpPr>
          <p:cNvPr id="1470" name="Google Shape;1470;p247"/>
          <p:cNvSpPr txBox="1">
            <a:spLocks noGrp="1"/>
          </p:cNvSpPr>
          <p:nvPr>
            <p:ph type="body" idx="1"/>
          </p:nvPr>
        </p:nvSpPr>
        <p:spPr>
          <a:xfrm>
            <a:off x="294500" y="833525"/>
            <a:ext cx="4943100" cy="1396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accent1"/>
              </a:buClr>
              <a:buSzPts val="1800"/>
              <a:buFont typeface="Noto Sans Symbols"/>
              <a:buNone/>
            </a:pPr>
            <a:r>
              <a:rPr lang="en-US" sz="1600" b="1">
                <a:solidFill>
                  <a:srgbClr val="000000"/>
                </a:solidFill>
              </a:rPr>
              <a:t>The most INNOVATIVE surveying solution we’ve ever engineered.  The SX10 truly merges high speed 3D scanning, high accuracy surveying measurements and enhanced imaging capability into one seamless solution.  This solution will Transform the way surveyors work without requiring them to change the way they work.</a:t>
            </a:r>
            <a:endParaRPr sz="1600" b="1"/>
          </a:p>
        </p:txBody>
      </p:sp>
      <p:sp>
        <p:nvSpPr>
          <p:cNvPr id="1471" name="Google Shape;1471;p247"/>
          <p:cNvSpPr txBox="1">
            <a:spLocks noGrp="1"/>
          </p:cNvSpPr>
          <p:nvPr>
            <p:ph type="body" idx="2"/>
          </p:nvPr>
        </p:nvSpPr>
        <p:spPr>
          <a:xfrm>
            <a:off x="4553475" y="3082513"/>
            <a:ext cx="4590300" cy="1760400"/>
          </a:xfrm>
          <a:prstGeom prst="rect">
            <a:avLst/>
          </a:prstGeom>
          <a:noFill/>
          <a:ln>
            <a:noFill/>
          </a:ln>
        </p:spPr>
        <p:txBody>
          <a:bodyPr spcFirstLastPara="1" wrap="square" lIns="68575" tIns="34275" rIns="68575" bIns="34275" anchor="t" anchorCtr="0">
            <a:noAutofit/>
          </a:bodyPr>
          <a:lstStyle/>
          <a:p>
            <a:pPr marL="342900" marR="0" lvl="0" indent="-228600" algn="l" rtl="0">
              <a:lnSpc>
                <a:spcPct val="110000"/>
              </a:lnSpc>
              <a:spcBef>
                <a:spcPts val="0"/>
              </a:spcBef>
              <a:spcAft>
                <a:spcPts val="0"/>
              </a:spcAft>
              <a:buClr>
                <a:schemeClr val="accent1"/>
              </a:buClr>
              <a:buSzPts val="1600"/>
              <a:buFont typeface="Noto Sans Symbols"/>
              <a:buChar char="▪"/>
            </a:pPr>
            <a:r>
              <a:rPr lang="en-US" sz="1600" b="0" i="0" u="none" strike="noStrike" cap="none">
                <a:solidFill>
                  <a:schemeClr val="dk1"/>
                </a:solidFill>
                <a:latin typeface="Calibri"/>
                <a:ea typeface="Calibri"/>
                <a:cs typeface="Calibri"/>
                <a:sym typeface="Calibri"/>
              </a:rPr>
              <a:t>Trimble Lightning 3DM technology for high speed</a:t>
            </a:r>
            <a:r>
              <a:rPr lang="en-US" sz="1600"/>
              <a:t> and </a:t>
            </a:r>
            <a:r>
              <a:rPr lang="en-US" sz="1600" b="0" i="0" u="none" strike="noStrike" cap="none">
                <a:solidFill>
                  <a:schemeClr val="dk1"/>
                </a:solidFill>
                <a:latin typeface="Calibri"/>
                <a:ea typeface="Calibri"/>
                <a:cs typeface="Calibri"/>
                <a:sym typeface="Calibri"/>
              </a:rPr>
              <a:t>high precision </a:t>
            </a:r>
            <a:r>
              <a:rPr lang="en-US" sz="1600"/>
              <a:t>for all your measurement styles (DR, prism and scanning)</a:t>
            </a:r>
            <a:endParaRPr sz="2300"/>
          </a:p>
          <a:p>
            <a:pPr marL="342900" marR="0" lvl="0" indent="-228600" algn="l" rtl="0">
              <a:lnSpc>
                <a:spcPct val="110000"/>
              </a:lnSpc>
              <a:spcBef>
                <a:spcPts val="0"/>
              </a:spcBef>
              <a:spcAft>
                <a:spcPts val="0"/>
              </a:spcAft>
              <a:buClr>
                <a:schemeClr val="accent1"/>
              </a:buClr>
              <a:buSzPts val="1600"/>
              <a:buFont typeface="Noto Sans Symbols"/>
              <a:buChar char="▪"/>
            </a:pPr>
            <a:r>
              <a:rPr lang="en-US" sz="1600"/>
              <a:t>Best Range - 600m + </a:t>
            </a:r>
            <a:endParaRPr sz="2300"/>
          </a:p>
          <a:p>
            <a:pPr marL="342900" marR="0" lvl="0" indent="-228600" algn="l" rtl="0">
              <a:lnSpc>
                <a:spcPct val="110000"/>
              </a:lnSpc>
              <a:spcBef>
                <a:spcPts val="0"/>
              </a:spcBef>
              <a:spcAft>
                <a:spcPts val="0"/>
              </a:spcAft>
              <a:buClr>
                <a:schemeClr val="accent1"/>
              </a:buClr>
              <a:buSzPts val="1600"/>
              <a:buFont typeface="Noto Sans Symbols"/>
              <a:buChar char="▪"/>
            </a:pPr>
            <a:r>
              <a:rPr lang="en-US" sz="1600"/>
              <a:t>Survey workflow or scanning workflow</a:t>
            </a:r>
            <a:endParaRPr sz="2300"/>
          </a:p>
          <a:p>
            <a:pPr marL="342900" marR="0" lvl="0" indent="-228600" algn="l" rtl="0">
              <a:lnSpc>
                <a:spcPct val="110000"/>
              </a:lnSpc>
              <a:spcBef>
                <a:spcPts val="0"/>
              </a:spcBef>
              <a:spcAft>
                <a:spcPts val="0"/>
              </a:spcAft>
              <a:buClr>
                <a:schemeClr val="accent1"/>
              </a:buClr>
              <a:buSzPts val="1600"/>
              <a:buFont typeface="Noto Sans Symbols"/>
              <a:buChar char="▪"/>
            </a:pPr>
            <a:r>
              <a:rPr lang="en-US" sz="1600" b="0" i="0" u="none" strike="noStrike" cap="none">
                <a:solidFill>
                  <a:schemeClr val="dk1"/>
                </a:solidFill>
                <a:latin typeface="Calibri"/>
                <a:ea typeface="Calibri"/>
                <a:cs typeface="Calibri"/>
                <a:sym typeface="Calibri"/>
              </a:rPr>
              <a:t>Flexibility to address a wider range of projects</a:t>
            </a:r>
            <a:endParaRPr sz="2300"/>
          </a:p>
        </p:txBody>
      </p:sp>
      <p:pic>
        <p:nvPicPr>
          <p:cNvPr id="1472" name="Google Shape;1472;p247"/>
          <p:cNvPicPr preferRelativeResize="0"/>
          <p:nvPr/>
        </p:nvPicPr>
        <p:blipFill>
          <a:blip r:embed="rId3">
            <a:alphaModFix/>
          </a:blip>
          <a:stretch>
            <a:fillRect/>
          </a:stretch>
        </p:blipFill>
        <p:spPr>
          <a:xfrm>
            <a:off x="5292963" y="749050"/>
            <a:ext cx="3111323" cy="2333477"/>
          </a:xfrm>
          <a:prstGeom prst="rect">
            <a:avLst/>
          </a:prstGeom>
          <a:noFill/>
          <a:ln>
            <a:noFill/>
          </a:ln>
          <a:effectLst>
            <a:outerShdw blurRad="292100" dist="139700" dir="2700000" algn="tl" rotWithShape="0">
              <a:srgbClr val="333333">
                <a:alpha val="64709"/>
              </a:srgbClr>
            </a:outerShdw>
          </a:effectLst>
        </p:spPr>
      </p:pic>
      <p:pic>
        <p:nvPicPr>
          <p:cNvPr id="1473" name="Google Shape;1473;p247"/>
          <p:cNvPicPr preferRelativeResize="0"/>
          <p:nvPr/>
        </p:nvPicPr>
        <p:blipFill>
          <a:blip r:embed="rId4">
            <a:alphaModFix/>
          </a:blip>
          <a:stretch>
            <a:fillRect/>
          </a:stretch>
        </p:blipFill>
        <p:spPr>
          <a:xfrm>
            <a:off x="336350" y="2462725"/>
            <a:ext cx="4217125" cy="2197351"/>
          </a:xfrm>
          <a:prstGeom prst="rect">
            <a:avLst/>
          </a:prstGeom>
          <a:noFill/>
          <a:ln>
            <a:noFill/>
          </a:ln>
          <a:effectLst>
            <a:outerShdw blurRad="292100" dist="139700" dir="2700000" algn="tl" rotWithShape="0">
              <a:srgbClr val="333333">
                <a:alpha val="64709"/>
              </a:srgbClr>
            </a:outerShdw>
          </a:effectLst>
        </p:spPr>
      </p:pic>
    </p:spTree>
    <p:extLst>
      <p:ext uri="{BB962C8B-B14F-4D97-AF65-F5344CB8AC3E}">
        <p14:creationId xmlns:p14="http://schemas.microsoft.com/office/powerpoint/2010/main" val="3080428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201"/>
          <p:cNvSpPr txBox="1">
            <a:spLocks noGrp="1"/>
          </p:cNvSpPr>
          <p:nvPr>
            <p:ph type="title"/>
          </p:nvPr>
        </p:nvSpPr>
        <p:spPr>
          <a:xfrm>
            <a:off x="580240" y="213130"/>
            <a:ext cx="8001000" cy="613200"/>
          </a:xfrm>
          <a:prstGeom prst="rect">
            <a:avLst/>
          </a:prstGeom>
          <a:noFill/>
          <a:ln>
            <a:noFill/>
          </a:ln>
        </p:spPr>
        <p:txBody>
          <a:bodyPr spcFirstLastPara="1" wrap="square" lIns="68575" tIns="68575" rIns="68575" bIns="68575" anchor="ctr" anchorCtr="0">
            <a:noAutofit/>
          </a:bodyPr>
          <a:lstStyle/>
          <a:p>
            <a:pPr marL="0" marR="0" lvl="0" indent="0" algn="l" rtl="0">
              <a:lnSpc>
                <a:spcPct val="80000"/>
              </a:lnSpc>
              <a:spcBef>
                <a:spcPts val="0"/>
              </a:spcBef>
              <a:spcAft>
                <a:spcPts val="0"/>
              </a:spcAft>
              <a:buClr>
                <a:schemeClr val="dk2"/>
              </a:buClr>
              <a:buSzPts val="3200"/>
              <a:buFont typeface="Calibri"/>
              <a:buNone/>
            </a:pPr>
            <a:r>
              <a:rPr lang="en" sz="3200" b="1" i="0" u="none" strike="noStrike" cap="none">
                <a:solidFill>
                  <a:schemeClr val="dk2"/>
                </a:solidFill>
                <a:latin typeface="Calibri"/>
                <a:ea typeface="Calibri"/>
                <a:cs typeface="Calibri"/>
                <a:sym typeface="Calibri"/>
              </a:rPr>
              <a:t>The Right Solution for the Right Application</a:t>
            </a:r>
            <a:endParaRPr/>
          </a:p>
        </p:txBody>
      </p:sp>
      <p:pic>
        <p:nvPicPr>
          <p:cNvPr id="1246" name="Google Shape;1246;p201"/>
          <p:cNvPicPr preferRelativeResize="0"/>
          <p:nvPr/>
        </p:nvPicPr>
        <p:blipFill>
          <a:blip r:embed="rId3">
            <a:alphaModFix/>
          </a:blip>
          <a:stretch>
            <a:fillRect/>
          </a:stretch>
        </p:blipFill>
        <p:spPr>
          <a:xfrm>
            <a:off x="723850" y="749550"/>
            <a:ext cx="7144266" cy="4393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graphicFrame>
        <p:nvGraphicFramePr>
          <p:cNvPr id="1485" name="Google Shape;1485;p249"/>
          <p:cNvGraphicFramePr/>
          <p:nvPr/>
        </p:nvGraphicFramePr>
        <p:xfrm>
          <a:off x="0" y="-12"/>
          <a:ext cx="9143925" cy="5143475"/>
        </p:xfrm>
        <a:graphic>
          <a:graphicData uri="http://schemas.openxmlformats.org/drawingml/2006/table">
            <a:tbl>
              <a:tblPr>
                <a:noFill/>
              </a:tblPr>
              <a:tblGrid>
                <a:gridCol w="1608775">
                  <a:extLst>
                    <a:ext uri="{9D8B030D-6E8A-4147-A177-3AD203B41FA5}">
                      <a16:colId xmlns:a16="http://schemas.microsoft.com/office/drawing/2014/main" val="20000"/>
                    </a:ext>
                  </a:extLst>
                </a:gridCol>
                <a:gridCol w="1076450">
                  <a:extLst>
                    <a:ext uri="{9D8B030D-6E8A-4147-A177-3AD203B41FA5}">
                      <a16:colId xmlns:a16="http://schemas.microsoft.com/office/drawing/2014/main" val="20001"/>
                    </a:ext>
                  </a:extLst>
                </a:gridCol>
                <a:gridCol w="1076450">
                  <a:extLst>
                    <a:ext uri="{9D8B030D-6E8A-4147-A177-3AD203B41FA5}">
                      <a16:colId xmlns:a16="http://schemas.microsoft.com/office/drawing/2014/main" val="20002"/>
                    </a:ext>
                  </a:extLst>
                </a:gridCol>
                <a:gridCol w="1076450">
                  <a:extLst>
                    <a:ext uri="{9D8B030D-6E8A-4147-A177-3AD203B41FA5}">
                      <a16:colId xmlns:a16="http://schemas.microsoft.com/office/drawing/2014/main" val="20003"/>
                    </a:ext>
                  </a:extLst>
                </a:gridCol>
                <a:gridCol w="1076450">
                  <a:extLst>
                    <a:ext uri="{9D8B030D-6E8A-4147-A177-3AD203B41FA5}">
                      <a16:colId xmlns:a16="http://schemas.microsoft.com/office/drawing/2014/main" val="20004"/>
                    </a:ext>
                  </a:extLst>
                </a:gridCol>
                <a:gridCol w="1076450">
                  <a:extLst>
                    <a:ext uri="{9D8B030D-6E8A-4147-A177-3AD203B41FA5}">
                      <a16:colId xmlns:a16="http://schemas.microsoft.com/office/drawing/2014/main" val="20005"/>
                    </a:ext>
                  </a:extLst>
                </a:gridCol>
                <a:gridCol w="1076450">
                  <a:extLst>
                    <a:ext uri="{9D8B030D-6E8A-4147-A177-3AD203B41FA5}">
                      <a16:colId xmlns:a16="http://schemas.microsoft.com/office/drawing/2014/main" val="20006"/>
                    </a:ext>
                  </a:extLst>
                </a:gridCol>
                <a:gridCol w="1076450">
                  <a:extLst>
                    <a:ext uri="{9D8B030D-6E8A-4147-A177-3AD203B41FA5}">
                      <a16:colId xmlns:a16="http://schemas.microsoft.com/office/drawing/2014/main" val="20007"/>
                    </a:ext>
                  </a:extLst>
                </a:gridCol>
              </a:tblGrid>
              <a:tr h="305125">
                <a:tc>
                  <a:txBody>
                    <a:bodyPr/>
                    <a:lstStyle/>
                    <a:p>
                      <a:pPr marL="0" lvl="0" indent="0" algn="l" rtl="0">
                        <a:spcBef>
                          <a:spcPts val="0"/>
                        </a:spcBef>
                        <a:spcAft>
                          <a:spcPts val="0"/>
                        </a:spcAft>
                        <a:buNone/>
                      </a:pPr>
                      <a:r>
                        <a:rPr lang="en-US" sz="1000" b="1"/>
                        <a:t>Compare</a:t>
                      </a:r>
                      <a:endParaRPr sz="1000" b="1"/>
                    </a:p>
                  </a:txBody>
                  <a:tcPr marL="63500" marR="63500" marT="63500" marB="63500">
                    <a:solidFill>
                      <a:srgbClr val="9FC5E8"/>
                    </a:solidFill>
                  </a:tcPr>
                </a:tc>
                <a:tc>
                  <a:txBody>
                    <a:bodyPr/>
                    <a:lstStyle/>
                    <a:p>
                      <a:pPr marL="0" lvl="0" indent="0" algn="l" rtl="0">
                        <a:spcBef>
                          <a:spcPts val="0"/>
                        </a:spcBef>
                        <a:spcAft>
                          <a:spcPts val="0"/>
                        </a:spcAft>
                        <a:buNone/>
                      </a:pPr>
                      <a:r>
                        <a:rPr lang="en-US" sz="1000">
                          <a:solidFill>
                            <a:srgbClr val="FFFFFF"/>
                          </a:solidFill>
                        </a:rPr>
                        <a:t>X7</a:t>
                      </a:r>
                      <a:endParaRPr sz="1000">
                        <a:solidFill>
                          <a:srgbClr val="FFFFFF"/>
                        </a:solidFill>
                      </a:endParaRPr>
                    </a:p>
                  </a:txBody>
                  <a:tcPr marL="63500" marR="63500" marT="63500" marB="63500">
                    <a:solidFill>
                      <a:srgbClr val="0B5394"/>
                    </a:solidFill>
                  </a:tcPr>
                </a:tc>
                <a:tc>
                  <a:txBody>
                    <a:bodyPr/>
                    <a:lstStyle/>
                    <a:p>
                      <a:pPr marL="0" lvl="0" indent="0" algn="l" rtl="0">
                        <a:spcBef>
                          <a:spcPts val="0"/>
                        </a:spcBef>
                        <a:spcAft>
                          <a:spcPts val="0"/>
                        </a:spcAft>
                        <a:buNone/>
                      </a:pPr>
                      <a:r>
                        <a:rPr lang="en-US" sz="1000">
                          <a:solidFill>
                            <a:srgbClr val="FFFFFF"/>
                          </a:solidFill>
                        </a:rPr>
                        <a:t>TX6</a:t>
                      </a:r>
                      <a:endParaRPr sz="1000">
                        <a:solidFill>
                          <a:srgbClr val="FFFFFF"/>
                        </a:solidFill>
                      </a:endParaRPr>
                    </a:p>
                  </a:txBody>
                  <a:tcPr marL="63500" marR="63500" marT="63500" marB="63500">
                    <a:solidFill>
                      <a:srgbClr val="0B5394"/>
                    </a:solidFill>
                  </a:tcPr>
                </a:tc>
                <a:tc>
                  <a:txBody>
                    <a:bodyPr/>
                    <a:lstStyle/>
                    <a:p>
                      <a:pPr marL="0" lvl="0" indent="0" algn="l" rtl="0">
                        <a:spcBef>
                          <a:spcPts val="0"/>
                        </a:spcBef>
                        <a:spcAft>
                          <a:spcPts val="0"/>
                        </a:spcAft>
                        <a:buNone/>
                      </a:pPr>
                      <a:r>
                        <a:rPr lang="en-US" sz="1000">
                          <a:solidFill>
                            <a:srgbClr val="FFFFFF"/>
                          </a:solidFill>
                        </a:rPr>
                        <a:t>TX8</a:t>
                      </a:r>
                      <a:endParaRPr sz="1000">
                        <a:solidFill>
                          <a:srgbClr val="FFFFFF"/>
                        </a:solidFill>
                      </a:endParaRPr>
                    </a:p>
                  </a:txBody>
                  <a:tcPr marL="63500" marR="63500" marT="63500" marB="63500">
                    <a:solidFill>
                      <a:srgbClr val="0B5394"/>
                    </a:solidFill>
                  </a:tcPr>
                </a:tc>
                <a:tc>
                  <a:txBody>
                    <a:bodyPr/>
                    <a:lstStyle/>
                    <a:p>
                      <a:pPr marL="0" lvl="0" indent="0" algn="l" rtl="0">
                        <a:spcBef>
                          <a:spcPts val="0"/>
                        </a:spcBef>
                        <a:spcAft>
                          <a:spcPts val="0"/>
                        </a:spcAft>
                        <a:buNone/>
                      </a:pPr>
                      <a:r>
                        <a:rPr lang="en-US" sz="1000">
                          <a:solidFill>
                            <a:srgbClr val="FFFFFF"/>
                          </a:solidFill>
                        </a:rPr>
                        <a:t>SX10</a:t>
                      </a:r>
                      <a:endParaRPr sz="1000">
                        <a:solidFill>
                          <a:srgbClr val="FFFFFF"/>
                        </a:solidFill>
                      </a:endParaRPr>
                    </a:p>
                  </a:txBody>
                  <a:tcPr marL="63500" marR="63500" marT="63500" marB="63500">
                    <a:solidFill>
                      <a:srgbClr val="0B5394"/>
                    </a:solidFill>
                  </a:tcPr>
                </a:tc>
                <a:tc>
                  <a:txBody>
                    <a:bodyPr/>
                    <a:lstStyle/>
                    <a:p>
                      <a:pPr marL="0" lvl="0" indent="0" algn="l" rtl="0">
                        <a:spcBef>
                          <a:spcPts val="0"/>
                        </a:spcBef>
                        <a:spcAft>
                          <a:spcPts val="0"/>
                        </a:spcAft>
                        <a:buNone/>
                      </a:pPr>
                      <a:r>
                        <a:rPr lang="en-US" sz="1000">
                          <a:solidFill>
                            <a:srgbClr val="FFFFFF"/>
                          </a:solidFill>
                        </a:rPr>
                        <a:t>RTC360</a:t>
                      </a:r>
                      <a:endParaRPr sz="1000">
                        <a:solidFill>
                          <a:srgbClr val="FFFFFF"/>
                        </a:solidFill>
                      </a:endParaRPr>
                    </a:p>
                  </a:txBody>
                  <a:tcPr marL="63500" marR="63500" marT="63500" marB="63500">
                    <a:solidFill>
                      <a:srgbClr val="93C47D"/>
                    </a:solidFill>
                  </a:tcPr>
                </a:tc>
                <a:tc>
                  <a:txBody>
                    <a:bodyPr/>
                    <a:lstStyle/>
                    <a:p>
                      <a:pPr marL="0" lvl="0" indent="0" algn="l" rtl="0">
                        <a:spcBef>
                          <a:spcPts val="0"/>
                        </a:spcBef>
                        <a:spcAft>
                          <a:spcPts val="0"/>
                        </a:spcAft>
                        <a:buNone/>
                      </a:pPr>
                      <a:r>
                        <a:rPr lang="en-US" sz="1000">
                          <a:solidFill>
                            <a:srgbClr val="FFFFFF"/>
                          </a:solidFill>
                        </a:rPr>
                        <a:t>BLK360</a:t>
                      </a:r>
                      <a:endParaRPr sz="1000">
                        <a:solidFill>
                          <a:srgbClr val="FFFFFF"/>
                        </a:solidFill>
                      </a:endParaRPr>
                    </a:p>
                  </a:txBody>
                  <a:tcPr marL="63500" marR="63500" marT="63500" marB="63500">
                    <a:solidFill>
                      <a:srgbClr val="93C47D"/>
                    </a:solidFill>
                  </a:tcPr>
                </a:tc>
                <a:tc>
                  <a:txBody>
                    <a:bodyPr/>
                    <a:lstStyle/>
                    <a:p>
                      <a:pPr marL="0" lvl="0" indent="0" algn="l" rtl="0">
                        <a:spcBef>
                          <a:spcPts val="0"/>
                        </a:spcBef>
                        <a:spcAft>
                          <a:spcPts val="0"/>
                        </a:spcAft>
                        <a:buNone/>
                      </a:pPr>
                      <a:r>
                        <a:rPr lang="en-US" sz="1000">
                          <a:solidFill>
                            <a:srgbClr val="FFFFFF"/>
                          </a:solidFill>
                        </a:rPr>
                        <a:t>FOCUS S</a:t>
                      </a:r>
                      <a:endParaRPr sz="1000">
                        <a:solidFill>
                          <a:srgbClr val="FFFFFF"/>
                        </a:solidFill>
                      </a:endParaRPr>
                    </a:p>
                  </a:txBody>
                  <a:tcPr marL="63500" marR="63500" marT="63500" marB="63500">
                    <a:solidFill>
                      <a:srgbClr val="00FFFF"/>
                    </a:solidFill>
                  </a:tcPr>
                </a:tc>
                <a:extLst>
                  <a:ext uri="{0D108BD9-81ED-4DB2-BD59-A6C34878D82A}">
                    <a16:rowId xmlns:a16="http://schemas.microsoft.com/office/drawing/2014/main" val="10000"/>
                  </a:ext>
                </a:extLst>
              </a:tr>
              <a:tr h="256425">
                <a:tc>
                  <a:txBody>
                    <a:bodyPr/>
                    <a:lstStyle/>
                    <a:p>
                      <a:pPr marL="0" lvl="0" indent="0" algn="l" rtl="0">
                        <a:spcBef>
                          <a:spcPts val="0"/>
                        </a:spcBef>
                        <a:spcAft>
                          <a:spcPts val="0"/>
                        </a:spcAft>
                        <a:buNone/>
                      </a:pPr>
                      <a:r>
                        <a:rPr lang="en-US" sz="800" b="1"/>
                        <a:t>Range</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80m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120m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340m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600m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130m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60m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70m, 150m, 350m</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01"/>
                  </a:ext>
                </a:extLst>
              </a:tr>
              <a:tr h="256425">
                <a:tc>
                  <a:txBody>
                    <a:bodyPr/>
                    <a:lstStyle/>
                    <a:p>
                      <a:pPr marL="0" lvl="0" indent="0" algn="l" rtl="0">
                        <a:spcBef>
                          <a:spcPts val="0"/>
                        </a:spcBef>
                        <a:spcAft>
                          <a:spcPts val="0"/>
                        </a:spcAft>
                        <a:buNone/>
                      </a:pPr>
                      <a:r>
                        <a:rPr lang="en-US" sz="800" b="1"/>
                        <a:t>3D Point Acc (at 20m)</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3.5mm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2.9mm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8mm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3.5mm</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02"/>
                  </a:ext>
                </a:extLst>
              </a:tr>
              <a:tr h="256425">
                <a:tc>
                  <a:txBody>
                    <a:bodyPr/>
                    <a:lstStyle/>
                    <a:p>
                      <a:pPr marL="0" lvl="0" indent="0" algn="l" rtl="0">
                        <a:spcBef>
                          <a:spcPts val="0"/>
                        </a:spcBef>
                        <a:spcAft>
                          <a:spcPts val="0"/>
                        </a:spcAft>
                        <a:buNone/>
                      </a:pPr>
                      <a:r>
                        <a:rPr lang="en-US" sz="800" b="1"/>
                        <a:t>Leveling Accuracy</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0.5”</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 = 180”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ND (180”)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19”</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03"/>
                  </a:ext>
                </a:extLst>
              </a:tr>
              <a:tr h="256425">
                <a:tc>
                  <a:txBody>
                    <a:bodyPr/>
                    <a:lstStyle/>
                    <a:p>
                      <a:pPr marL="0" lvl="0" indent="0" algn="l" rtl="0">
                        <a:spcBef>
                          <a:spcPts val="0"/>
                        </a:spcBef>
                        <a:spcAft>
                          <a:spcPts val="0"/>
                        </a:spcAft>
                        <a:buNone/>
                      </a:pPr>
                      <a:r>
                        <a:rPr lang="en-US" sz="800" b="1"/>
                        <a:t>Typical Scan Duration</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4mns</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3mns</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2mns</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6mns</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1mn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2mns</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6mns</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04"/>
                  </a:ext>
                </a:extLst>
              </a:tr>
              <a:tr h="256425">
                <a:tc>
                  <a:txBody>
                    <a:bodyPr/>
                    <a:lstStyle/>
                    <a:p>
                      <a:pPr marL="0" lvl="0" indent="0" algn="l" rtl="0">
                        <a:spcBef>
                          <a:spcPts val="0"/>
                        </a:spcBef>
                        <a:spcAft>
                          <a:spcPts val="0"/>
                        </a:spcAft>
                        <a:buNone/>
                      </a:pPr>
                      <a:r>
                        <a:rPr lang="en-US" sz="800" b="1"/>
                        <a:t>Imaging </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3x10MP, 1mn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10MP, 1mn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10MP, 1mn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3x5MP, 3mns</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3x13MP, 1mn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3x5MP, 2mns</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8MP, 3mns</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05"/>
                  </a:ext>
                </a:extLst>
              </a:tr>
              <a:tr h="256425">
                <a:tc>
                  <a:txBody>
                    <a:bodyPr/>
                    <a:lstStyle/>
                    <a:p>
                      <a:pPr marL="0" lvl="0" indent="0" algn="l" rtl="0">
                        <a:spcBef>
                          <a:spcPts val="0"/>
                        </a:spcBef>
                        <a:spcAft>
                          <a:spcPts val="0"/>
                        </a:spcAft>
                        <a:buNone/>
                      </a:pPr>
                      <a:r>
                        <a:rPr lang="en-US" sz="800" b="1"/>
                        <a:t>Weight (incl. battery)</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5.8kg</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11.2kg</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11.2kg</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7.8kg</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6.03kg</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1kg</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4.2kg</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06"/>
                  </a:ext>
                </a:extLst>
              </a:tr>
              <a:tr h="612200">
                <a:tc>
                  <a:txBody>
                    <a:bodyPr/>
                    <a:lstStyle/>
                    <a:p>
                      <a:pPr marL="0" lvl="0" indent="0" algn="l" rtl="0">
                        <a:spcBef>
                          <a:spcPts val="0"/>
                        </a:spcBef>
                        <a:spcAft>
                          <a:spcPts val="0"/>
                        </a:spcAft>
                        <a:buNone/>
                      </a:pPr>
                      <a:r>
                        <a:rPr lang="en-US" sz="800" b="1"/>
                        <a:t>Calibration</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Automatic calibration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Annual Service</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Annual Service</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Manual field calibration</a:t>
                      </a:r>
                      <a:endParaRPr sz="800"/>
                    </a:p>
                    <a:p>
                      <a:pPr marL="0" lvl="0" indent="0" algn="l" rtl="0">
                        <a:spcBef>
                          <a:spcPts val="0"/>
                        </a:spcBef>
                        <a:spcAft>
                          <a:spcPts val="0"/>
                        </a:spcAft>
                        <a:buNone/>
                      </a:pPr>
                      <a:r>
                        <a:rPr lang="en-US" sz="800"/>
                        <a:t>Biannual Service </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Annual Service</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Annual Service</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Annual Service</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07"/>
                  </a:ext>
                </a:extLst>
              </a:tr>
              <a:tr h="509600">
                <a:tc>
                  <a:txBody>
                    <a:bodyPr/>
                    <a:lstStyle/>
                    <a:p>
                      <a:pPr marL="0" lvl="0" indent="0" algn="l" rtl="0">
                        <a:spcBef>
                          <a:spcPts val="0"/>
                        </a:spcBef>
                        <a:spcAft>
                          <a:spcPts val="0"/>
                        </a:spcAft>
                        <a:buNone/>
                      </a:pPr>
                      <a:r>
                        <a:rPr lang="en-US" sz="800" b="1"/>
                        <a:t>Typical Workflow</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Full in-field registration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Target-based or cloud-based registration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Target-based or cloud-based registration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Survey</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In-field Pre-registration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Target-based or cloud-based registration</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On-site Registration with laptop</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08"/>
                  </a:ext>
                </a:extLst>
              </a:tr>
              <a:tr h="383025">
                <a:tc>
                  <a:txBody>
                    <a:bodyPr/>
                    <a:lstStyle/>
                    <a:p>
                      <a:pPr marL="0" lvl="0" indent="0" algn="l" rtl="0">
                        <a:spcBef>
                          <a:spcPts val="0"/>
                        </a:spcBef>
                        <a:spcAft>
                          <a:spcPts val="0"/>
                        </a:spcAft>
                        <a:buNone/>
                      </a:pPr>
                      <a:r>
                        <a:rPr lang="en-US" sz="800" b="1"/>
                        <a:t>Field Software</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Trimble Perspective</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Onboard</a:t>
                      </a:r>
                      <a:endParaRPr sz="800"/>
                    </a:p>
                    <a:p>
                      <a:pPr marL="0" lvl="0" indent="0" algn="l" rtl="0">
                        <a:spcBef>
                          <a:spcPts val="0"/>
                        </a:spcBef>
                        <a:spcAft>
                          <a:spcPts val="0"/>
                        </a:spcAft>
                        <a:buNone/>
                      </a:pPr>
                      <a:r>
                        <a:rPr lang="en-US" sz="800"/>
                        <a:t>Remote Control</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Onboard</a:t>
                      </a:r>
                      <a:endParaRPr sz="800"/>
                    </a:p>
                    <a:p>
                      <a:pPr marL="0" lvl="0" indent="0" algn="l" rtl="0">
                        <a:spcBef>
                          <a:spcPts val="0"/>
                        </a:spcBef>
                        <a:spcAft>
                          <a:spcPts val="0"/>
                        </a:spcAft>
                        <a:buNone/>
                      </a:pPr>
                      <a:r>
                        <a:rPr lang="en-US" sz="800"/>
                        <a:t>Remote Control</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Trimble Access</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Onboard </a:t>
                      </a:r>
                      <a:endParaRPr sz="800"/>
                    </a:p>
                    <a:p>
                      <a:pPr marL="0" lvl="0" indent="0" algn="l" rtl="0">
                        <a:spcBef>
                          <a:spcPts val="0"/>
                        </a:spcBef>
                        <a:spcAft>
                          <a:spcPts val="0"/>
                        </a:spcAft>
                        <a:buNone/>
                      </a:pPr>
                      <a:r>
                        <a:rPr lang="en-US" sz="800"/>
                        <a:t>FIELD360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FIELD360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Onboard</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09"/>
                  </a:ext>
                </a:extLst>
              </a:tr>
              <a:tr h="256425">
                <a:tc>
                  <a:txBody>
                    <a:bodyPr/>
                    <a:lstStyle/>
                    <a:p>
                      <a:pPr marL="0" lvl="0" indent="0" algn="l" rtl="0">
                        <a:spcBef>
                          <a:spcPts val="0"/>
                        </a:spcBef>
                        <a:spcAft>
                          <a:spcPts val="0"/>
                        </a:spcAft>
                        <a:buNone/>
                      </a:pPr>
                      <a:r>
                        <a:rPr lang="en-US" sz="800" b="1"/>
                        <a:t>Standard Warranty</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 Year</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 Year</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 Year</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 Year</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 Year</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 Year</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 Year</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10"/>
                  </a:ext>
                </a:extLst>
              </a:tr>
              <a:tr h="256425">
                <a:tc>
                  <a:txBody>
                    <a:bodyPr/>
                    <a:lstStyle/>
                    <a:p>
                      <a:pPr marL="0" lvl="0" indent="0" algn="l" rtl="0">
                        <a:spcBef>
                          <a:spcPts val="0"/>
                        </a:spcBef>
                        <a:spcAft>
                          <a:spcPts val="0"/>
                        </a:spcAft>
                        <a:buNone/>
                      </a:pPr>
                      <a:r>
                        <a:rPr lang="en-US" sz="800" b="1"/>
                        <a:t>Scan Angular Accuracy</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21”</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17”</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17”</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5”</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18”</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ND (66”)</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19” *</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11"/>
                  </a:ext>
                </a:extLst>
              </a:tr>
              <a:tr h="256425">
                <a:tc>
                  <a:txBody>
                    <a:bodyPr/>
                    <a:lstStyle/>
                    <a:p>
                      <a:pPr marL="0" lvl="0" indent="0" algn="l" rtl="0">
                        <a:spcBef>
                          <a:spcPts val="0"/>
                        </a:spcBef>
                        <a:spcAft>
                          <a:spcPts val="0"/>
                        </a:spcAft>
                        <a:buNone/>
                      </a:pPr>
                      <a:r>
                        <a:rPr lang="en-US" sz="800" b="1"/>
                        <a:t>Range Accuracy</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&lt;2mm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&lt;2mm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2mm+1.5ppm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1mm+10ppm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7mm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1mm</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12"/>
                  </a:ext>
                </a:extLst>
              </a:tr>
              <a:tr h="256425">
                <a:tc>
                  <a:txBody>
                    <a:bodyPr/>
                    <a:lstStyle/>
                    <a:p>
                      <a:pPr marL="0" lvl="0" indent="0" algn="l" rtl="0">
                        <a:spcBef>
                          <a:spcPts val="0"/>
                        </a:spcBef>
                        <a:spcAft>
                          <a:spcPts val="0"/>
                        </a:spcAft>
                        <a:buNone/>
                      </a:pPr>
                      <a:r>
                        <a:rPr lang="en-US" sz="800" b="1"/>
                        <a:t>Range Noise</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&lt;3mm@40m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&lt;2mm@120m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&lt;1mm@80m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&lt;1.5mm@200m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0.5mm@20m</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Not Disclosed</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0.3mm *</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13"/>
                  </a:ext>
                </a:extLst>
              </a:tr>
              <a:tr h="256425">
                <a:tc>
                  <a:txBody>
                    <a:bodyPr/>
                    <a:lstStyle/>
                    <a:p>
                      <a:pPr marL="0" lvl="0" indent="0" algn="l" rtl="0">
                        <a:spcBef>
                          <a:spcPts val="0"/>
                        </a:spcBef>
                        <a:spcAft>
                          <a:spcPts val="0"/>
                        </a:spcAft>
                        <a:buNone/>
                      </a:pPr>
                      <a:r>
                        <a:rPr lang="en-US" sz="800" b="1"/>
                        <a:t>Scan Speed</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Up to 500kHz</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500kHz</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1MHz</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26.6kHz</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2MHz</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360kHz</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976kHz</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14"/>
                  </a:ext>
                </a:extLst>
              </a:tr>
              <a:tr h="256425">
                <a:tc>
                  <a:txBody>
                    <a:bodyPr/>
                    <a:lstStyle/>
                    <a:p>
                      <a:pPr marL="0" lvl="0" indent="0" algn="l" rtl="0">
                        <a:spcBef>
                          <a:spcPts val="0"/>
                        </a:spcBef>
                        <a:spcAft>
                          <a:spcPts val="0"/>
                        </a:spcAft>
                        <a:buNone/>
                      </a:pPr>
                      <a:r>
                        <a:rPr lang="en-US" sz="800" b="1"/>
                        <a:t>IP Rating</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IP55</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IP54</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IP54</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IP55</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IP54</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No</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IP54</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15"/>
                  </a:ext>
                </a:extLst>
              </a:tr>
              <a:tr h="256425">
                <a:tc>
                  <a:txBody>
                    <a:bodyPr/>
                    <a:lstStyle/>
                    <a:p>
                      <a:pPr marL="0" lvl="0" indent="0" algn="l" rtl="0">
                        <a:spcBef>
                          <a:spcPts val="0"/>
                        </a:spcBef>
                        <a:spcAft>
                          <a:spcPts val="0"/>
                        </a:spcAft>
                        <a:buNone/>
                      </a:pPr>
                      <a:r>
                        <a:rPr lang="en-US" sz="800" b="1"/>
                        <a:t>Temp Range</a:t>
                      </a:r>
                      <a:endParaRPr sz="800" b="1"/>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-20;+50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0:40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0;40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-20;+50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-5;+40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5;40</a:t>
                      </a:r>
                      <a:endParaRPr sz="800"/>
                    </a:p>
                  </a:txBody>
                  <a:tcPr marL="63500" marR="63500" marT="63500" marB="63500">
                    <a:gradFill>
                      <a:gsLst>
                        <a:gs pos="0">
                          <a:srgbClr val="FFFFFF"/>
                        </a:gs>
                        <a:gs pos="100000">
                          <a:srgbClr val="BEBEBE"/>
                        </a:gs>
                      </a:gsLst>
                      <a:lin ang="5400012" scaled="0"/>
                    </a:gradFill>
                  </a:tcPr>
                </a:tc>
                <a:tc>
                  <a:txBody>
                    <a:bodyPr/>
                    <a:lstStyle/>
                    <a:p>
                      <a:pPr marL="0" lvl="0" indent="0" algn="l" rtl="0">
                        <a:spcBef>
                          <a:spcPts val="0"/>
                        </a:spcBef>
                        <a:spcAft>
                          <a:spcPts val="0"/>
                        </a:spcAft>
                        <a:buNone/>
                      </a:pPr>
                      <a:r>
                        <a:rPr lang="en-US" sz="800"/>
                        <a:t>5;40</a:t>
                      </a:r>
                      <a:endParaRPr sz="800"/>
                    </a:p>
                  </a:txBody>
                  <a:tcPr marL="63500" marR="63500" marT="63500" marB="63500">
                    <a:gradFill>
                      <a:gsLst>
                        <a:gs pos="0">
                          <a:srgbClr val="FFFFFF"/>
                        </a:gs>
                        <a:gs pos="100000">
                          <a:srgbClr val="BEBEBE"/>
                        </a:gs>
                      </a:gsLst>
                      <a:lin ang="5400012" scaled="0"/>
                    </a:gra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777237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202"/>
          <p:cNvSpPr txBox="1">
            <a:spLocks noGrp="1"/>
          </p:cNvSpPr>
          <p:nvPr>
            <p:ph type="ctrTitle"/>
          </p:nvPr>
        </p:nvSpPr>
        <p:spPr>
          <a:xfrm>
            <a:off x="574705" y="4030663"/>
            <a:ext cx="7996800" cy="6540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SzPts val="1400"/>
              <a:buNone/>
            </a:pPr>
            <a:r>
              <a:rPr lang="en" sz="3200" b="1" i="0" u="none" strike="noStrike" cap="none">
                <a:solidFill>
                  <a:schemeClr val="lt1"/>
                </a:solidFill>
                <a:latin typeface="Calibri"/>
                <a:ea typeface="Calibri"/>
                <a:cs typeface="Calibri"/>
                <a:sym typeface="Calibri"/>
              </a:rPr>
              <a:t>Sales </a:t>
            </a:r>
            <a:r>
              <a:rPr lang="en"/>
              <a:t>Information</a:t>
            </a:r>
            <a:r>
              <a:rPr lang="en" sz="3200" b="1" i="0" u="none" strike="noStrike" cap="none">
                <a:solidFill>
                  <a:schemeClr val="lt1"/>
                </a:solidFill>
                <a:latin typeface="Calibri"/>
                <a:ea typeface="Calibri"/>
                <a:cs typeface="Calibri"/>
                <a:sym typeface="Calibri"/>
              </a:rPr>
              <a:t> </a:t>
            </a:r>
            <a:endParaRPr sz="3200" b="1" i="0" u="none" strike="noStrike" cap="non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235"/>
          <p:cNvSpPr txBox="1">
            <a:spLocks noGrp="1"/>
          </p:cNvSpPr>
          <p:nvPr>
            <p:ph type="title"/>
          </p:nvPr>
        </p:nvSpPr>
        <p:spPr>
          <a:xfrm>
            <a:off x="383866" y="249994"/>
            <a:ext cx="8334300" cy="571500"/>
          </a:xfrm>
          <a:prstGeom prst="rect">
            <a:avLst/>
          </a:prstGeom>
          <a:noFill/>
          <a:ln>
            <a:noFill/>
          </a:ln>
        </p:spPr>
        <p:txBody>
          <a:bodyPr spcFirstLastPara="1" wrap="square" lIns="68575" tIns="68575" rIns="68575" bIns="68575" anchor="ctr" anchorCtr="0">
            <a:noAutofit/>
          </a:bodyPr>
          <a:lstStyle/>
          <a:p>
            <a:pPr marL="0" marR="0" lvl="0" indent="0" algn="l" rtl="0">
              <a:lnSpc>
                <a:spcPct val="80000"/>
              </a:lnSpc>
              <a:spcBef>
                <a:spcPts val="0"/>
              </a:spcBef>
              <a:spcAft>
                <a:spcPts val="0"/>
              </a:spcAft>
              <a:buClr>
                <a:schemeClr val="dk2"/>
              </a:buClr>
              <a:buSzPts val="800"/>
              <a:buFont typeface="Calibri"/>
              <a:buNone/>
            </a:pPr>
            <a:r>
              <a:rPr lang="en-US" sz="3200" b="1" i="0" u="none" strike="noStrike" cap="none">
                <a:solidFill>
                  <a:schemeClr val="dk2"/>
                </a:solidFill>
                <a:latin typeface="Calibri"/>
                <a:ea typeface="Calibri"/>
                <a:cs typeface="Calibri"/>
                <a:sym typeface="Calibri"/>
              </a:rPr>
              <a:t>Trimble X7 Instrument Pack - PN  X7-100-00</a:t>
            </a:r>
            <a:endParaRPr/>
          </a:p>
        </p:txBody>
      </p:sp>
      <p:sp>
        <p:nvSpPr>
          <p:cNvPr id="1362" name="Google Shape;1362;p235"/>
          <p:cNvSpPr txBox="1"/>
          <p:nvPr/>
        </p:nvSpPr>
        <p:spPr>
          <a:xfrm>
            <a:off x="219713" y="821494"/>
            <a:ext cx="4497600" cy="39690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480"/>
              </a:spcBef>
              <a:spcAft>
                <a:spcPts val="0"/>
              </a:spcAft>
              <a:buClr>
                <a:schemeClr val="accent1"/>
              </a:buClr>
              <a:buSzPts val="2400"/>
              <a:buFont typeface="Noto Sans Symbols"/>
              <a:buChar char="▪"/>
            </a:pPr>
            <a:r>
              <a:rPr lang="en-US" sz="1600" b="0" i="0" u="none" strike="noStrike" cap="none">
                <a:solidFill>
                  <a:schemeClr val="dk1"/>
                </a:solidFill>
                <a:latin typeface="Calibri"/>
                <a:ea typeface="Calibri"/>
                <a:cs typeface="Calibri"/>
                <a:sym typeface="Calibri"/>
              </a:rPr>
              <a:t>Shipped in transportation case</a:t>
            </a:r>
            <a:endParaRPr sz="1600" b="0" i="0" u="none" strike="noStrike" cap="none">
              <a:solidFill>
                <a:schemeClr val="dk1"/>
              </a:solidFill>
              <a:latin typeface="Calibri"/>
              <a:ea typeface="Calibri"/>
              <a:cs typeface="Calibri"/>
              <a:sym typeface="Calibri"/>
            </a:endParaRPr>
          </a:p>
          <a:p>
            <a:pPr marL="876300" marR="0" lvl="1" indent="-342900" algn="l" rtl="0">
              <a:lnSpc>
                <a:spcPct val="100000"/>
              </a:lnSpc>
              <a:spcBef>
                <a:spcPts val="480"/>
              </a:spcBef>
              <a:spcAft>
                <a:spcPts val="0"/>
              </a:spcAft>
              <a:buClr>
                <a:schemeClr val="lt2"/>
              </a:buClr>
              <a:buSzPts val="1400"/>
              <a:buFont typeface="Arial"/>
              <a:buAutoNum type="arabicPeriod"/>
            </a:pPr>
            <a:r>
              <a:rPr lang="en-US" sz="1400" b="0" i="0" u="none" strike="noStrike" cap="none">
                <a:solidFill>
                  <a:schemeClr val="dk1"/>
                </a:solidFill>
                <a:latin typeface="Calibri"/>
                <a:ea typeface="Calibri"/>
                <a:cs typeface="Calibri"/>
                <a:sym typeface="Calibri"/>
              </a:rPr>
              <a:t>Trimble X7 Scanner</a:t>
            </a:r>
            <a:endParaRPr/>
          </a:p>
          <a:p>
            <a:pPr marL="876300" marR="0" lvl="1" indent="-342900" algn="l" rtl="0">
              <a:lnSpc>
                <a:spcPct val="100000"/>
              </a:lnSpc>
              <a:spcBef>
                <a:spcPts val="480"/>
              </a:spcBef>
              <a:spcAft>
                <a:spcPts val="0"/>
              </a:spcAft>
              <a:buClr>
                <a:schemeClr val="lt2"/>
              </a:buClr>
              <a:buSzPts val="1400"/>
              <a:buFont typeface="Arial"/>
              <a:buAutoNum type="arabicPeriod"/>
            </a:pPr>
            <a:r>
              <a:rPr lang="en-US" sz="1400" b="0" i="0" u="none" strike="noStrike" cap="none">
                <a:solidFill>
                  <a:schemeClr val="dk1"/>
                </a:solidFill>
                <a:latin typeface="Calibri"/>
                <a:ea typeface="Calibri"/>
                <a:cs typeface="Calibri"/>
                <a:sym typeface="Calibri"/>
              </a:rPr>
              <a:t>3 x Standard Trimble Optical Batteries</a:t>
            </a:r>
            <a:endParaRPr/>
          </a:p>
          <a:p>
            <a:pPr marL="876300" marR="0" lvl="1" indent="-342900" algn="l" rtl="0">
              <a:lnSpc>
                <a:spcPct val="100000"/>
              </a:lnSpc>
              <a:spcBef>
                <a:spcPts val="480"/>
              </a:spcBef>
              <a:spcAft>
                <a:spcPts val="0"/>
              </a:spcAft>
              <a:buClr>
                <a:schemeClr val="lt2"/>
              </a:buClr>
              <a:buSzPts val="1400"/>
              <a:buFont typeface="Arial"/>
              <a:buAutoNum type="arabicPeriod"/>
            </a:pPr>
            <a:r>
              <a:rPr lang="en-US" sz="1400" b="0" i="0" u="none" strike="noStrike" cap="none">
                <a:solidFill>
                  <a:schemeClr val="dk1"/>
                </a:solidFill>
                <a:latin typeface="Calibri"/>
                <a:ea typeface="Calibri"/>
                <a:cs typeface="Calibri"/>
                <a:sym typeface="Calibri"/>
              </a:rPr>
              <a:t>Quick Start Guide, RID,  CoC,  Warranty Cards</a:t>
            </a:r>
            <a:endParaRPr/>
          </a:p>
          <a:p>
            <a:pPr marL="876300" marR="0" lvl="1" indent="-342900" algn="l" rtl="0">
              <a:lnSpc>
                <a:spcPct val="100000"/>
              </a:lnSpc>
              <a:spcBef>
                <a:spcPts val="480"/>
              </a:spcBef>
              <a:spcAft>
                <a:spcPts val="0"/>
              </a:spcAft>
              <a:buClr>
                <a:schemeClr val="lt2"/>
              </a:buClr>
              <a:buSzPts val="1400"/>
              <a:buFont typeface="Arial"/>
              <a:buAutoNum type="arabicPeriod"/>
            </a:pPr>
            <a:r>
              <a:rPr lang="en-US" sz="1400" b="0" i="0" u="none" strike="noStrike" cap="none">
                <a:solidFill>
                  <a:schemeClr val="dk1"/>
                </a:solidFill>
                <a:latin typeface="Calibri"/>
                <a:ea typeface="Calibri"/>
                <a:cs typeface="Calibri"/>
                <a:sym typeface="Calibri"/>
              </a:rPr>
              <a:t>SD Card Reader</a:t>
            </a:r>
            <a:endParaRPr/>
          </a:p>
          <a:p>
            <a:pPr marL="876300" marR="0" lvl="1" indent="-342900" algn="l" rtl="0">
              <a:lnSpc>
                <a:spcPct val="100000"/>
              </a:lnSpc>
              <a:spcBef>
                <a:spcPts val="480"/>
              </a:spcBef>
              <a:spcAft>
                <a:spcPts val="0"/>
              </a:spcAft>
              <a:buClr>
                <a:schemeClr val="lt2"/>
              </a:buClr>
              <a:buSzPts val="1400"/>
              <a:buFont typeface="Arial"/>
              <a:buAutoNum type="arabicPeriod"/>
            </a:pPr>
            <a:r>
              <a:rPr lang="en-US" sz="1400" b="0" i="0" u="none" strike="noStrike" cap="none">
                <a:solidFill>
                  <a:schemeClr val="dk1"/>
                </a:solidFill>
                <a:latin typeface="Calibri"/>
                <a:ea typeface="Calibri"/>
                <a:cs typeface="Calibri"/>
                <a:sym typeface="Calibri"/>
              </a:rPr>
              <a:t>Standard SD Card (32GB SDHC)</a:t>
            </a:r>
            <a:endParaRPr/>
          </a:p>
          <a:p>
            <a:pPr marL="876300" marR="0" lvl="1" indent="-342900" algn="l" rtl="0">
              <a:lnSpc>
                <a:spcPct val="100000"/>
              </a:lnSpc>
              <a:spcBef>
                <a:spcPts val="480"/>
              </a:spcBef>
              <a:spcAft>
                <a:spcPts val="0"/>
              </a:spcAft>
              <a:buClr>
                <a:schemeClr val="lt2"/>
              </a:buClr>
              <a:buSzPts val="1400"/>
              <a:buFont typeface="Arial"/>
              <a:buAutoNum type="arabicPeriod"/>
            </a:pPr>
            <a:r>
              <a:rPr lang="en-US" sz="1400" b="0" i="0" u="none" strike="noStrike" cap="none">
                <a:solidFill>
                  <a:schemeClr val="dk1"/>
                </a:solidFill>
                <a:latin typeface="Calibri"/>
                <a:ea typeface="Calibri"/>
                <a:cs typeface="Calibri"/>
                <a:sym typeface="Calibri"/>
              </a:rPr>
              <a:t>Cleaning Cloths</a:t>
            </a:r>
            <a:endParaRPr/>
          </a:p>
          <a:p>
            <a:pPr marL="876300" marR="0" lvl="1" indent="-342900" algn="l" rtl="0">
              <a:lnSpc>
                <a:spcPct val="100000"/>
              </a:lnSpc>
              <a:spcBef>
                <a:spcPts val="480"/>
              </a:spcBef>
              <a:spcAft>
                <a:spcPts val="0"/>
              </a:spcAft>
              <a:buClr>
                <a:schemeClr val="lt2"/>
              </a:buClr>
              <a:buSzPts val="1400"/>
              <a:buFont typeface="Arial"/>
              <a:buAutoNum type="arabicPeriod"/>
            </a:pPr>
            <a:r>
              <a:rPr lang="en-US" sz="1400" b="0" i="0" u="none" strike="noStrike" cap="none">
                <a:solidFill>
                  <a:schemeClr val="dk1"/>
                </a:solidFill>
                <a:latin typeface="Calibri"/>
                <a:ea typeface="Calibri"/>
                <a:cs typeface="Calibri"/>
                <a:sym typeface="Calibri"/>
              </a:rPr>
              <a:t>USB Cable</a:t>
            </a:r>
            <a:endParaRPr sz="16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480"/>
              </a:spcBef>
              <a:spcAft>
                <a:spcPts val="0"/>
              </a:spcAft>
              <a:buClr>
                <a:schemeClr val="accent1"/>
              </a:buClr>
              <a:buSzPts val="2400"/>
              <a:buFont typeface="Noto Sans Symbols"/>
              <a:buChar char="▪"/>
            </a:pPr>
            <a:r>
              <a:rPr lang="en-US" sz="1600" b="0" i="0" u="none" strike="noStrike" cap="none">
                <a:solidFill>
                  <a:schemeClr val="dk1"/>
                </a:solidFill>
                <a:latin typeface="Calibri"/>
                <a:ea typeface="Calibri"/>
                <a:cs typeface="Calibri"/>
                <a:sym typeface="Calibri"/>
              </a:rPr>
              <a:t>Regional battery chargers ordered separately</a:t>
            </a:r>
            <a:endParaRPr sz="1600" b="0" i="0" u="none" strike="noStrike" cap="none">
              <a:solidFill>
                <a:schemeClr val="dk1"/>
              </a:solidFill>
              <a:latin typeface="Calibri"/>
              <a:ea typeface="Calibri"/>
              <a:cs typeface="Calibri"/>
              <a:sym typeface="Calibri"/>
            </a:endParaRPr>
          </a:p>
          <a:p>
            <a:pPr marL="876300" marR="0" lvl="1" indent="-342900" algn="l" rtl="0">
              <a:lnSpc>
                <a:spcPct val="100000"/>
              </a:lnSpc>
              <a:spcBef>
                <a:spcPts val="480"/>
              </a:spcBef>
              <a:spcAft>
                <a:spcPts val="0"/>
              </a:spcAft>
              <a:buClr>
                <a:schemeClr val="lt2"/>
              </a:buClr>
              <a:buSzPts val="1400"/>
              <a:buFont typeface="Arial"/>
              <a:buAutoNum type="arabicPeriod" startAt="8"/>
            </a:pPr>
            <a:r>
              <a:rPr lang="en-US" sz="1400" b="0" i="0" u="none" strike="noStrike" cap="none">
                <a:solidFill>
                  <a:schemeClr val="dk1"/>
                </a:solidFill>
                <a:latin typeface="Calibri"/>
                <a:ea typeface="Calibri"/>
                <a:cs typeface="Calibri"/>
                <a:sym typeface="Calibri"/>
              </a:rPr>
              <a:t>Dual Slot Battery Charger</a:t>
            </a:r>
            <a:endParaRPr/>
          </a:p>
          <a:p>
            <a:pPr marL="876300" marR="0" lvl="1" indent="-342900" algn="l" rtl="0">
              <a:lnSpc>
                <a:spcPct val="100000"/>
              </a:lnSpc>
              <a:spcBef>
                <a:spcPts val="480"/>
              </a:spcBef>
              <a:spcAft>
                <a:spcPts val="0"/>
              </a:spcAft>
              <a:buClr>
                <a:schemeClr val="lt2"/>
              </a:buClr>
              <a:buSzPts val="1400"/>
              <a:buFont typeface="Arial"/>
              <a:buAutoNum type="arabicPeriod" startAt="8"/>
            </a:pPr>
            <a:r>
              <a:rPr lang="en-US" sz="1400" b="0" i="0" u="none" strike="noStrike" cap="none">
                <a:solidFill>
                  <a:schemeClr val="dk1"/>
                </a:solidFill>
                <a:latin typeface="Calibri"/>
                <a:ea typeface="Calibri"/>
                <a:cs typeface="Calibri"/>
                <a:sym typeface="Calibri"/>
              </a:rPr>
              <a:t>Power Supply for Charger</a:t>
            </a:r>
            <a:endParaRPr/>
          </a:p>
          <a:p>
            <a:pPr marL="876300" marR="0" lvl="1" indent="-342900" algn="l" rtl="0">
              <a:lnSpc>
                <a:spcPct val="100000"/>
              </a:lnSpc>
              <a:spcBef>
                <a:spcPts val="480"/>
              </a:spcBef>
              <a:spcAft>
                <a:spcPts val="0"/>
              </a:spcAft>
              <a:buClr>
                <a:schemeClr val="lt2"/>
              </a:buClr>
              <a:buSzPts val="1400"/>
              <a:buFont typeface="Arial"/>
              <a:buAutoNum type="arabicPeriod" startAt="8"/>
            </a:pPr>
            <a:r>
              <a:rPr lang="en-US" sz="1400" b="0" i="0" u="none" strike="noStrike" cap="none">
                <a:solidFill>
                  <a:schemeClr val="dk1"/>
                </a:solidFill>
                <a:latin typeface="Calibri"/>
                <a:ea typeface="Calibri"/>
                <a:cs typeface="Calibri"/>
                <a:sym typeface="Calibri"/>
              </a:rPr>
              <a:t>Power Supply Cable for Charger</a:t>
            </a:r>
            <a:endParaRPr sz="1400" b="0" i="0" u="none" strike="noStrike" cap="none">
              <a:solidFill>
                <a:schemeClr val="dk1"/>
              </a:solidFill>
              <a:latin typeface="Calibri"/>
              <a:ea typeface="Calibri"/>
              <a:cs typeface="Calibri"/>
              <a:sym typeface="Calibri"/>
            </a:endParaRPr>
          </a:p>
          <a:p>
            <a:pPr marL="76200" marR="0" lvl="0" indent="0" algn="l" rtl="0">
              <a:lnSpc>
                <a:spcPct val="100000"/>
              </a:lnSpc>
              <a:spcBef>
                <a:spcPts val="480"/>
              </a:spcBef>
              <a:spcAft>
                <a:spcPts val="0"/>
              </a:spcAft>
              <a:buClr>
                <a:schemeClr val="accent1"/>
              </a:buClr>
              <a:buSzPts val="2400"/>
              <a:buFont typeface="Noto Sans Symbols"/>
              <a:buNone/>
            </a:pPr>
            <a:endParaRPr sz="2400" b="0" i="0" u="none" strike="noStrike" cap="none">
              <a:solidFill>
                <a:schemeClr val="dk1"/>
              </a:solidFill>
              <a:latin typeface="Calibri"/>
              <a:ea typeface="Calibri"/>
              <a:cs typeface="Calibri"/>
              <a:sym typeface="Calibri"/>
            </a:endParaRPr>
          </a:p>
        </p:txBody>
      </p:sp>
      <p:sp>
        <p:nvSpPr>
          <p:cNvPr id="1363" name="Google Shape;1363;p235"/>
          <p:cNvSpPr txBox="1"/>
          <p:nvPr/>
        </p:nvSpPr>
        <p:spPr>
          <a:xfrm>
            <a:off x="2866931" y="4835925"/>
            <a:ext cx="1615500" cy="353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1364" name="Google Shape;1364;p235"/>
          <p:cNvPicPr preferRelativeResize="0"/>
          <p:nvPr/>
        </p:nvPicPr>
        <p:blipFill rotWithShape="1">
          <a:blip r:embed="rId3">
            <a:alphaModFix/>
          </a:blip>
          <a:srcRect/>
          <a:stretch/>
        </p:blipFill>
        <p:spPr>
          <a:xfrm>
            <a:off x="4717313" y="895350"/>
            <a:ext cx="3740635" cy="3632036"/>
          </a:xfrm>
          <a:prstGeom prst="rect">
            <a:avLst/>
          </a:prstGeom>
          <a:noFill/>
          <a:ln>
            <a:noFill/>
          </a:ln>
        </p:spPr>
      </p:pic>
    </p:spTree>
    <p:extLst>
      <p:ext uri="{BB962C8B-B14F-4D97-AF65-F5344CB8AC3E}">
        <p14:creationId xmlns:p14="http://schemas.microsoft.com/office/powerpoint/2010/main" val="2063693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239"/>
          <p:cNvSpPr txBox="1">
            <a:spLocks noGrp="1"/>
          </p:cNvSpPr>
          <p:nvPr>
            <p:ph type="title"/>
          </p:nvPr>
        </p:nvSpPr>
        <p:spPr>
          <a:xfrm>
            <a:off x="383866" y="249994"/>
            <a:ext cx="8334300" cy="571500"/>
          </a:xfrm>
          <a:prstGeom prst="rect">
            <a:avLst/>
          </a:prstGeom>
          <a:noFill/>
          <a:ln>
            <a:noFill/>
          </a:ln>
        </p:spPr>
        <p:txBody>
          <a:bodyPr spcFirstLastPara="1" wrap="square" lIns="68575" tIns="68575" rIns="68575" bIns="68575" anchor="ctr" anchorCtr="0">
            <a:noAutofit/>
          </a:bodyPr>
          <a:lstStyle/>
          <a:p>
            <a:pPr marL="0" marR="0" lvl="0" indent="0" algn="l" rtl="0">
              <a:lnSpc>
                <a:spcPct val="80000"/>
              </a:lnSpc>
              <a:spcBef>
                <a:spcPts val="0"/>
              </a:spcBef>
              <a:spcAft>
                <a:spcPts val="0"/>
              </a:spcAft>
              <a:buClr>
                <a:schemeClr val="dk2"/>
              </a:buClr>
              <a:buSzPts val="800"/>
              <a:buFont typeface="Calibri"/>
              <a:buNone/>
            </a:pPr>
            <a:r>
              <a:rPr lang="en-US"/>
              <a:t>Key</a:t>
            </a:r>
            <a:r>
              <a:rPr lang="en-US" sz="3200" b="1" i="0" u="none" strike="noStrike" cap="none">
                <a:solidFill>
                  <a:schemeClr val="dk2"/>
                </a:solidFill>
                <a:latin typeface="Calibri"/>
                <a:ea typeface="Calibri"/>
                <a:cs typeface="Calibri"/>
                <a:sym typeface="Calibri"/>
              </a:rPr>
              <a:t> Trimble X7 Accessories</a:t>
            </a:r>
            <a:endParaRPr/>
          </a:p>
        </p:txBody>
      </p:sp>
      <p:sp>
        <p:nvSpPr>
          <p:cNvPr id="1403" name="Google Shape;1403;p239"/>
          <p:cNvSpPr txBox="1"/>
          <p:nvPr/>
        </p:nvSpPr>
        <p:spPr>
          <a:xfrm>
            <a:off x="2866931" y="4835925"/>
            <a:ext cx="1615500" cy="353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04" name="Google Shape;1404;p239"/>
          <p:cNvSpPr txBox="1">
            <a:spLocks noGrp="1"/>
          </p:cNvSpPr>
          <p:nvPr>
            <p:ph type="body" idx="1"/>
          </p:nvPr>
        </p:nvSpPr>
        <p:spPr>
          <a:xfrm>
            <a:off x="550515" y="821504"/>
            <a:ext cx="8001000" cy="34611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480"/>
              </a:spcBef>
              <a:spcAft>
                <a:spcPts val="0"/>
              </a:spcAft>
              <a:buSzPts val="2400"/>
              <a:buChar char="▪"/>
            </a:pPr>
            <a:r>
              <a:rPr lang="en-US"/>
              <a:t>Trimble X7 Backpack</a:t>
            </a:r>
            <a:endParaRPr/>
          </a:p>
          <a:p>
            <a:pPr marL="914400" lvl="1" indent="-381000" algn="l" rtl="0">
              <a:lnSpc>
                <a:spcPct val="100000"/>
              </a:lnSpc>
              <a:spcBef>
                <a:spcPts val="0"/>
              </a:spcBef>
              <a:spcAft>
                <a:spcPts val="0"/>
              </a:spcAft>
              <a:buSzPts val="2400"/>
              <a:buFont typeface="Courier New"/>
              <a:buChar char="-"/>
            </a:pPr>
            <a:r>
              <a:rPr lang="en-US"/>
              <a:t>Part Number X7-BP-01</a:t>
            </a:r>
            <a:endParaRPr/>
          </a:p>
          <a:p>
            <a:pPr marL="914400" lvl="1" indent="-381000" algn="l" rtl="0">
              <a:lnSpc>
                <a:spcPct val="100000"/>
              </a:lnSpc>
              <a:spcBef>
                <a:spcPts val="0"/>
              </a:spcBef>
              <a:spcAft>
                <a:spcPts val="0"/>
              </a:spcAft>
              <a:buSzPts val="2400"/>
              <a:buFont typeface="Courier New"/>
              <a:buChar char="-"/>
            </a:pPr>
            <a:r>
              <a:rPr lang="en-US"/>
              <a:t>Custom foam insert</a:t>
            </a:r>
            <a:endParaRPr/>
          </a:p>
          <a:p>
            <a:pPr marL="1371600" lvl="2" indent="-381000" algn="l" rtl="0">
              <a:lnSpc>
                <a:spcPct val="100000"/>
              </a:lnSpc>
              <a:spcBef>
                <a:spcPts val="0"/>
              </a:spcBef>
              <a:spcAft>
                <a:spcPts val="0"/>
              </a:spcAft>
              <a:buSzPts val="2400"/>
              <a:buFont typeface="Courier New"/>
              <a:buChar char="-"/>
            </a:pPr>
            <a:r>
              <a:rPr lang="en-US"/>
              <a:t>Trimble X7,  3 batteries and charger</a:t>
            </a:r>
            <a:endParaRPr/>
          </a:p>
          <a:p>
            <a:pPr marL="914400" lvl="1" indent="-381000" algn="l" rtl="0">
              <a:lnSpc>
                <a:spcPct val="100000"/>
              </a:lnSpc>
              <a:spcBef>
                <a:spcPts val="0"/>
              </a:spcBef>
              <a:spcAft>
                <a:spcPts val="0"/>
              </a:spcAft>
              <a:buSzPts val="2400"/>
              <a:buFont typeface="Courier New"/>
              <a:buChar char="-"/>
            </a:pPr>
            <a:r>
              <a:rPr lang="en-US"/>
              <a:t>Front pocket</a:t>
            </a:r>
            <a:endParaRPr/>
          </a:p>
          <a:p>
            <a:pPr marL="1371600" lvl="2" indent="-381000" algn="l" rtl="0">
              <a:lnSpc>
                <a:spcPct val="100000"/>
              </a:lnSpc>
              <a:spcBef>
                <a:spcPts val="0"/>
              </a:spcBef>
              <a:spcAft>
                <a:spcPts val="0"/>
              </a:spcAft>
              <a:buSzPts val="2400"/>
              <a:buFont typeface="Courier New"/>
              <a:buChar char="-"/>
            </a:pPr>
            <a:r>
              <a:rPr lang="en-US"/>
              <a:t>T10 Tablet,  shoulder strap, extra batteries</a:t>
            </a:r>
            <a:endParaRPr/>
          </a:p>
          <a:p>
            <a:pPr marL="914400" lvl="1" indent="-381000" algn="l" rtl="0">
              <a:lnSpc>
                <a:spcPct val="100000"/>
              </a:lnSpc>
              <a:spcBef>
                <a:spcPts val="0"/>
              </a:spcBef>
              <a:spcAft>
                <a:spcPts val="0"/>
              </a:spcAft>
              <a:buSzPts val="2400"/>
              <a:buFont typeface="Courier New"/>
              <a:buChar char="-"/>
            </a:pPr>
            <a:r>
              <a:rPr lang="en-US"/>
              <a:t>Side pockets for power supplies and cables</a:t>
            </a:r>
            <a:endParaRPr/>
          </a:p>
          <a:p>
            <a:pPr marL="914400" lvl="1" indent="-381000" algn="l" rtl="0">
              <a:lnSpc>
                <a:spcPct val="100000"/>
              </a:lnSpc>
              <a:spcBef>
                <a:spcPts val="0"/>
              </a:spcBef>
              <a:spcAft>
                <a:spcPts val="0"/>
              </a:spcAft>
              <a:buSzPts val="2400"/>
              <a:buFont typeface="Courier New"/>
              <a:buChar char="-"/>
            </a:pPr>
            <a:r>
              <a:rPr lang="en-US"/>
              <a:t>Side straps to hold tripod</a:t>
            </a:r>
            <a:endParaRPr/>
          </a:p>
          <a:p>
            <a:pPr marL="914400" lvl="1" indent="-381000" algn="l" rtl="0">
              <a:lnSpc>
                <a:spcPct val="100000"/>
              </a:lnSpc>
              <a:spcBef>
                <a:spcPts val="0"/>
              </a:spcBef>
              <a:spcAft>
                <a:spcPts val="0"/>
              </a:spcAft>
              <a:buSzPts val="2400"/>
              <a:buFont typeface="Courier New"/>
              <a:buChar char="-"/>
            </a:pPr>
            <a:r>
              <a:rPr lang="en-US"/>
              <a:t>Airline carry-on compatible for most aircraft</a:t>
            </a:r>
            <a:endParaRPr/>
          </a:p>
          <a:p>
            <a:pPr marL="914400" lvl="1" indent="-228600" algn="l" rtl="0">
              <a:lnSpc>
                <a:spcPct val="100000"/>
              </a:lnSpc>
              <a:spcBef>
                <a:spcPts val="480"/>
              </a:spcBef>
              <a:spcAft>
                <a:spcPts val="0"/>
              </a:spcAft>
              <a:buSzPts val="2400"/>
              <a:buFont typeface="Courier New"/>
              <a:buNone/>
            </a:pPr>
            <a:endParaRPr/>
          </a:p>
        </p:txBody>
      </p:sp>
      <p:pic>
        <p:nvPicPr>
          <p:cNvPr id="1405" name="Google Shape;1405;p239"/>
          <p:cNvPicPr preferRelativeResize="0"/>
          <p:nvPr/>
        </p:nvPicPr>
        <p:blipFill rotWithShape="1">
          <a:blip r:embed="rId3">
            <a:alphaModFix/>
          </a:blip>
          <a:srcRect/>
          <a:stretch/>
        </p:blipFill>
        <p:spPr>
          <a:xfrm>
            <a:off x="6355275" y="1277207"/>
            <a:ext cx="2057400" cy="2827866"/>
          </a:xfrm>
          <a:prstGeom prst="rect">
            <a:avLst/>
          </a:prstGeom>
          <a:noFill/>
          <a:ln>
            <a:noFill/>
          </a:ln>
        </p:spPr>
      </p:pic>
    </p:spTree>
    <p:extLst>
      <p:ext uri="{BB962C8B-B14F-4D97-AF65-F5344CB8AC3E}">
        <p14:creationId xmlns:p14="http://schemas.microsoft.com/office/powerpoint/2010/main" val="1053598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240"/>
          <p:cNvSpPr txBox="1">
            <a:spLocks noGrp="1"/>
          </p:cNvSpPr>
          <p:nvPr>
            <p:ph type="title"/>
          </p:nvPr>
        </p:nvSpPr>
        <p:spPr>
          <a:xfrm>
            <a:off x="383866" y="249994"/>
            <a:ext cx="8334300" cy="571500"/>
          </a:xfrm>
          <a:prstGeom prst="rect">
            <a:avLst/>
          </a:prstGeom>
          <a:noFill/>
          <a:ln>
            <a:noFill/>
          </a:ln>
        </p:spPr>
        <p:txBody>
          <a:bodyPr spcFirstLastPara="1" wrap="square" lIns="68575" tIns="68575" rIns="68575" bIns="68575" anchor="ctr" anchorCtr="0">
            <a:noAutofit/>
          </a:bodyPr>
          <a:lstStyle/>
          <a:p>
            <a:pPr marL="0" marR="0" lvl="0" indent="0" algn="l" rtl="0">
              <a:lnSpc>
                <a:spcPct val="80000"/>
              </a:lnSpc>
              <a:spcBef>
                <a:spcPts val="0"/>
              </a:spcBef>
              <a:spcAft>
                <a:spcPts val="0"/>
              </a:spcAft>
              <a:buClr>
                <a:schemeClr val="dk2"/>
              </a:buClr>
              <a:buSzPts val="800"/>
              <a:buFont typeface="Calibri"/>
              <a:buNone/>
            </a:pPr>
            <a:r>
              <a:rPr lang="en-US"/>
              <a:t>Key</a:t>
            </a:r>
            <a:r>
              <a:rPr lang="en-US" sz="3200" b="1" i="0" u="none" strike="noStrike" cap="none">
                <a:solidFill>
                  <a:schemeClr val="dk2"/>
                </a:solidFill>
                <a:latin typeface="Calibri"/>
                <a:ea typeface="Calibri"/>
                <a:cs typeface="Calibri"/>
                <a:sym typeface="Calibri"/>
              </a:rPr>
              <a:t> Trimble X7 Accessories</a:t>
            </a:r>
            <a:endParaRPr/>
          </a:p>
        </p:txBody>
      </p:sp>
      <p:sp>
        <p:nvSpPr>
          <p:cNvPr id="1412" name="Google Shape;1412;p240"/>
          <p:cNvSpPr txBox="1"/>
          <p:nvPr/>
        </p:nvSpPr>
        <p:spPr>
          <a:xfrm>
            <a:off x="2866931" y="4835925"/>
            <a:ext cx="1615500" cy="353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13" name="Google Shape;1413;p240"/>
          <p:cNvSpPr txBox="1">
            <a:spLocks noGrp="1"/>
          </p:cNvSpPr>
          <p:nvPr>
            <p:ph type="body" idx="1"/>
          </p:nvPr>
        </p:nvSpPr>
        <p:spPr>
          <a:xfrm>
            <a:off x="762000" y="891825"/>
            <a:ext cx="6019800" cy="34611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480"/>
              </a:spcBef>
              <a:spcAft>
                <a:spcPts val="0"/>
              </a:spcAft>
              <a:buSzPts val="2400"/>
              <a:buChar char="▪"/>
            </a:pPr>
            <a:r>
              <a:rPr lang="en-US"/>
              <a:t>Gitzo Series 3 Tripod with Bell Connector</a:t>
            </a:r>
            <a:endParaRPr/>
          </a:p>
          <a:p>
            <a:pPr marL="876300" lvl="1" indent="-342900" algn="l" rtl="0">
              <a:lnSpc>
                <a:spcPct val="100000"/>
              </a:lnSpc>
              <a:spcBef>
                <a:spcPts val="480"/>
              </a:spcBef>
              <a:spcAft>
                <a:spcPts val="0"/>
              </a:spcAft>
              <a:buSzPts val="2400"/>
              <a:buChar char="–"/>
            </a:pPr>
            <a:r>
              <a:rPr lang="en-US"/>
              <a:t>Part Number 90573-TR</a:t>
            </a:r>
            <a:endParaRPr/>
          </a:p>
          <a:p>
            <a:pPr marL="457200" lvl="0" indent="-381000" algn="l" rtl="0">
              <a:lnSpc>
                <a:spcPct val="100000"/>
              </a:lnSpc>
              <a:spcBef>
                <a:spcPts val="480"/>
              </a:spcBef>
              <a:spcAft>
                <a:spcPts val="0"/>
              </a:spcAft>
              <a:buSzPts val="2400"/>
              <a:buChar char="▪"/>
            </a:pPr>
            <a:r>
              <a:rPr lang="en-US"/>
              <a:t>Quick Release Adapter</a:t>
            </a:r>
            <a:endParaRPr/>
          </a:p>
          <a:p>
            <a:pPr marL="914400" lvl="1" indent="-381000" algn="l" rtl="0">
              <a:lnSpc>
                <a:spcPct val="100000"/>
              </a:lnSpc>
              <a:spcBef>
                <a:spcPts val="480"/>
              </a:spcBef>
              <a:spcAft>
                <a:spcPts val="0"/>
              </a:spcAft>
              <a:buSzPts val="2400"/>
              <a:buFont typeface="Courier New"/>
              <a:buChar char="-"/>
            </a:pPr>
            <a:r>
              <a:rPr lang="en-US"/>
              <a:t>Part Number 90573-QR</a:t>
            </a:r>
            <a:endParaRPr/>
          </a:p>
          <a:p>
            <a:pPr marL="914400" lvl="1" indent="-381000" algn="l" rtl="0">
              <a:lnSpc>
                <a:spcPct val="100000"/>
              </a:lnSpc>
              <a:spcBef>
                <a:spcPts val="480"/>
              </a:spcBef>
              <a:spcAft>
                <a:spcPts val="0"/>
              </a:spcAft>
              <a:buSzPts val="2400"/>
              <a:buFont typeface="Courier New"/>
              <a:buChar char="-"/>
            </a:pPr>
            <a:r>
              <a:rPr lang="en-US"/>
              <a:t>Optional accessory for 90573-TR</a:t>
            </a:r>
            <a:endParaRPr/>
          </a:p>
          <a:p>
            <a:pPr marL="914400" lvl="1" indent="-381000" algn="l" rtl="0">
              <a:lnSpc>
                <a:spcPct val="100000"/>
              </a:lnSpc>
              <a:spcBef>
                <a:spcPts val="480"/>
              </a:spcBef>
              <a:spcAft>
                <a:spcPts val="0"/>
              </a:spcAft>
              <a:buSzPts val="2400"/>
              <a:buFont typeface="Courier New"/>
              <a:buChar char="-"/>
            </a:pPr>
            <a:r>
              <a:rPr lang="en-US"/>
              <a:t>Quick Release attaches to X7 base</a:t>
            </a:r>
            <a:endParaRPr/>
          </a:p>
          <a:p>
            <a:pPr marL="914400" lvl="1" indent="-381000" algn="l" rtl="0">
              <a:lnSpc>
                <a:spcPct val="100000"/>
              </a:lnSpc>
              <a:spcBef>
                <a:spcPts val="480"/>
              </a:spcBef>
              <a:spcAft>
                <a:spcPts val="0"/>
              </a:spcAft>
              <a:buSzPts val="2400"/>
              <a:buFont typeface="Courier New"/>
              <a:buChar char="-"/>
            </a:pPr>
            <a:r>
              <a:rPr lang="en-US"/>
              <a:t>Custom head attaches to Gitzo Series 3</a:t>
            </a:r>
            <a:endParaRPr/>
          </a:p>
        </p:txBody>
      </p:sp>
      <p:pic>
        <p:nvPicPr>
          <p:cNvPr id="1414" name="Google Shape;1414;p240"/>
          <p:cNvPicPr preferRelativeResize="0"/>
          <p:nvPr/>
        </p:nvPicPr>
        <p:blipFill rotWithShape="1">
          <a:blip r:embed="rId3">
            <a:alphaModFix/>
          </a:blip>
          <a:srcRect/>
          <a:stretch/>
        </p:blipFill>
        <p:spPr>
          <a:xfrm>
            <a:off x="6386936" y="971549"/>
            <a:ext cx="2299864" cy="1976335"/>
          </a:xfrm>
          <a:prstGeom prst="rect">
            <a:avLst/>
          </a:prstGeom>
          <a:noFill/>
          <a:ln>
            <a:noFill/>
          </a:ln>
        </p:spPr>
      </p:pic>
      <p:pic>
        <p:nvPicPr>
          <p:cNvPr id="1415" name="Google Shape;1415;p240"/>
          <p:cNvPicPr preferRelativeResize="0"/>
          <p:nvPr/>
        </p:nvPicPr>
        <p:blipFill rotWithShape="1">
          <a:blip r:embed="rId4">
            <a:alphaModFix/>
          </a:blip>
          <a:srcRect/>
          <a:stretch/>
        </p:blipFill>
        <p:spPr>
          <a:xfrm>
            <a:off x="6475074" y="3028950"/>
            <a:ext cx="2123587" cy="1343025"/>
          </a:xfrm>
          <a:prstGeom prst="rect">
            <a:avLst/>
          </a:prstGeom>
          <a:noFill/>
          <a:ln>
            <a:noFill/>
          </a:ln>
        </p:spPr>
      </p:pic>
    </p:spTree>
    <p:extLst>
      <p:ext uri="{BB962C8B-B14F-4D97-AF65-F5344CB8AC3E}">
        <p14:creationId xmlns:p14="http://schemas.microsoft.com/office/powerpoint/2010/main" val="3008303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242"/>
          <p:cNvSpPr txBox="1">
            <a:spLocks noGrp="1"/>
          </p:cNvSpPr>
          <p:nvPr>
            <p:ph type="title"/>
          </p:nvPr>
        </p:nvSpPr>
        <p:spPr>
          <a:xfrm>
            <a:off x="580760" y="215214"/>
            <a:ext cx="80010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Trimble Installation Manager</a:t>
            </a:r>
            <a:endParaRPr/>
          </a:p>
        </p:txBody>
      </p:sp>
      <p:sp>
        <p:nvSpPr>
          <p:cNvPr id="1427" name="Google Shape;1427;p242"/>
          <p:cNvSpPr txBox="1">
            <a:spLocks noGrp="1"/>
          </p:cNvSpPr>
          <p:nvPr>
            <p:ph type="body" idx="1"/>
          </p:nvPr>
        </p:nvSpPr>
        <p:spPr>
          <a:xfrm>
            <a:off x="565190" y="673001"/>
            <a:ext cx="8013600" cy="4194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US"/>
              <a:t>Both Instrument Firmware and Software Installation </a:t>
            </a:r>
            <a:endParaRPr/>
          </a:p>
        </p:txBody>
      </p:sp>
      <p:sp>
        <p:nvSpPr>
          <p:cNvPr id="1428" name="Google Shape;1428;p242"/>
          <p:cNvSpPr txBox="1">
            <a:spLocks noGrp="1"/>
          </p:cNvSpPr>
          <p:nvPr>
            <p:ph type="body" idx="2"/>
          </p:nvPr>
        </p:nvSpPr>
        <p:spPr>
          <a:xfrm>
            <a:off x="580740" y="1495047"/>
            <a:ext cx="3886200" cy="29145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r>
              <a:rPr lang="en-US"/>
              <a:t>Instrument FW</a:t>
            </a:r>
            <a:endParaRPr/>
          </a:p>
        </p:txBody>
      </p:sp>
      <p:sp>
        <p:nvSpPr>
          <p:cNvPr id="1429" name="Google Shape;1429;p242"/>
          <p:cNvSpPr txBox="1">
            <a:spLocks noGrp="1"/>
          </p:cNvSpPr>
          <p:nvPr>
            <p:ph type="body" idx="3"/>
          </p:nvPr>
        </p:nvSpPr>
        <p:spPr>
          <a:xfrm>
            <a:off x="4699000" y="1495044"/>
            <a:ext cx="3886200" cy="29145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r>
              <a:rPr lang="en-US"/>
              <a:t>Perspective SW</a:t>
            </a:r>
            <a:endParaRPr/>
          </a:p>
        </p:txBody>
      </p:sp>
      <p:pic>
        <p:nvPicPr>
          <p:cNvPr id="1430" name="Google Shape;1430;p242"/>
          <p:cNvPicPr preferRelativeResize="0"/>
          <p:nvPr/>
        </p:nvPicPr>
        <p:blipFill>
          <a:blip r:embed="rId3">
            <a:alphaModFix/>
          </a:blip>
          <a:stretch>
            <a:fillRect/>
          </a:stretch>
        </p:blipFill>
        <p:spPr>
          <a:xfrm>
            <a:off x="4756600" y="2116325"/>
            <a:ext cx="3687974" cy="2457250"/>
          </a:xfrm>
          <a:prstGeom prst="rect">
            <a:avLst/>
          </a:prstGeom>
          <a:noFill/>
          <a:ln>
            <a:noFill/>
          </a:ln>
        </p:spPr>
      </p:pic>
      <p:pic>
        <p:nvPicPr>
          <p:cNvPr id="1431" name="Google Shape;1431;p242"/>
          <p:cNvPicPr preferRelativeResize="0"/>
          <p:nvPr/>
        </p:nvPicPr>
        <p:blipFill>
          <a:blip r:embed="rId4">
            <a:alphaModFix/>
          </a:blip>
          <a:stretch>
            <a:fillRect/>
          </a:stretch>
        </p:blipFill>
        <p:spPr>
          <a:xfrm>
            <a:off x="617750" y="2154775"/>
            <a:ext cx="3630275" cy="2418800"/>
          </a:xfrm>
          <a:prstGeom prst="rect">
            <a:avLst/>
          </a:prstGeom>
          <a:noFill/>
          <a:ln>
            <a:noFill/>
          </a:ln>
        </p:spPr>
      </p:pic>
    </p:spTree>
    <p:extLst>
      <p:ext uri="{BB962C8B-B14F-4D97-AF65-F5344CB8AC3E}">
        <p14:creationId xmlns:p14="http://schemas.microsoft.com/office/powerpoint/2010/main" val="3505593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210"/>
          <p:cNvSpPr txBox="1">
            <a:spLocks noGrp="1"/>
          </p:cNvSpPr>
          <p:nvPr>
            <p:ph type="ctrTitle" idx="4294967295"/>
          </p:nvPr>
        </p:nvSpPr>
        <p:spPr>
          <a:xfrm>
            <a:off x="573881" y="1128645"/>
            <a:ext cx="7996200" cy="65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Open Sans"/>
              <a:buNone/>
            </a:pPr>
            <a:r>
              <a:rPr lang="en" sz="2800" b="0" i="0" u="none" strike="noStrike" cap="none">
                <a:solidFill>
                  <a:schemeClr val="lt1"/>
                </a:solidFill>
                <a:latin typeface="Open Sans"/>
                <a:ea typeface="Open Sans"/>
                <a:cs typeface="Open Sans"/>
                <a:sym typeface="Open Sans"/>
              </a:rPr>
              <a:t>Thank You</a:t>
            </a:r>
            <a:endParaRPr sz="2800" b="0" i="0" u="none" strike="noStrike" cap="none">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69"/>
          <p:cNvSpPr txBox="1">
            <a:spLocks noGrp="1"/>
          </p:cNvSpPr>
          <p:nvPr>
            <p:ph type="title"/>
          </p:nvPr>
        </p:nvSpPr>
        <p:spPr>
          <a:xfrm>
            <a:off x="454415" y="168730"/>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Trimble X7 Value Proposition</a:t>
            </a:r>
            <a:endParaRPr/>
          </a:p>
        </p:txBody>
      </p:sp>
      <p:sp>
        <p:nvSpPr>
          <p:cNvPr id="959" name="Google Shape;959;p169"/>
          <p:cNvSpPr txBox="1">
            <a:spLocks noGrp="1"/>
          </p:cNvSpPr>
          <p:nvPr>
            <p:ph type="body" idx="1"/>
          </p:nvPr>
        </p:nvSpPr>
        <p:spPr>
          <a:xfrm>
            <a:off x="96600" y="781925"/>
            <a:ext cx="5809500" cy="4403700"/>
          </a:xfrm>
          <a:prstGeom prst="rect">
            <a:avLst/>
          </a:prstGeom>
          <a:noFill/>
          <a:ln>
            <a:noFill/>
          </a:ln>
        </p:spPr>
        <p:txBody>
          <a:bodyPr spcFirstLastPara="1" wrap="square" lIns="91425" tIns="91425" rIns="91425" bIns="91425" anchor="t" anchorCtr="0">
            <a:noAutofit/>
          </a:bodyPr>
          <a:lstStyle/>
          <a:p>
            <a:pPr marL="457200" lvl="0" indent="-419100" algn="l" rtl="0">
              <a:lnSpc>
                <a:spcPct val="100000"/>
              </a:lnSpc>
              <a:spcBef>
                <a:spcPts val="480"/>
              </a:spcBef>
              <a:spcAft>
                <a:spcPts val="0"/>
              </a:spcAft>
              <a:buSzPts val="3000"/>
              <a:buChar char="▪"/>
            </a:pPr>
            <a:r>
              <a:rPr lang="en" sz="3000" b="1"/>
              <a:t>Professional </a:t>
            </a:r>
            <a:endParaRPr sz="3000" b="1"/>
          </a:p>
          <a:p>
            <a:pPr marL="914400" marR="0" lvl="1" indent="-342900" algn="l" rtl="0">
              <a:lnSpc>
                <a:spcPct val="100000"/>
              </a:lnSpc>
              <a:spcBef>
                <a:spcPts val="0"/>
              </a:spcBef>
              <a:spcAft>
                <a:spcPts val="0"/>
              </a:spcAft>
              <a:buClr>
                <a:schemeClr val="accent1"/>
              </a:buClr>
              <a:buSzPts val="1800"/>
              <a:buFont typeface="Calibri"/>
              <a:buChar char="–"/>
            </a:pPr>
            <a:r>
              <a:rPr lang="en"/>
              <a:t>Reliable IP55 rating </a:t>
            </a:r>
            <a:endParaRPr/>
          </a:p>
          <a:p>
            <a:pPr marL="914400" marR="0" lvl="1" indent="-342900" algn="l" rtl="0">
              <a:lnSpc>
                <a:spcPct val="100000"/>
              </a:lnSpc>
              <a:spcBef>
                <a:spcPts val="0"/>
              </a:spcBef>
              <a:spcAft>
                <a:spcPts val="0"/>
              </a:spcAft>
              <a:buClr>
                <a:schemeClr val="accent1"/>
              </a:buClr>
              <a:buSzPts val="1800"/>
              <a:buFont typeface="Calibri"/>
              <a:buChar char="–"/>
            </a:pPr>
            <a:r>
              <a:rPr lang="en"/>
              <a:t>Industry leading 2-year warranty</a:t>
            </a:r>
            <a:endParaRPr/>
          </a:p>
          <a:p>
            <a:pPr marL="914400" marR="0" lvl="1" indent="-342900" algn="l" rtl="0">
              <a:lnSpc>
                <a:spcPct val="100000"/>
              </a:lnSpc>
              <a:spcBef>
                <a:spcPts val="0"/>
              </a:spcBef>
              <a:spcAft>
                <a:spcPts val="0"/>
              </a:spcAft>
              <a:buSzPts val="1800"/>
              <a:buChar char="–"/>
            </a:pPr>
            <a:r>
              <a:rPr lang="en"/>
              <a:t>High sensitivity time-of-flight EDM to effectively capture dark and reflective surfaces</a:t>
            </a:r>
            <a:endParaRPr/>
          </a:p>
          <a:p>
            <a:pPr marL="914400" marR="0" lvl="1" indent="-342900" algn="l" rtl="0">
              <a:lnSpc>
                <a:spcPct val="100000"/>
              </a:lnSpc>
              <a:spcBef>
                <a:spcPts val="0"/>
              </a:spcBef>
              <a:spcAft>
                <a:spcPts val="0"/>
              </a:spcAft>
              <a:buSzPts val="1800"/>
              <a:buChar char="–"/>
            </a:pPr>
            <a:r>
              <a:rPr lang="en"/>
              <a:t>Full data redundancy onboard SD card and on Tablet</a:t>
            </a:r>
            <a:endParaRPr/>
          </a:p>
          <a:p>
            <a:pPr marL="914400" marR="0" lvl="1" indent="-342900" algn="l" rtl="0">
              <a:lnSpc>
                <a:spcPct val="100000"/>
              </a:lnSpc>
              <a:spcBef>
                <a:spcPts val="0"/>
              </a:spcBef>
              <a:spcAft>
                <a:spcPts val="0"/>
              </a:spcAft>
              <a:buSzPts val="1800"/>
              <a:buChar char="–"/>
            </a:pPr>
            <a:r>
              <a:rPr lang="en"/>
              <a:t>Data integration with Trimble and non-Trimble software</a:t>
            </a:r>
            <a:endParaRPr/>
          </a:p>
          <a:p>
            <a:pPr marL="914400" marR="0" lvl="1" indent="-342900" algn="l" rtl="0">
              <a:lnSpc>
                <a:spcPct val="100000"/>
              </a:lnSpc>
              <a:spcBef>
                <a:spcPts val="0"/>
              </a:spcBef>
              <a:spcAft>
                <a:spcPts val="0"/>
              </a:spcAft>
              <a:buSzPts val="1800"/>
              <a:buChar char="–"/>
            </a:pPr>
            <a:r>
              <a:rPr lang="en"/>
              <a:t>Operating temperatures -20°C → +50°C</a:t>
            </a:r>
            <a:endParaRPr/>
          </a:p>
        </p:txBody>
      </p:sp>
      <p:pic>
        <p:nvPicPr>
          <p:cNvPr id="960" name="Google Shape;960;p169"/>
          <p:cNvPicPr preferRelativeResize="0"/>
          <p:nvPr/>
        </p:nvPicPr>
        <p:blipFill rotWithShape="1">
          <a:blip r:embed="rId3">
            <a:alphaModFix/>
          </a:blip>
          <a:srcRect t="5873"/>
          <a:stretch/>
        </p:blipFill>
        <p:spPr>
          <a:xfrm>
            <a:off x="6103609" y="84363"/>
            <a:ext cx="2973792" cy="4974780"/>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70"/>
          <p:cNvSpPr txBox="1">
            <a:spLocks noGrp="1"/>
          </p:cNvSpPr>
          <p:nvPr>
            <p:ph type="body" idx="2"/>
          </p:nvPr>
        </p:nvSpPr>
        <p:spPr>
          <a:xfrm>
            <a:off x="5507573" y="347200"/>
            <a:ext cx="3528300" cy="3798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500"/>
              </a:spcBef>
              <a:spcAft>
                <a:spcPts val="0"/>
              </a:spcAft>
              <a:buSzPts val="2100"/>
              <a:buNone/>
            </a:pPr>
            <a:r>
              <a:rPr lang="en" sz="1400" b="1"/>
              <a:t>Speed, Spacing, Duration, Points</a:t>
            </a:r>
            <a:endParaRPr sz="1400" b="1"/>
          </a:p>
          <a:p>
            <a:pPr marL="457200" marR="0" lvl="0" indent="-304800" algn="l" rtl="0">
              <a:lnSpc>
                <a:spcPct val="100000"/>
              </a:lnSpc>
              <a:spcBef>
                <a:spcPts val="500"/>
              </a:spcBef>
              <a:spcAft>
                <a:spcPts val="0"/>
              </a:spcAft>
              <a:buSzPts val="1200"/>
              <a:buFont typeface="Noto Sans Symbols"/>
              <a:buChar char="▪"/>
            </a:pPr>
            <a:r>
              <a:rPr lang="en" sz="1200"/>
              <a:t>Digital Time of Flight EDM</a:t>
            </a:r>
            <a:endParaRPr sz="1200"/>
          </a:p>
          <a:p>
            <a:pPr marL="457200" lvl="0" indent="-304800" algn="l" rtl="0">
              <a:lnSpc>
                <a:spcPct val="100000"/>
              </a:lnSpc>
              <a:spcBef>
                <a:spcPts val="0"/>
              </a:spcBef>
              <a:spcAft>
                <a:spcPts val="0"/>
              </a:spcAft>
              <a:buSzPts val="1200"/>
              <a:buChar char="▪"/>
            </a:pPr>
            <a:r>
              <a:rPr lang="en" sz="1200"/>
              <a:t>360° x </a:t>
            </a:r>
            <a:r>
              <a:rPr lang="en" sz="1200">
                <a:solidFill>
                  <a:schemeClr val="dk1"/>
                </a:solidFill>
              </a:rPr>
              <a:t>282</a:t>
            </a:r>
            <a:r>
              <a:rPr lang="en" sz="1200"/>
              <a:t>° FOV</a:t>
            </a:r>
            <a:endParaRPr sz="1200"/>
          </a:p>
          <a:p>
            <a:pPr marL="457200" lvl="0" indent="-304800" algn="l" rtl="0">
              <a:spcBef>
                <a:spcPts val="0"/>
              </a:spcBef>
              <a:spcAft>
                <a:spcPts val="0"/>
              </a:spcAft>
              <a:buSzPts val="1200"/>
              <a:buFont typeface="Noto Sans Symbols"/>
              <a:buChar char="▪"/>
            </a:pPr>
            <a:r>
              <a:rPr lang="en" sz="1200"/>
              <a:t>Scan Duration</a:t>
            </a:r>
            <a:endParaRPr/>
          </a:p>
          <a:p>
            <a:pPr marL="914400" marR="0" lvl="1" indent="-304800" algn="l" rtl="0">
              <a:lnSpc>
                <a:spcPct val="100000"/>
              </a:lnSpc>
              <a:spcBef>
                <a:spcPts val="0"/>
              </a:spcBef>
              <a:spcAft>
                <a:spcPts val="0"/>
              </a:spcAft>
              <a:buSzPts val="1200"/>
              <a:buFont typeface="Noto Sans Symbols"/>
              <a:buChar char="–"/>
            </a:pPr>
            <a:r>
              <a:rPr lang="en" sz="1200"/>
              <a:t>1:34 - 14:57 min:sec</a:t>
            </a:r>
            <a:endParaRPr sz="1200"/>
          </a:p>
          <a:p>
            <a:pPr marL="457200" marR="0" lvl="0" indent="-304800" algn="l" rtl="0">
              <a:lnSpc>
                <a:spcPct val="100000"/>
              </a:lnSpc>
              <a:spcBef>
                <a:spcPts val="0"/>
              </a:spcBef>
              <a:spcAft>
                <a:spcPts val="0"/>
              </a:spcAft>
              <a:buSzPts val="1200"/>
              <a:buFont typeface="Noto Sans Symbols"/>
              <a:buChar char="▪"/>
            </a:pPr>
            <a:r>
              <a:rPr lang="en" sz="1200"/>
              <a:t>Point Spacing</a:t>
            </a:r>
            <a:endParaRPr/>
          </a:p>
          <a:p>
            <a:pPr marL="914400" lvl="1" indent="-304800" algn="l" rtl="0">
              <a:lnSpc>
                <a:spcPct val="100000"/>
              </a:lnSpc>
              <a:spcBef>
                <a:spcPts val="0"/>
              </a:spcBef>
              <a:spcAft>
                <a:spcPts val="0"/>
              </a:spcAft>
              <a:buSzPts val="1200"/>
              <a:buChar char="–"/>
            </a:pPr>
            <a:r>
              <a:rPr lang="en" sz="1200"/>
              <a:t>3.5 - 11.4mm @ 10m</a:t>
            </a:r>
            <a:endParaRPr/>
          </a:p>
          <a:p>
            <a:pPr marL="457200" marR="0" lvl="0" indent="-304800" algn="l" rtl="0">
              <a:lnSpc>
                <a:spcPct val="100000"/>
              </a:lnSpc>
              <a:spcBef>
                <a:spcPts val="0"/>
              </a:spcBef>
              <a:spcAft>
                <a:spcPts val="0"/>
              </a:spcAft>
              <a:buSzPts val="1200"/>
              <a:buFont typeface="Noto Sans Symbols"/>
              <a:buChar char="▪"/>
            </a:pPr>
            <a:r>
              <a:rPr lang="en" sz="1200"/>
              <a:t>Number of Points/Scan</a:t>
            </a:r>
            <a:endParaRPr sz="1200"/>
          </a:p>
          <a:p>
            <a:pPr marL="1028700" marR="0" lvl="2" indent="-241300" algn="l" rtl="0">
              <a:lnSpc>
                <a:spcPct val="100000"/>
              </a:lnSpc>
              <a:spcBef>
                <a:spcPts val="0"/>
              </a:spcBef>
              <a:spcAft>
                <a:spcPts val="0"/>
              </a:spcAft>
              <a:buSzPts val="1200"/>
              <a:buChar char="▪"/>
            </a:pPr>
            <a:r>
              <a:rPr lang="en" sz="1200"/>
              <a:t>12 - 125 million</a:t>
            </a:r>
            <a:endParaRPr sz="1200"/>
          </a:p>
          <a:p>
            <a:pPr marL="457200" lvl="0" indent="-304800" algn="l" rtl="0">
              <a:spcBef>
                <a:spcPts val="0"/>
              </a:spcBef>
              <a:spcAft>
                <a:spcPts val="0"/>
              </a:spcAft>
              <a:buSzPts val="1200"/>
              <a:buChar char="▪"/>
            </a:pPr>
            <a:r>
              <a:rPr lang="en" sz="1200"/>
              <a:t>500kHz or 166kHz</a:t>
            </a:r>
            <a:endParaRPr sz="1200"/>
          </a:p>
          <a:p>
            <a:pPr marL="0" lvl="0" indent="0" algn="l" rtl="0">
              <a:lnSpc>
                <a:spcPct val="100000"/>
              </a:lnSpc>
              <a:spcBef>
                <a:spcPts val="500"/>
              </a:spcBef>
              <a:spcAft>
                <a:spcPts val="0"/>
              </a:spcAft>
              <a:buSzPts val="2100"/>
              <a:buNone/>
            </a:pPr>
            <a:r>
              <a:rPr lang="en" sz="1400" b="1"/>
              <a:t>Environmental</a:t>
            </a:r>
            <a:endParaRPr sz="1400" b="1"/>
          </a:p>
          <a:p>
            <a:pPr marL="685800" lvl="1" indent="-241300" algn="l" rtl="0">
              <a:lnSpc>
                <a:spcPct val="100000"/>
              </a:lnSpc>
              <a:spcBef>
                <a:spcPts val="500"/>
              </a:spcBef>
              <a:spcAft>
                <a:spcPts val="0"/>
              </a:spcAft>
              <a:buSzPts val="1200"/>
              <a:buFont typeface="Noto Sans Symbols"/>
              <a:buChar char="–"/>
            </a:pPr>
            <a:r>
              <a:rPr lang="en" sz="1200"/>
              <a:t>IP55</a:t>
            </a:r>
            <a:endParaRPr/>
          </a:p>
          <a:p>
            <a:pPr marL="685800" lvl="1" indent="-241300" algn="l" rtl="0">
              <a:lnSpc>
                <a:spcPct val="100000"/>
              </a:lnSpc>
              <a:spcBef>
                <a:spcPts val="0"/>
              </a:spcBef>
              <a:spcAft>
                <a:spcPts val="0"/>
              </a:spcAft>
              <a:buSzPts val="1200"/>
              <a:buFont typeface="Noto Sans Symbols"/>
              <a:buChar char="–"/>
            </a:pPr>
            <a:r>
              <a:rPr lang="en" sz="1200"/>
              <a:t>Operating Temperature</a:t>
            </a:r>
            <a:endParaRPr sz="1200"/>
          </a:p>
          <a:p>
            <a:pPr marL="1371600" lvl="2" indent="-304800" algn="l" rtl="0">
              <a:lnSpc>
                <a:spcPct val="100000"/>
              </a:lnSpc>
              <a:spcBef>
                <a:spcPts val="0"/>
              </a:spcBef>
              <a:spcAft>
                <a:spcPts val="0"/>
              </a:spcAft>
              <a:buSzPts val="1200"/>
              <a:buFont typeface="Noto Sans Symbols"/>
              <a:buChar char="▪"/>
            </a:pPr>
            <a:r>
              <a:rPr lang="en" sz="1200"/>
              <a:t>-20°C to +50°C </a:t>
            </a:r>
            <a:br>
              <a:rPr lang="en" sz="1200"/>
            </a:br>
            <a:r>
              <a:rPr lang="en" sz="1200"/>
              <a:t>(-4°F to 122°F) </a:t>
            </a:r>
            <a:endParaRPr sz="1200"/>
          </a:p>
          <a:p>
            <a:pPr marL="685800" lvl="1" indent="-241300" algn="l" rtl="0">
              <a:lnSpc>
                <a:spcPct val="100000"/>
              </a:lnSpc>
              <a:spcBef>
                <a:spcPts val="0"/>
              </a:spcBef>
              <a:spcAft>
                <a:spcPts val="0"/>
              </a:spcAft>
              <a:buSzPts val="1200"/>
              <a:buChar char="–"/>
            </a:pPr>
            <a:r>
              <a:rPr lang="en" sz="1200"/>
              <a:t>5.8kg (including battery)</a:t>
            </a:r>
            <a:endParaRPr sz="1200"/>
          </a:p>
          <a:p>
            <a:pPr marL="685800" lvl="1" indent="-241300" algn="l" rtl="0">
              <a:lnSpc>
                <a:spcPct val="100000"/>
              </a:lnSpc>
              <a:spcBef>
                <a:spcPts val="0"/>
              </a:spcBef>
              <a:spcAft>
                <a:spcPts val="0"/>
              </a:spcAft>
              <a:buSzPts val="1200"/>
              <a:buChar char="–"/>
            </a:pPr>
            <a:r>
              <a:rPr lang="en" sz="1200"/>
              <a:t>2-year Warranty</a:t>
            </a:r>
            <a:endParaRPr sz="1200"/>
          </a:p>
          <a:p>
            <a:pPr marL="0" marR="0" lvl="0" indent="0" algn="l" rtl="0">
              <a:lnSpc>
                <a:spcPct val="100000"/>
              </a:lnSpc>
              <a:spcBef>
                <a:spcPts val="500"/>
              </a:spcBef>
              <a:spcAft>
                <a:spcPts val="0"/>
              </a:spcAft>
              <a:buSzPts val="2100"/>
              <a:buNone/>
            </a:pPr>
            <a:r>
              <a:rPr lang="en" sz="1400" b="1"/>
              <a:t>VISION</a:t>
            </a:r>
            <a:endParaRPr sz="1400" b="1"/>
          </a:p>
          <a:p>
            <a:pPr marL="685800" marR="0" lvl="1" indent="-241300" algn="l" rtl="0">
              <a:lnSpc>
                <a:spcPct val="100000"/>
              </a:lnSpc>
              <a:spcBef>
                <a:spcPts val="500"/>
              </a:spcBef>
              <a:spcAft>
                <a:spcPts val="0"/>
              </a:spcAft>
              <a:buSzPts val="1200"/>
              <a:buFont typeface="Noto Sans Symbols"/>
              <a:buChar char="–"/>
            </a:pPr>
            <a:r>
              <a:rPr lang="en" sz="1200"/>
              <a:t>3 integrated cameras</a:t>
            </a:r>
            <a:endParaRPr sz="1200"/>
          </a:p>
          <a:p>
            <a:pPr marL="685800" marR="0" lvl="1" indent="-241300" algn="l" rtl="0">
              <a:lnSpc>
                <a:spcPct val="100000"/>
              </a:lnSpc>
              <a:spcBef>
                <a:spcPts val="0"/>
              </a:spcBef>
              <a:spcAft>
                <a:spcPts val="0"/>
              </a:spcAft>
              <a:buSzPts val="1200"/>
              <a:buChar char="–"/>
            </a:pPr>
            <a:r>
              <a:rPr lang="en" sz="1200"/>
              <a:t>Speed: Fast 1 min - Quality 2 min</a:t>
            </a:r>
            <a:endParaRPr sz="1200"/>
          </a:p>
          <a:p>
            <a:pPr marL="685800" marR="0" lvl="1" indent="-241300" algn="l" rtl="0">
              <a:lnSpc>
                <a:spcPct val="100000"/>
              </a:lnSpc>
              <a:spcBef>
                <a:spcPts val="0"/>
              </a:spcBef>
              <a:spcAft>
                <a:spcPts val="0"/>
              </a:spcAft>
              <a:buSzPts val="1200"/>
              <a:buChar char="–"/>
            </a:pPr>
            <a:r>
              <a:rPr lang="en" sz="1200"/>
              <a:t>Resolution: Fast 158 MP - Quality 316 MP</a:t>
            </a:r>
            <a:endParaRPr sz="1200"/>
          </a:p>
          <a:p>
            <a:pPr marL="685800" marR="0" lvl="1" indent="-165100" algn="l" rtl="0">
              <a:lnSpc>
                <a:spcPct val="100000"/>
              </a:lnSpc>
              <a:spcBef>
                <a:spcPts val="0"/>
              </a:spcBef>
              <a:spcAft>
                <a:spcPts val="0"/>
              </a:spcAft>
              <a:buSzPts val="1200"/>
              <a:buNone/>
            </a:pPr>
            <a:endParaRPr sz="1200"/>
          </a:p>
          <a:p>
            <a:pPr marL="685800" marR="0" lvl="1" indent="-165100" algn="l" rtl="0">
              <a:lnSpc>
                <a:spcPct val="100000"/>
              </a:lnSpc>
              <a:spcBef>
                <a:spcPts val="0"/>
              </a:spcBef>
              <a:spcAft>
                <a:spcPts val="0"/>
              </a:spcAft>
              <a:buSzPts val="1200"/>
              <a:buNone/>
            </a:pPr>
            <a:endParaRPr sz="1200"/>
          </a:p>
          <a:p>
            <a:pPr marL="457200" marR="0" lvl="0" indent="0" algn="l" rtl="0">
              <a:lnSpc>
                <a:spcPct val="100000"/>
              </a:lnSpc>
              <a:spcBef>
                <a:spcPts val="500"/>
              </a:spcBef>
              <a:spcAft>
                <a:spcPts val="0"/>
              </a:spcAft>
              <a:buSzPts val="2100"/>
              <a:buNone/>
            </a:pPr>
            <a:endParaRPr sz="1200"/>
          </a:p>
        </p:txBody>
      </p:sp>
      <p:sp>
        <p:nvSpPr>
          <p:cNvPr id="966" name="Google Shape;966;p170"/>
          <p:cNvSpPr txBox="1">
            <a:spLocks noGrp="1"/>
          </p:cNvSpPr>
          <p:nvPr>
            <p:ph type="body" idx="1"/>
          </p:nvPr>
        </p:nvSpPr>
        <p:spPr>
          <a:xfrm>
            <a:off x="2286000" y="594360"/>
            <a:ext cx="3418800" cy="4324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500"/>
              </a:spcBef>
              <a:spcAft>
                <a:spcPts val="0"/>
              </a:spcAft>
              <a:buSzPts val="2100"/>
              <a:buNone/>
            </a:pPr>
            <a:r>
              <a:rPr lang="en" sz="1400" b="1"/>
              <a:t>Features</a:t>
            </a:r>
            <a:endParaRPr/>
          </a:p>
          <a:p>
            <a:pPr marL="685800" lvl="1" indent="-241300" algn="l" rtl="0">
              <a:lnSpc>
                <a:spcPct val="100000"/>
              </a:lnSpc>
              <a:spcBef>
                <a:spcPts val="500"/>
              </a:spcBef>
              <a:spcAft>
                <a:spcPts val="0"/>
              </a:spcAft>
              <a:buSzPts val="1200"/>
              <a:buChar char="–"/>
            </a:pPr>
            <a:r>
              <a:rPr lang="en" sz="1200"/>
              <a:t>Automatic  Calibration</a:t>
            </a:r>
            <a:endParaRPr sz="1200"/>
          </a:p>
          <a:p>
            <a:pPr marL="685800" lvl="1" indent="-241300" algn="l" rtl="0">
              <a:lnSpc>
                <a:spcPct val="100000"/>
              </a:lnSpc>
              <a:spcBef>
                <a:spcPts val="0"/>
              </a:spcBef>
              <a:spcAft>
                <a:spcPts val="0"/>
              </a:spcAft>
              <a:buSzPts val="1200"/>
              <a:buChar char="–"/>
            </a:pPr>
            <a:r>
              <a:rPr lang="en" sz="1200"/>
              <a:t>Trimble Registration Assist</a:t>
            </a:r>
            <a:endParaRPr/>
          </a:p>
          <a:p>
            <a:pPr marL="685800" lvl="1" indent="-241300" algn="l" rtl="0">
              <a:lnSpc>
                <a:spcPct val="100000"/>
              </a:lnSpc>
              <a:spcBef>
                <a:spcPts val="0"/>
              </a:spcBef>
              <a:spcAft>
                <a:spcPts val="0"/>
              </a:spcAft>
              <a:buSzPts val="1200"/>
              <a:buChar char="–"/>
            </a:pPr>
            <a:r>
              <a:rPr lang="en" sz="1200"/>
              <a:t>Survey Grade Self Leveling </a:t>
            </a:r>
            <a:endParaRPr sz="1200"/>
          </a:p>
          <a:p>
            <a:pPr marL="1371600" lvl="2" indent="-304800" algn="l" rtl="0">
              <a:lnSpc>
                <a:spcPct val="100000"/>
              </a:lnSpc>
              <a:spcBef>
                <a:spcPts val="0"/>
              </a:spcBef>
              <a:spcAft>
                <a:spcPts val="0"/>
              </a:spcAft>
              <a:buSzPts val="1200"/>
              <a:buChar char="▪"/>
            </a:pPr>
            <a:r>
              <a:rPr lang="en" sz="1200"/>
              <a:t>3” accuracy</a:t>
            </a:r>
            <a:endParaRPr/>
          </a:p>
          <a:p>
            <a:pPr marL="0" marR="0" lvl="0" indent="0" algn="l" rtl="0">
              <a:lnSpc>
                <a:spcPct val="100000"/>
              </a:lnSpc>
              <a:spcBef>
                <a:spcPts val="0"/>
              </a:spcBef>
              <a:spcAft>
                <a:spcPts val="0"/>
              </a:spcAft>
              <a:buSzPts val="2100"/>
              <a:buNone/>
            </a:pPr>
            <a:endParaRPr sz="1400" b="1"/>
          </a:p>
          <a:p>
            <a:pPr marL="0" marR="0" lvl="0" indent="0" algn="l" rtl="0">
              <a:lnSpc>
                <a:spcPct val="100000"/>
              </a:lnSpc>
              <a:spcBef>
                <a:spcPts val="0"/>
              </a:spcBef>
              <a:spcAft>
                <a:spcPts val="0"/>
              </a:spcAft>
              <a:buSzPts val="2100"/>
              <a:buNone/>
            </a:pPr>
            <a:r>
              <a:rPr lang="en" sz="1400" b="1"/>
              <a:t>Measurement Range</a:t>
            </a:r>
            <a:endParaRPr sz="1400" b="1"/>
          </a:p>
          <a:p>
            <a:pPr marL="685800" marR="0" lvl="1" indent="-241300" algn="l" rtl="0">
              <a:lnSpc>
                <a:spcPct val="100000"/>
              </a:lnSpc>
              <a:spcBef>
                <a:spcPts val="500"/>
              </a:spcBef>
              <a:spcAft>
                <a:spcPts val="0"/>
              </a:spcAft>
              <a:buSzPts val="1200"/>
              <a:buChar char="–"/>
            </a:pPr>
            <a:r>
              <a:rPr lang="en" sz="1200"/>
              <a:t>0.6m - 80m</a:t>
            </a:r>
            <a:endParaRPr sz="1200"/>
          </a:p>
          <a:p>
            <a:pPr marL="0" lvl="0" indent="0" algn="l" rtl="0">
              <a:lnSpc>
                <a:spcPct val="100000"/>
              </a:lnSpc>
              <a:spcBef>
                <a:spcPts val="500"/>
              </a:spcBef>
              <a:spcAft>
                <a:spcPts val="0"/>
              </a:spcAft>
              <a:buSzPts val="2100"/>
              <a:buNone/>
            </a:pPr>
            <a:r>
              <a:rPr lang="en" sz="1400" b="1"/>
              <a:t>Accuracy </a:t>
            </a:r>
            <a:endParaRPr sz="1400" b="1"/>
          </a:p>
          <a:p>
            <a:pPr marL="914400" lvl="1" indent="-304800" algn="l" rtl="0">
              <a:lnSpc>
                <a:spcPct val="100000"/>
              </a:lnSpc>
              <a:spcBef>
                <a:spcPts val="500"/>
              </a:spcBef>
              <a:spcAft>
                <a:spcPts val="0"/>
              </a:spcAft>
              <a:buSzPts val="1200"/>
              <a:buChar char="–"/>
            </a:pPr>
            <a:r>
              <a:rPr lang="en" sz="1200"/>
              <a:t>3D point accuracy</a:t>
            </a:r>
            <a:endParaRPr sz="1200"/>
          </a:p>
          <a:p>
            <a:pPr marL="1371600" lvl="2" indent="-323850" algn="l" rtl="0">
              <a:lnSpc>
                <a:spcPct val="100000"/>
              </a:lnSpc>
              <a:spcBef>
                <a:spcPts val="0"/>
              </a:spcBef>
              <a:spcAft>
                <a:spcPts val="0"/>
              </a:spcAft>
              <a:buSzPts val="1500"/>
              <a:buChar char="▪"/>
            </a:pPr>
            <a:r>
              <a:rPr lang="en" sz="1200"/>
              <a:t>3.5mm @ 20m</a:t>
            </a:r>
            <a:endParaRPr sz="1400" b="1"/>
          </a:p>
          <a:p>
            <a:pPr marL="685800" lvl="1" indent="-241300" algn="l" rtl="0">
              <a:lnSpc>
                <a:spcPct val="100000"/>
              </a:lnSpc>
              <a:spcBef>
                <a:spcPts val="500"/>
              </a:spcBef>
              <a:spcAft>
                <a:spcPts val="0"/>
              </a:spcAft>
              <a:buSzPts val="1200"/>
              <a:buFont typeface="Noto Sans Symbols"/>
              <a:buChar char="–"/>
            </a:pPr>
            <a:r>
              <a:rPr lang="en" sz="1200"/>
              <a:t>Range Noise</a:t>
            </a:r>
            <a:endParaRPr sz="1200"/>
          </a:p>
          <a:p>
            <a:pPr marL="914400" lvl="1" indent="-304800" algn="l" rtl="0">
              <a:lnSpc>
                <a:spcPct val="100000"/>
              </a:lnSpc>
              <a:spcBef>
                <a:spcPts val="500"/>
              </a:spcBef>
              <a:spcAft>
                <a:spcPts val="0"/>
              </a:spcAft>
              <a:buSzPts val="1200"/>
              <a:buFont typeface="Noto Sans Symbols"/>
              <a:buChar char="–"/>
            </a:pPr>
            <a:r>
              <a:rPr lang="en" sz="1200"/>
              <a:t>&lt;3mm @ 60m on 80% albedo</a:t>
            </a:r>
            <a:endParaRPr sz="1200"/>
          </a:p>
          <a:p>
            <a:pPr marL="0" lvl="0" indent="0" algn="l" rtl="0">
              <a:lnSpc>
                <a:spcPct val="100000"/>
              </a:lnSpc>
              <a:spcBef>
                <a:spcPts val="500"/>
              </a:spcBef>
              <a:spcAft>
                <a:spcPts val="0"/>
              </a:spcAft>
              <a:buSzPts val="2100"/>
              <a:buNone/>
            </a:pPr>
            <a:r>
              <a:rPr lang="en" sz="1400" b="1"/>
              <a:t>Communications</a:t>
            </a:r>
            <a:r>
              <a:rPr lang="en" sz="1500"/>
              <a:t> </a:t>
            </a:r>
            <a:endParaRPr sz="1500"/>
          </a:p>
          <a:p>
            <a:pPr marL="685800" lvl="1" indent="-241300" algn="l" rtl="0">
              <a:lnSpc>
                <a:spcPct val="100000"/>
              </a:lnSpc>
              <a:spcBef>
                <a:spcPts val="500"/>
              </a:spcBef>
              <a:spcAft>
                <a:spcPts val="0"/>
              </a:spcAft>
              <a:buSzPts val="1200"/>
              <a:buFont typeface="Noto Sans Symbols"/>
              <a:buChar char="–"/>
            </a:pPr>
            <a:r>
              <a:rPr lang="en" sz="1200"/>
              <a:t>Dual Band WiFi</a:t>
            </a:r>
            <a:endParaRPr sz="1200"/>
          </a:p>
          <a:p>
            <a:pPr marL="685800" lvl="1" indent="-241300" algn="l" rtl="0">
              <a:lnSpc>
                <a:spcPct val="100000"/>
              </a:lnSpc>
              <a:spcBef>
                <a:spcPts val="500"/>
              </a:spcBef>
              <a:spcAft>
                <a:spcPts val="0"/>
              </a:spcAft>
              <a:buSzPts val="1200"/>
              <a:buFont typeface="Noto Sans Symbols"/>
              <a:buChar char="–"/>
            </a:pPr>
            <a:r>
              <a:rPr lang="en" sz="1200"/>
              <a:t>USB cable</a:t>
            </a:r>
            <a:endParaRPr sz="1200"/>
          </a:p>
          <a:p>
            <a:pPr marL="457200" lvl="0" indent="0" algn="l" rtl="0">
              <a:lnSpc>
                <a:spcPct val="100000"/>
              </a:lnSpc>
              <a:spcBef>
                <a:spcPts val="500"/>
              </a:spcBef>
              <a:spcAft>
                <a:spcPts val="0"/>
              </a:spcAft>
              <a:buSzPts val="2100"/>
              <a:buNone/>
            </a:pPr>
            <a:endParaRPr sz="1200"/>
          </a:p>
        </p:txBody>
      </p:sp>
      <p:pic>
        <p:nvPicPr>
          <p:cNvPr id="967" name="Google Shape;967;p170"/>
          <p:cNvPicPr preferRelativeResize="0"/>
          <p:nvPr/>
        </p:nvPicPr>
        <p:blipFill rotWithShape="1">
          <a:blip r:embed="rId3">
            <a:alphaModFix/>
          </a:blip>
          <a:srcRect l="22590" t="29802" r="59430" b="21611"/>
          <a:stretch/>
        </p:blipFill>
        <p:spPr>
          <a:xfrm>
            <a:off x="8378075" y="3846150"/>
            <a:ext cx="535200" cy="542400"/>
          </a:xfrm>
          <a:prstGeom prst="rect">
            <a:avLst/>
          </a:prstGeom>
          <a:noFill/>
          <a:ln>
            <a:noFill/>
          </a:ln>
        </p:spPr>
      </p:pic>
      <p:pic>
        <p:nvPicPr>
          <p:cNvPr id="968" name="Google Shape;968;p170"/>
          <p:cNvPicPr preferRelativeResize="0"/>
          <p:nvPr/>
        </p:nvPicPr>
        <p:blipFill rotWithShape="1">
          <a:blip r:embed="rId4">
            <a:alphaModFix/>
          </a:blip>
          <a:srcRect l="18072" t="27481" r="65345" b="18749"/>
          <a:stretch/>
        </p:blipFill>
        <p:spPr>
          <a:xfrm>
            <a:off x="7931887" y="1246750"/>
            <a:ext cx="485400" cy="590700"/>
          </a:xfrm>
          <a:prstGeom prst="rect">
            <a:avLst/>
          </a:prstGeom>
          <a:noFill/>
          <a:ln>
            <a:noFill/>
          </a:ln>
        </p:spPr>
      </p:pic>
      <p:pic>
        <p:nvPicPr>
          <p:cNvPr id="969" name="Google Shape;969;p170"/>
          <p:cNvPicPr preferRelativeResize="0"/>
          <p:nvPr/>
        </p:nvPicPr>
        <p:blipFill rotWithShape="1">
          <a:blip r:embed="rId5">
            <a:alphaModFix/>
          </a:blip>
          <a:srcRect l="20812" t="28036" r="59964" b="22058"/>
          <a:stretch/>
        </p:blipFill>
        <p:spPr>
          <a:xfrm>
            <a:off x="4224765" y="1975004"/>
            <a:ext cx="557400" cy="542400"/>
          </a:xfrm>
          <a:prstGeom prst="rect">
            <a:avLst/>
          </a:prstGeom>
          <a:noFill/>
          <a:ln>
            <a:noFill/>
          </a:ln>
        </p:spPr>
      </p:pic>
      <p:pic>
        <p:nvPicPr>
          <p:cNvPr id="970" name="Google Shape;970;p170"/>
          <p:cNvPicPr preferRelativeResize="0"/>
          <p:nvPr/>
        </p:nvPicPr>
        <p:blipFill rotWithShape="1">
          <a:blip r:embed="rId6">
            <a:alphaModFix/>
          </a:blip>
          <a:srcRect l="15828" t="32075" r="67389" b="23986"/>
          <a:stretch/>
        </p:blipFill>
        <p:spPr>
          <a:xfrm>
            <a:off x="4869773" y="2934938"/>
            <a:ext cx="485400" cy="476700"/>
          </a:xfrm>
          <a:prstGeom prst="rect">
            <a:avLst/>
          </a:prstGeom>
          <a:noFill/>
          <a:ln>
            <a:noFill/>
          </a:ln>
        </p:spPr>
      </p:pic>
      <p:sp>
        <p:nvSpPr>
          <p:cNvPr id="971" name="Google Shape;971;p170"/>
          <p:cNvSpPr txBox="1">
            <a:spLocks noGrp="1"/>
          </p:cNvSpPr>
          <p:nvPr>
            <p:ph type="title"/>
          </p:nvPr>
        </p:nvSpPr>
        <p:spPr>
          <a:xfrm>
            <a:off x="416270" y="186582"/>
            <a:ext cx="8001000" cy="613200"/>
          </a:xfrm>
          <a:prstGeom prst="rect">
            <a:avLst/>
          </a:prstGeom>
          <a:noFill/>
          <a:ln>
            <a:noFill/>
          </a:ln>
        </p:spPr>
        <p:txBody>
          <a:bodyPr spcFirstLastPara="1" wrap="square" lIns="91400" tIns="91400" rIns="91400" bIns="91400" anchor="ctr" anchorCtr="0">
            <a:noAutofit/>
          </a:bodyPr>
          <a:lstStyle/>
          <a:p>
            <a:pPr marL="0" marR="0" lvl="0" indent="0" algn="l" rtl="0">
              <a:lnSpc>
                <a:spcPct val="80000"/>
              </a:lnSpc>
              <a:spcBef>
                <a:spcPts val="0"/>
              </a:spcBef>
              <a:spcAft>
                <a:spcPts val="0"/>
              </a:spcAft>
              <a:buClr>
                <a:schemeClr val="dk2"/>
              </a:buClr>
              <a:buSzPts val="1100"/>
              <a:buFont typeface="Calibri"/>
              <a:buNone/>
            </a:pPr>
            <a:r>
              <a:rPr lang="en" sz="3200">
                <a:solidFill>
                  <a:schemeClr val="dk2"/>
                </a:solidFill>
                <a:latin typeface="Calibri"/>
                <a:ea typeface="Calibri"/>
                <a:cs typeface="Calibri"/>
                <a:sym typeface="Calibri"/>
              </a:rPr>
              <a:t>X7 Technical Overview</a:t>
            </a:r>
            <a:endParaRPr sz="3200" b="1" i="0" u="none" strike="noStrike" cap="none">
              <a:solidFill>
                <a:schemeClr val="dk2"/>
              </a:solidFill>
              <a:latin typeface="Calibri"/>
              <a:ea typeface="Calibri"/>
              <a:cs typeface="Calibri"/>
              <a:sym typeface="Calibri"/>
            </a:endParaRPr>
          </a:p>
        </p:txBody>
      </p:sp>
      <p:pic>
        <p:nvPicPr>
          <p:cNvPr id="972" name="Google Shape;972;p170"/>
          <p:cNvPicPr preferRelativeResize="0"/>
          <p:nvPr/>
        </p:nvPicPr>
        <p:blipFill rotWithShape="1">
          <a:blip r:embed="rId7">
            <a:alphaModFix amt="68000"/>
          </a:blip>
          <a:srcRect/>
          <a:stretch/>
        </p:blipFill>
        <p:spPr>
          <a:xfrm>
            <a:off x="4192158" y="4075175"/>
            <a:ext cx="535275" cy="431278"/>
          </a:xfrm>
          <a:prstGeom prst="rect">
            <a:avLst/>
          </a:prstGeom>
          <a:noFill/>
          <a:ln>
            <a:noFill/>
          </a:ln>
        </p:spPr>
      </p:pic>
      <p:pic>
        <p:nvPicPr>
          <p:cNvPr id="973" name="Google Shape;973;p170"/>
          <p:cNvPicPr preferRelativeResize="0"/>
          <p:nvPr/>
        </p:nvPicPr>
        <p:blipFill rotWithShape="1">
          <a:blip r:embed="rId8">
            <a:alphaModFix/>
          </a:blip>
          <a:srcRect/>
          <a:stretch/>
        </p:blipFill>
        <p:spPr>
          <a:xfrm>
            <a:off x="7931875" y="2892560"/>
            <a:ext cx="613738" cy="646590"/>
          </a:xfrm>
          <a:prstGeom prst="rect">
            <a:avLst/>
          </a:prstGeom>
          <a:noFill/>
          <a:ln>
            <a:noFill/>
          </a:ln>
        </p:spPr>
      </p:pic>
      <p:pic>
        <p:nvPicPr>
          <p:cNvPr id="974" name="Google Shape;974;p170"/>
          <p:cNvPicPr preferRelativeResize="0"/>
          <p:nvPr/>
        </p:nvPicPr>
        <p:blipFill rotWithShape="1">
          <a:blip r:embed="rId9">
            <a:alphaModFix/>
          </a:blip>
          <a:srcRect/>
          <a:stretch/>
        </p:blipFill>
        <p:spPr>
          <a:xfrm>
            <a:off x="4924427" y="1113910"/>
            <a:ext cx="159936" cy="433388"/>
          </a:xfrm>
          <a:prstGeom prst="rect">
            <a:avLst/>
          </a:prstGeom>
          <a:noFill/>
          <a:ln>
            <a:noFill/>
          </a:ln>
        </p:spPr>
      </p:pic>
      <p:pic>
        <p:nvPicPr>
          <p:cNvPr id="975" name="Google Shape;975;p170"/>
          <p:cNvPicPr preferRelativeResize="0"/>
          <p:nvPr/>
        </p:nvPicPr>
        <p:blipFill rotWithShape="1">
          <a:blip r:embed="rId10">
            <a:alphaModFix amt="83000"/>
          </a:blip>
          <a:srcRect b="8991"/>
          <a:stretch/>
        </p:blipFill>
        <p:spPr>
          <a:xfrm>
            <a:off x="-8083" y="813360"/>
            <a:ext cx="2240359" cy="3886200"/>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71"/>
          <p:cNvSpPr txBox="1">
            <a:spLocks noGrp="1"/>
          </p:cNvSpPr>
          <p:nvPr>
            <p:ph type="title"/>
          </p:nvPr>
        </p:nvSpPr>
        <p:spPr>
          <a:xfrm>
            <a:off x="578635" y="217488"/>
            <a:ext cx="80010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Trimble X7 System Overview</a:t>
            </a:r>
            <a:endParaRPr/>
          </a:p>
        </p:txBody>
      </p:sp>
      <p:sp>
        <p:nvSpPr>
          <p:cNvPr id="981" name="Google Shape;981;p171"/>
          <p:cNvSpPr txBox="1">
            <a:spLocks noGrp="1"/>
          </p:cNvSpPr>
          <p:nvPr>
            <p:ph type="body" idx="1"/>
          </p:nvPr>
        </p:nvSpPr>
        <p:spPr>
          <a:xfrm>
            <a:off x="324100" y="1314542"/>
            <a:ext cx="8001000" cy="32601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480"/>
              </a:spcBef>
              <a:spcAft>
                <a:spcPts val="0"/>
              </a:spcAft>
              <a:buSzPts val="1400"/>
              <a:buChar char="▪"/>
            </a:pPr>
            <a:r>
              <a:rPr lang="en" dirty="0"/>
              <a:t>Trimble X7 System</a:t>
            </a:r>
            <a:endParaRPr dirty="0"/>
          </a:p>
          <a:p>
            <a:pPr marL="914400" lvl="1" indent="-317500" algn="l" rtl="0">
              <a:lnSpc>
                <a:spcPct val="100000"/>
              </a:lnSpc>
              <a:spcBef>
                <a:spcPts val="0"/>
              </a:spcBef>
              <a:spcAft>
                <a:spcPts val="0"/>
              </a:spcAft>
              <a:buSzPts val="1400"/>
              <a:buChar char="–"/>
            </a:pPr>
            <a:r>
              <a:rPr lang="en" dirty="0"/>
              <a:t>Trimble X7 3D Laser Scanner</a:t>
            </a:r>
            <a:endParaRPr dirty="0"/>
          </a:p>
          <a:p>
            <a:pPr marL="914400" lvl="1" indent="-317500" algn="l" rtl="0">
              <a:lnSpc>
                <a:spcPct val="100000"/>
              </a:lnSpc>
              <a:spcBef>
                <a:spcPts val="0"/>
              </a:spcBef>
              <a:spcAft>
                <a:spcPts val="0"/>
              </a:spcAft>
              <a:buSzPts val="1400"/>
              <a:buChar char="–"/>
            </a:pPr>
            <a:r>
              <a:rPr lang="en" dirty="0"/>
              <a:t>Trimble Perspective Field Software</a:t>
            </a:r>
            <a:endParaRPr dirty="0"/>
          </a:p>
          <a:p>
            <a:pPr marL="914400" lvl="1" indent="-317500" algn="l" rtl="0">
              <a:lnSpc>
                <a:spcPct val="100000"/>
              </a:lnSpc>
              <a:spcBef>
                <a:spcPts val="0"/>
              </a:spcBef>
              <a:spcAft>
                <a:spcPts val="0"/>
              </a:spcAft>
              <a:buSzPts val="1400"/>
              <a:buChar char="–"/>
            </a:pPr>
            <a:r>
              <a:rPr lang="en" dirty="0"/>
              <a:t>Custom Gitzo Series 3 Tripod</a:t>
            </a:r>
            <a:endParaRPr dirty="0"/>
          </a:p>
          <a:p>
            <a:pPr marL="914400" lvl="1" indent="-317500" algn="l" rtl="0">
              <a:lnSpc>
                <a:spcPct val="100000"/>
              </a:lnSpc>
              <a:spcBef>
                <a:spcPts val="0"/>
              </a:spcBef>
              <a:spcAft>
                <a:spcPts val="0"/>
              </a:spcAft>
              <a:buSzPts val="1400"/>
              <a:buChar char="–"/>
            </a:pPr>
            <a:r>
              <a:rPr lang="en" dirty="0"/>
              <a:t>Custom Gitzo QR adapter</a:t>
            </a:r>
            <a:endParaRPr dirty="0"/>
          </a:p>
          <a:p>
            <a:pPr marL="914400" lvl="1" indent="-317500" algn="l" rtl="0">
              <a:lnSpc>
                <a:spcPct val="100000"/>
              </a:lnSpc>
              <a:spcBef>
                <a:spcPts val="0"/>
              </a:spcBef>
              <a:spcAft>
                <a:spcPts val="0"/>
              </a:spcAft>
              <a:buSzPts val="1400"/>
              <a:buChar char="–"/>
            </a:pPr>
            <a:r>
              <a:rPr lang="en" dirty="0"/>
              <a:t>Custom Trimble Backpack</a:t>
            </a:r>
            <a:endParaRPr dirty="0"/>
          </a:p>
          <a:p>
            <a:pPr marL="457200" lvl="0" indent="-317500" algn="l" rtl="0">
              <a:lnSpc>
                <a:spcPct val="100000"/>
              </a:lnSpc>
              <a:spcBef>
                <a:spcPts val="0"/>
              </a:spcBef>
              <a:spcAft>
                <a:spcPts val="0"/>
              </a:spcAft>
              <a:buSzPts val="1400"/>
              <a:buChar char="▪"/>
            </a:pPr>
            <a:r>
              <a:rPr lang="en" dirty="0"/>
              <a:t>Additional System Components</a:t>
            </a:r>
            <a:endParaRPr dirty="0"/>
          </a:p>
          <a:p>
            <a:pPr marL="914400" lvl="1" indent="-317500" algn="l" rtl="0">
              <a:lnSpc>
                <a:spcPct val="100000"/>
              </a:lnSpc>
              <a:spcBef>
                <a:spcPts val="0"/>
              </a:spcBef>
              <a:spcAft>
                <a:spcPts val="0"/>
              </a:spcAft>
              <a:buSzPts val="1400"/>
              <a:buChar char="–"/>
            </a:pPr>
            <a:r>
              <a:rPr lang="en" dirty="0"/>
              <a:t>Standard Trimble optical battery </a:t>
            </a:r>
            <a:endParaRPr dirty="0"/>
          </a:p>
          <a:p>
            <a:pPr marL="914400" lvl="1" indent="-317500" algn="l" rtl="0">
              <a:lnSpc>
                <a:spcPct val="100000"/>
              </a:lnSpc>
              <a:spcBef>
                <a:spcPts val="0"/>
              </a:spcBef>
              <a:spcAft>
                <a:spcPts val="0"/>
              </a:spcAft>
              <a:buSzPts val="1400"/>
              <a:buChar char="–"/>
            </a:pPr>
            <a:r>
              <a:rPr lang="en" dirty="0"/>
              <a:t>Trimble RealWorks® and </a:t>
            </a:r>
            <a:br>
              <a:rPr lang="en" dirty="0"/>
            </a:br>
            <a:r>
              <a:rPr lang="en" dirty="0"/>
              <a:t>Trimble Business Center</a:t>
            </a:r>
            <a:endParaRPr dirty="0"/>
          </a:p>
          <a:p>
            <a:pPr marL="0" lvl="0" indent="0" algn="l" rtl="0">
              <a:lnSpc>
                <a:spcPct val="100000"/>
              </a:lnSpc>
              <a:spcBef>
                <a:spcPts val="480"/>
              </a:spcBef>
              <a:spcAft>
                <a:spcPts val="0"/>
              </a:spcAft>
              <a:buSzPts val="2400"/>
              <a:buNone/>
            </a:pPr>
            <a:endParaRPr dirty="0"/>
          </a:p>
        </p:txBody>
      </p:sp>
      <p:pic>
        <p:nvPicPr>
          <p:cNvPr id="982" name="Google Shape;982;p171"/>
          <p:cNvPicPr preferRelativeResize="0"/>
          <p:nvPr/>
        </p:nvPicPr>
        <p:blipFill rotWithShape="1">
          <a:blip r:embed="rId3">
            <a:alphaModFix/>
          </a:blip>
          <a:srcRect/>
          <a:stretch/>
        </p:blipFill>
        <p:spPr>
          <a:xfrm>
            <a:off x="5394025" y="2838525"/>
            <a:ext cx="1376775" cy="1892376"/>
          </a:xfrm>
          <a:prstGeom prst="rect">
            <a:avLst/>
          </a:prstGeom>
          <a:noFill/>
          <a:ln>
            <a:noFill/>
          </a:ln>
        </p:spPr>
      </p:pic>
      <p:sp>
        <p:nvSpPr>
          <p:cNvPr id="983" name="Google Shape;983;p171"/>
          <p:cNvSpPr txBox="1">
            <a:spLocks noGrp="1"/>
          </p:cNvSpPr>
          <p:nvPr>
            <p:ph type="body" idx="2"/>
          </p:nvPr>
        </p:nvSpPr>
        <p:spPr>
          <a:xfrm>
            <a:off x="188200" y="675100"/>
            <a:ext cx="6946500" cy="770400"/>
          </a:xfrm>
          <a:prstGeom prst="rect">
            <a:avLst/>
          </a:prstGeom>
        </p:spPr>
        <p:txBody>
          <a:bodyPr spcFirstLastPara="1" wrap="square" lIns="91425" tIns="91425" rIns="91425" bIns="91425" anchor="ctr" anchorCtr="0">
            <a:noAutofit/>
          </a:bodyPr>
          <a:lstStyle/>
          <a:p>
            <a:pPr marL="0" lvl="0" indent="0" algn="l" rtl="0">
              <a:spcBef>
                <a:spcPts val="480"/>
              </a:spcBef>
              <a:spcAft>
                <a:spcPts val="0"/>
              </a:spcAft>
              <a:buNone/>
            </a:pPr>
            <a:r>
              <a:rPr lang="en" sz="1800" b="1"/>
              <a:t>High-speed 3D laser scanning system with new innovations to simplify adoption, increase efficiency and provide confidence in the field.</a:t>
            </a:r>
            <a:endParaRPr sz="1800" b="1"/>
          </a:p>
        </p:txBody>
      </p:sp>
      <p:pic>
        <p:nvPicPr>
          <p:cNvPr id="984" name="Google Shape;984;p171"/>
          <p:cNvPicPr preferRelativeResize="0"/>
          <p:nvPr/>
        </p:nvPicPr>
        <p:blipFill>
          <a:blip r:embed="rId4">
            <a:alphaModFix/>
          </a:blip>
          <a:stretch>
            <a:fillRect/>
          </a:stretch>
        </p:blipFill>
        <p:spPr>
          <a:xfrm>
            <a:off x="6432025" y="615550"/>
            <a:ext cx="2711974" cy="4063002"/>
          </a:xfrm>
          <a:prstGeom prst="rect">
            <a:avLst/>
          </a:prstGeom>
          <a:noFill/>
          <a:ln>
            <a:noFill/>
          </a:ln>
          <a:effectLst>
            <a:outerShdw blurRad="292100" dist="139700" dir="2700000" algn="tl" rotWithShape="0">
              <a:srgbClr val="333333">
                <a:alpha val="64709"/>
              </a:srgbClr>
            </a:outerShdw>
          </a:effectLst>
        </p:spPr>
      </p:pic>
      <p:grpSp>
        <p:nvGrpSpPr>
          <p:cNvPr id="985" name="Google Shape;985;p171"/>
          <p:cNvGrpSpPr/>
          <p:nvPr/>
        </p:nvGrpSpPr>
        <p:grpSpPr>
          <a:xfrm>
            <a:off x="4878022" y="1445497"/>
            <a:ext cx="2038345" cy="1568192"/>
            <a:chOff x="3986606" y="586454"/>
            <a:chExt cx="5637015" cy="4495964"/>
          </a:xfrm>
        </p:grpSpPr>
        <p:pic>
          <p:nvPicPr>
            <p:cNvPr id="986" name="Google Shape;986;p171"/>
            <p:cNvPicPr preferRelativeResize="0"/>
            <p:nvPr/>
          </p:nvPicPr>
          <p:blipFill rotWithShape="1">
            <a:blip r:embed="rId5">
              <a:alphaModFix/>
            </a:blip>
            <a:srcRect/>
            <a:stretch/>
          </p:blipFill>
          <p:spPr>
            <a:xfrm>
              <a:off x="3986606" y="586454"/>
              <a:ext cx="5637015" cy="4495964"/>
            </a:xfrm>
            <a:prstGeom prst="rect">
              <a:avLst/>
            </a:prstGeom>
            <a:noFill/>
            <a:ln>
              <a:noFill/>
            </a:ln>
            <a:effectLst>
              <a:outerShdw blurRad="292100" dist="139700" dir="2700000" algn="tl" rotWithShape="0">
                <a:srgbClr val="333333">
                  <a:alpha val="64709"/>
                </a:srgbClr>
              </a:outerShdw>
            </a:effectLst>
          </p:spPr>
        </p:pic>
        <p:pic>
          <p:nvPicPr>
            <p:cNvPr id="987" name="Google Shape;987;p171"/>
            <p:cNvPicPr preferRelativeResize="0"/>
            <p:nvPr/>
          </p:nvPicPr>
          <p:blipFill>
            <a:blip r:embed="rId6">
              <a:alphaModFix/>
            </a:blip>
            <a:stretch>
              <a:fillRect/>
            </a:stretch>
          </p:blipFill>
          <p:spPr>
            <a:xfrm>
              <a:off x="5005425" y="1490100"/>
              <a:ext cx="3544574" cy="2192775"/>
            </a:xfrm>
            <a:prstGeom prst="rect">
              <a:avLst/>
            </a:prstGeom>
            <a:noFill/>
            <a:ln>
              <a:noFill/>
            </a:ln>
            <a:effectLst>
              <a:outerShdw blurRad="292100" dist="139700" dir="2700000" algn="tl" rotWithShape="0">
                <a:srgbClr val="333333">
                  <a:alpha val="64709"/>
                </a:srgbClr>
              </a:outerShdw>
            </a:effec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72"/>
          <p:cNvSpPr txBox="1"/>
          <p:nvPr/>
        </p:nvSpPr>
        <p:spPr>
          <a:xfrm>
            <a:off x="573881" y="2244725"/>
            <a:ext cx="7996200" cy="65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 sz="2800" b="0" i="0" u="none" strike="noStrike" cap="none">
                <a:solidFill>
                  <a:schemeClr val="lt1"/>
                </a:solidFill>
                <a:latin typeface="Open Sans"/>
                <a:ea typeface="Open Sans"/>
                <a:cs typeface="Open Sans"/>
                <a:sym typeface="Open Sans"/>
              </a:rPr>
              <a:t>Trimble X7 Key Features</a:t>
            </a:r>
            <a:endParaRPr sz="2800" b="0" i="0" u="none" strike="noStrike" cap="none">
              <a:solidFill>
                <a:schemeClr val="lt1"/>
              </a:solidFill>
              <a:latin typeface="Open Sans"/>
              <a:ea typeface="Open Sans"/>
              <a:cs typeface="Open Sans"/>
              <a:sym typeface="Open Sans"/>
            </a:endParaRPr>
          </a:p>
        </p:txBody>
      </p:sp>
      <p:sp>
        <p:nvSpPr>
          <p:cNvPr id="993" name="Google Shape;993;p172"/>
          <p:cNvSpPr/>
          <p:nvPr/>
        </p:nvSpPr>
        <p:spPr>
          <a:xfrm>
            <a:off x="4001209" y="2022922"/>
            <a:ext cx="1141500" cy="45600"/>
          </a:xfrm>
          <a:prstGeom prst="rect">
            <a:avLst/>
          </a:prstGeom>
          <a:solidFill>
            <a:srgbClr val="FFC00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74"/>
          <p:cNvSpPr txBox="1">
            <a:spLocks noGrp="1"/>
          </p:cNvSpPr>
          <p:nvPr>
            <p:ph type="title"/>
          </p:nvPr>
        </p:nvSpPr>
        <p:spPr>
          <a:xfrm>
            <a:off x="580252" y="213125"/>
            <a:ext cx="5485500" cy="6132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1400"/>
              <a:buNone/>
            </a:pPr>
            <a:r>
              <a:rPr lang="en"/>
              <a:t>Smart - Trimble X-Drive</a:t>
            </a:r>
            <a:endParaRPr/>
          </a:p>
        </p:txBody>
      </p:sp>
      <p:sp>
        <p:nvSpPr>
          <p:cNvPr id="1004" name="Google Shape;1004;p174"/>
          <p:cNvSpPr txBox="1">
            <a:spLocks noGrp="1"/>
          </p:cNvSpPr>
          <p:nvPr>
            <p:ph type="body" idx="1"/>
          </p:nvPr>
        </p:nvSpPr>
        <p:spPr>
          <a:xfrm>
            <a:off x="473450" y="841200"/>
            <a:ext cx="6738000" cy="34611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500"/>
              </a:spcBef>
              <a:spcAft>
                <a:spcPts val="0"/>
              </a:spcAft>
              <a:buSzPts val="2400"/>
              <a:buChar char="▪"/>
            </a:pPr>
            <a:r>
              <a:rPr lang="en"/>
              <a:t>World’s first dual vertical deflection scanning drive system integrating…</a:t>
            </a:r>
            <a:endParaRPr/>
          </a:p>
          <a:p>
            <a:pPr marL="914400" lvl="1" indent="-355600" algn="l" rtl="0">
              <a:lnSpc>
                <a:spcPct val="115000"/>
              </a:lnSpc>
              <a:spcBef>
                <a:spcPts val="0"/>
              </a:spcBef>
              <a:spcAft>
                <a:spcPts val="0"/>
              </a:spcAft>
              <a:buSzPts val="2000"/>
              <a:buChar char="–"/>
            </a:pPr>
            <a:r>
              <a:rPr lang="en"/>
              <a:t>Survey-grade servo drive +</a:t>
            </a:r>
            <a:endParaRPr/>
          </a:p>
          <a:p>
            <a:pPr marL="914400" lvl="1" indent="-355600" algn="l" rtl="0">
              <a:lnSpc>
                <a:spcPct val="115000"/>
              </a:lnSpc>
              <a:spcBef>
                <a:spcPts val="0"/>
              </a:spcBef>
              <a:spcAft>
                <a:spcPts val="0"/>
              </a:spcAft>
              <a:buSzPts val="2000"/>
              <a:buChar char="–"/>
            </a:pPr>
            <a:r>
              <a:rPr lang="en"/>
              <a:t>High speed laser scanning</a:t>
            </a:r>
            <a:endParaRPr/>
          </a:p>
          <a:p>
            <a:pPr marL="914400" lvl="1" indent="-355600" algn="l" rtl="0">
              <a:lnSpc>
                <a:spcPct val="115000"/>
              </a:lnSpc>
              <a:spcBef>
                <a:spcPts val="0"/>
              </a:spcBef>
              <a:spcAft>
                <a:spcPts val="0"/>
              </a:spcAft>
              <a:buSzPts val="2000"/>
              <a:buChar char="–"/>
            </a:pPr>
            <a:r>
              <a:rPr lang="en"/>
              <a:t>Smart co-axial camera system</a:t>
            </a:r>
            <a:endParaRPr/>
          </a:p>
          <a:p>
            <a:pPr marL="457200" lvl="0" indent="-381000" algn="l" rtl="0">
              <a:lnSpc>
                <a:spcPct val="115000"/>
              </a:lnSpc>
              <a:spcBef>
                <a:spcPts val="0"/>
              </a:spcBef>
              <a:spcAft>
                <a:spcPts val="0"/>
              </a:spcAft>
              <a:buSzPts val="2400"/>
              <a:buChar char="▪"/>
            </a:pPr>
            <a:r>
              <a:rPr lang="en"/>
              <a:t>All in a protected center unit to enable…</a:t>
            </a:r>
            <a:endParaRPr/>
          </a:p>
          <a:p>
            <a:pPr marL="914400" lvl="1" indent="-355600" algn="l" rtl="0">
              <a:lnSpc>
                <a:spcPct val="115000"/>
              </a:lnSpc>
              <a:spcBef>
                <a:spcPts val="0"/>
              </a:spcBef>
              <a:spcAft>
                <a:spcPts val="0"/>
              </a:spcAft>
              <a:buSzPts val="2000"/>
              <a:buChar char="–"/>
            </a:pPr>
            <a:r>
              <a:rPr lang="en"/>
              <a:t>First-ever auto-calibrating laser scanner</a:t>
            </a:r>
            <a:endParaRPr/>
          </a:p>
          <a:p>
            <a:pPr marL="914400" lvl="1" indent="-355600" algn="l" rtl="0">
              <a:lnSpc>
                <a:spcPct val="115000"/>
              </a:lnSpc>
              <a:spcBef>
                <a:spcPts val="0"/>
              </a:spcBef>
              <a:spcAft>
                <a:spcPts val="0"/>
              </a:spcAft>
              <a:buSzPts val="2000"/>
              <a:buChar char="–"/>
            </a:pPr>
            <a:r>
              <a:rPr lang="en"/>
              <a:t>Productive image capture</a:t>
            </a:r>
            <a:endParaRPr/>
          </a:p>
          <a:p>
            <a:pPr marL="914400" lvl="1" indent="-355600" algn="l" rtl="0">
              <a:lnSpc>
                <a:spcPct val="115000"/>
              </a:lnSpc>
              <a:spcBef>
                <a:spcPts val="0"/>
              </a:spcBef>
              <a:spcAft>
                <a:spcPts val="0"/>
              </a:spcAft>
              <a:buSzPts val="2000"/>
              <a:buChar char="–"/>
            </a:pPr>
            <a:r>
              <a:rPr lang="en"/>
              <a:t>Minimized parallax between scans and images</a:t>
            </a:r>
            <a:endParaRPr/>
          </a:p>
          <a:p>
            <a:pPr marL="0" lvl="0" indent="0" algn="l" rtl="0">
              <a:lnSpc>
                <a:spcPct val="100000"/>
              </a:lnSpc>
              <a:spcBef>
                <a:spcPts val="480"/>
              </a:spcBef>
              <a:spcAft>
                <a:spcPts val="0"/>
              </a:spcAft>
              <a:buSzPts val="2400"/>
              <a:buNone/>
            </a:pPr>
            <a:endParaRPr/>
          </a:p>
        </p:txBody>
      </p:sp>
      <p:pic>
        <p:nvPicPr>
          <p:cNvPr id="1005" name="Google Shape;1005;p174"/>
          <p:cNvPicPr preferRelativeResize="0"/>
          <p:nvPr/>
        </p:nvPicPr>
        <p:blipFill rotWithShape="1">
          <a:blip r:embed="rId3">
            <a:alphaModFix/>
          </a:blip>
          <a:srcRect l="19493" t="1883" r="18914" b="28629"/>
          <a:stretch/>
        </p:blipFill>
        <p:spPr>
          <a:xfrm>
            <a:off x="6601750" y="469064"/>
            <a:ext cx="2392799" cy="4045400"/>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mble_Powerpoint_1024x768_V2">
  <a:themeElements>
    <a:clrScheme name="Trimble PPT Colors">
      <a:dk1>
        <a:srgbClr val="363545"/>
      </a:dk1>
      <a:lt1>
        <a:srgbClr val="FFFFFF"/>
      </a:lt1>
      <a:dk2>
        <a:srgbClr val="005596"/>
      </a:dk2>
      <a:lt2>
        <a:srgbClr val="2780C7"/>
      </a:lt2>
      <a:accent1>
        <a:srgbClr val="F5C205"/>
      </a:accent1>
      <a:accent2>
        <a:srgbClr val="363545"/>
      </a:accent2>
      <a:accent3>
        <a:srgbClr val="A51D25"/>
      </a:accent3>
      <a:accent4>
        <a:srgbClr val="2780C7"/>
      </a:accent4>
      <a:accent5>
        <a:srgbClr val="005596"/>
      </a:accent5>
      <a:accent6>
        <a:srgbClr val="FFFFFF"/>
      </a:accent6>
      <a:hlink>
        <a:srgbClr val="2780C7"/>
      </a:hlink>
      <a:folHlink>
        <a:srgbClr val="2780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15 - Trimble PPT Template - 16 9 wide screen format - 1920x1080">
  <a:themeElements>
    <a:clrScheme name="Trimble PPT Colors">
      <a:dk1>
        <a:srgbClr val="363545"/>
      </a:dk1>
      <a:lt1>
        <a:srgbClr val="FFFFFF"/>
      </a:lt1>
      <a:dk2>
        <a:srgbClr val="005596"/>
      </a:dk2>
      <a:lt2>
        <a:srgbClr val="2780C7"/>
      </a:lt2>
      <a:accent1>
        <a:srgbClr val="F5C205"/>
      </a:accent1>
      <a:accent2>
        <a:srgbClr val="363545"/>
      </a:accent2>
      <a:accent3>
        <a:srgbClr val="A51D25"/>
      </a:accent3>
      <a:accent4>
        <a:srgbClr val="2780C7"/>
      </a:accent4>
      <a:accent5>
        <a:srgbClr val="005596"/>
      </a:accent5>
      <a:accent6>
        <a:srgbClr val="FFFFFF"/>
      </a:accent6>
      <a:hlink>
        <a:srgbClr val="2780C7"/>
      </a:hlink>
      <a:folHlink>
        <a:srgbClr val="2780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2520</Words>
  <Application>Microsoft Office PowerPoint</Application>
  <PresentationFormat>On-screen Show (16:9)</PresentationFormat>
  <Paragraphs>569</Paragraphs>
  <Slides>48</Slides>
  <Notes>48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48</vt:i4>
      </vt:variant>
    </vt:vector>
  </HeadingPairs>
  <TitlesOfParts>
    <vt:vector size="57" baseType="lpstr">
      <vt:lpstr>Calibri</vt:lpstr>
      <vt:lpstr>Courier New</vt:lpstr>
      <vt:lpstr>Open Sans</vt:lpstr>
      <vt:lpstr>Arial</vt:lpstr>
      <vt:lpstr>Noto Sans Symbols</vt:lpstr>
      <vt:lpstr>Simple Light</vt:lpstr>
      <vt:lpstr>Trimble_Powerpoint_1024x768_V2</vt:lpstr>
      <vt:lpstr>2015 - Trimble PPT Template - 16 9 wide screen format - 1920x1080</vt:lpstr>
      <vt:lpstr>Custom Design</vt:lpstr>
      <vt:lpstr>Introducing the Trimble® X7</vt:lpstr>
      <vt:lpstr>Trimble X7 3D Laser Scanner </vt:lpstr>
      <vt:lpstr>Trimble X7 Key Messages</vt:lpstr>
      <vt:lpstr>Trimble X7 Key Messages</vt:lpstr>
      <vt:lpstr>Trimble X7 Value Proposition</vt:lpstr>
      <vt:lpstr>X7 Technical Overview</vt:lpstr>
      <vt:lpstr>Trimble X7 System Overview</vt:lpstr>
      <vt:lpstr>PowerPoint Presentation</vt:lpstr>
      <vt:lpstr>Smart - Trimble X-Drive</vt:lpstr>
      <vt:lpstr>Smart - Trimble X-Drive: Auto Calibration</vt:lpstr>
      <vt:lpstr>Simple - Trimble Perspective</vt:lpstr>
      <vt:lpstr>Smart - Automated Registration</vt:lpstr>
      <vt:lpstr>Professional - Labels and Annotations </vt:lpstr>
      <vt:lpstr>Measurement Types</vt:lpstr>
      <vt:lpstr>Digital Time of Flight EDM</vt:lpstr>
      <vt:lpstr>Simple - Scan Duration and Spacing</vt:lpstr>
      <vt:lpstr>Smart - Trimble VISION 360 </vt:lpstr>
      <vt:lpstr>Smart - Trimble VISION 360 </vt:lpstr>
      <vt:lpstr>Smart - Panorama Creation</vt:lpstr>
      <vt:lpstr>Smart - Automatic Level Compensation</vt:lpstr>
      <vt:lpstr>Simple - Compact and Portable</vt:lpstr>
      <vt:lpstr>Professional - Scanner Reliability</vt:lpstr>
      <vt:lpstr>Workflow Flexibility</vt:lpstr>
      <vt:lpstr>Professional - Seamless Data Integration</vt:lpstr>
      <vt:lpstr>Professional - Data Integration</vt:lpstr>
      <vt:lpstr>Trimble RealWorks &amp; TBC Integration</vt:lpstr>
      <vt:lpstr>Customer and Application </vt:lpstr>
      <vt:lpstr>Customer Segmentation Overview </vt:lpstr>
      <vt:lpstr>Top Applications</vt:lpstr>
      <vt:lpstr>Building Construction / Facility Management</vt:lpstr>
      <vt:lpstr>Industrial Surveys</vt:lpstr>
      <vt:lpstr>Civil Infrastructure</vt:lpstr>
      <vt:lpstr>Topographic / General Survey</vt:lpstr>
      <vt:lpstr>Forensics</vt:lpstr>
      <vt:lpstr>Additional Application Examples</vt:lpstr>
      <vt:lpstr>Trimble Scanning Portfolio</vt:lpstr>
      <vt:lpstr>Trimble X7 Positioning Statement </vt:lpstr>
      <vt:lpstr>Trimble TX8 Positioning Statement</vt:lpstr>
      <vt:lpstr>Trimble TX6 Positioning Statement</vt:lpstr>
      <vt:lpstr>Trimble SX10 Positioning Statement</vt:lpstr>
      <vt:lpstr>The Right Solution for the Right Application</vt:lpstr>
      <vt:lpstr>PowerPoint Presentation</vt:lpstr>
      <vt:lpstr>Sales Information </vt:lpstr>
      <vt:lpstr>Trimble X7 Instrument Pack - PN  X7-100-00</vt:lpstr>
      <vt:lpstr>Key Trimble X7 Accessories</vt:lpstr>
      <vt:lpstr>Key Trimble X7 Accessories</vt:lpstr>
      <vt:lpstr>Trimble Installation Manager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Trimble X7</dc:title>
  <dc:creator>Chris Trevillian</dc:creator>
  <cp:lastModifiedBy>Kate Brook</cp:lastModifiedBy>
  <cp:revision>8</cp:revision>
  <dcterms:modified xsi:type="dcterms:W3CDTF">2019-09-12T21:54:10Z</dcterms:modified>
</cp:coreProperties>
</file>