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10"/>
  </p:notesMasterIdLst>
  <p:handoutMasterIdLst>
    <p:handoutMasterId r:id="rId11"/>
  </p:handoutMasterIdLst>
  <p:sldIdLst>
    <p:sldId id="384" r:id="rId5"/>
    <p:sldId id="392" r:id="rId6"/>
    <p:sldId id="393" r:id="rId7"/>
    <p:sldId id="395" r:id="rId8"/>
    <p:sldId id="39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anklin Gothic Book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anklin Gothic Book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anklin Gothic Book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anklin Gothic Book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2C0"/>
    <a:srgbClr val="7994C1"/>
    <a:srgbClr val="6A88BA"/>
    <a:srgbClr val="67839E"/>
    <a:srgbClr val="5E7994"/>
    <a:srgbClr val="5B758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89078" autoAdjust="0"/>
  </p:normalViewPr>
  <p:slideViewPr>
    <p:cSldViewPr snapToGrid="0" snapToObjects="1">
      <p:cViewPr varScale="1">
        <p:scale>
          <a:sx n="102" d="100"/>
          <a:sy n="102" d="100"/>
        </p:scale>
        <p:origin x="17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fld id="{6599E35D-23E4-497C-9F69-9393846F7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7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Franklin Gothic Book" pitchFamily="34" charset="0"/>
              </a:defRPr>
            </a:lvl1pPr>
          </a:lstStyle>
          <a:p>
            <a:pPr>
              <a:defRPr/>
            </a:pPr>
            <a:fld id="{CCBCAE0F-4A77-4564-9F32-304E34AB1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CD456-11D1-477D-8C93-09B174F094CC}" type="slidenum">
              <a:rPr lang="en-US" smtClean="0">
                <a:latin typeface="Franklin Gothic Book"/>
              </a:rPr>
              <a:pPr/>
              <a:t>1</a:t>
            </a:fld>
            <a:endParaRPr lang="en-US">
              <a:latin typeface="Franklin Gothic Book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Franklin Gothic Book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CAE0F-4A77-4564-9F32-304E34AB19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CAE0F-4A77-4564-9F32-304E34AB19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CAE0F-4A77-4564-9F32-304E34AB19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CAE0F-4A77-4564-9F32-304E34AB19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4"/>
          <p:cNvSpPr>
            <a:spLocks noChangeArrowheads="1"/>
          </p:cNvSpPr>
          <p:nvPr/>
        </p:nvSpPr>
        <p:spPr bwMode="auto">
          <a:xfrm>
            <a:off x="-3175" y="0"/>
            <a:ext cx="91471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Franklin Gothic Book" pitchFamily="34" charset="0"/>
            </a:endParaRPr>
          </a:p>
        </p:txBody>
      </p:sp>
      <p:grpSp>
        <p:nvGrpSpPr>
          <p:cNvPr id="5" name="Group 214"/>
          <p:cNvGrpSpPr>
            <a:grpSpLocks/>
          </p:cNvGrpSpPr>
          <p:nvPr userDrawn="1"/>
        </p:nvGrpSpPr>
        <p:grpSpPr bwMode="auto">
          <a:xfrm>
            <a:off x="-14288" y="2146300"/>
            <a:ext cx="5918201" cy="4711700"/>
            <a:chOff x="1228" y="337"/>
            <a:chExt cx="4415" cy="3515"/>
          </a:xfrm>
        </p:grpSpPr>
        <p:sp>
          <p:nvSpPr>
            <p:cNvPr id="6" name="Freeform 200"/>
            <p:cNvSpPr>
              <a:spLocks/>
            </p:cNvSpPr>
            <p:nvPr userDrawn="1"/>
          </p:nvSpPr>
          <p:spPr bwMode="auto">
            <a:xfrm>
              <a:off x="3755" y="3413"/>
              <a:ext cx="625" cy="439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14" y="136"/>
                </a:cxn>
                <a:cxn ang="0">
                  <a:pos x="0" y="186"/>
                </a:cxn>
                <a:cxn ang="0">
                  <a:pos x="168" y="186"/>
                </a:cxn>
                <a:cxn ang="0">
                  <a:pos x="226" y="89"/>
                </a:cxn>
                <a:cxn ang="0">
                  <a:pos x="265" y="0"/>
                </a:cxn>
              </a:cxnLst>
              <a:rect l="0" t="0" r="r" b="b"/>
              <a:pathLst>
                <a:path w="265" h="186">
                  <a:moveTo>
                    <a:pt x="265" y="0"/>
                  </a:moveTo>
                  <a:cubicBezTo>
                    <a:pt x="14" y="136"/>
                    <a:pt x="14" y="136"/>
                    <a:pt x="14" y="136"/>
                  </a:cubicBezTo>
                  <a:cubicBezTo>
                    <a:pt x="11" y="153"/>
                    <a:pt x="6" y="170"/>
                    <a:pt x="0" y="186"/>
                  </a:cubicBezTo>
                  <a:cubicBezTo>
                    <a:pt x="168" y="186"/>
                    <a:pt x="168" y="186"/>
                    <a:pt x="168" y="186"/>
                  </a:cubicBezTo>
                  <a:cubicBezTo>
                    <a:pt x="188" y="157"/>
                    <a:pt x="208" y="124"/>
                    <a:pt x="226" y="89"/>
                  </a:cubicBezTo>
                  <a:cubicBezTo>
                    <a:pt x="239" y="62"/>
                    <a:pt x="252" y="32"/>
                    <a:pt x="265" y="0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7" name="Freeform 201"/>
            <p:cNvSpPr>
              <a:spLocks/>
            </p:cNvSpPr>
            <p:nvPr userDrawn="1"/>
          </p:nvSpPr>
          <p:spPr bwMode="auto">
            <a:xfrm>
              <a:off x="1943" y="646"/>
              <a:ext cx="2469" cy="1415"/>
            </a:xfrm>
            <a:custGeom>
              <a:avLst/>
              <a:gdLst/>
              <a:ahLst/>
              <a:cxnLst>
                <a:cxn ang="0">
                  <a:pos x="189" y="115"/>
                </a:cxn>
                <a:cxn ang="0">
                  <a:pos x="208" y="114"/>
                </a:cxn>
                <a:cxn ang="0">
                  <a:pos x="241" y="114"/>
                </a:cxn>
                <a:cxn ang="0">
                  <a:pos x="184" y="133"/>
                </a:cxn>
                <a:cxn ang="0">
                  <a:pos x="335" y="214"/>
                </a:cxn>
                <a:cxn ang="0">
                  <a:pos x="652" y="348"/>
                </a:cxn>
                <a:cxn ang="0">
                  <a:pos x="595" y="355"/>
                </a:cxn>
                <a:cxn ang="0">
                  <a:pos x="851" y="493"/>
                </a:cxn>
                <a:cxn ang="0">
                  <a:pos x="849" y="485"/>
                </a:cxn>
                <a:cxn ang="0">
                  <a:pos x="876" y="507"/>
                </a:cxn>
                <a:cxn ang="0">
                  <a:pos x="1046" y="599"/>
                </a:cxn>
                <a:cxn ang="0">
                  <a:pos x="1040" y="580"/>
                </a:cxn>
                <a:cxn ang="0">
                  <a:pos x="1035" y="569"/>
                </a:cxn>
                <a:cxn ang="0">
                  <a:pos x="1030" y="553"/>
                </a:cxn>
                <a:cxn ang="0">
                  <a:pos x="768" y="197"/>
                </a:cxn>
                <a:cxn ang="0">
                  <a:pos x="757" y="185"/>
                </a:cxn>
                <a:cxn ang="0">
                  <a:pos x="297" y="5"/>
                </a:cxn>
                <a:cxn ang="0">
                  <a:pos x="283" y="4"/>
                </a:cxn>
                <a:cxn ang="0">
                  <a:pos x="114" y="9"/>
                </a:cxn>
                <a:cxn ang="0">
                  <a:pos x="104" y="11"/>
                </a:cxn>
                <a:cxn ang="0">
                  <a:pos x="43" y="22"/>
                </a:cxn>
                <a:cxn ang="0">
                  <a:pos x="0" y="33"/>
                </a:cxn>
                <a:cxn ang="0">
                  <a:pos x="157" y="118"/>
                </a:cxn>
                <a:cxn ang="0">
                  <a:pos x="189" y="115"/>
                </a:cxn>
              </a:cxnLst>
              <a:rect l="0" t="0" r="r" b="b"/>
              <a:pathLst>
                <a:path w="1046" h="599">
                  <a:moveTo>
                    <a:pt x="189" y="115"/>
                  </a:moveTo>
                  <a:cubicBezTo>
                    <a:pt x="195" y="115"/>
                    <a:pt x="202" y="114"/>
                    <a:pt x="208" y="114"/>
                  </a:cubicBezTo>
                  <a:cubicBezTo>
                    <a:pt x="219" y="114"/>
                    <a:pt x="230" y="114"/>
                    <a:pt x="241" y="114"/>
                  </a:cubicBezTo>
                  <a:cubicBezTo>
                    <a:pt x="221" y="119"/>
                    <a:pt x="202" y="125"/>
                    <a:pt x="184" y="133"/>
                  </a:cubicBezTo>
                  <a:cubicBezTo>
                    <a:pt x="335" y="214"/>
                    <a:pt x="335" y="214"/>
                    <a:pt x="335" y="214"/>
                  </a:cubicBezTo>
                  <a:cubicBezTo>
                    <a:pt x="453" y="210"/>
                    <a:pt x="572" y="263"/>
                    <a:pt x="652" y="348"/>
                  </a:cubicBezTo>
                  <a:cubicBezTo>
                    <a:pt x="634" y="349"/>
                    <a:pt x="615" y="352"/>
                    <a:pt x="595" y="355"/>
                  </a:cubicBezTo>
                  <a:cubicBezTo>
                    <a:pt x="851" y="493"/>
                    <a:pt x="851" y="493"/>
                    <a:pt x="851" y="493"/>
                  </a:cubicBezTo>
                  <a:cubicBezTo>
                    <a:pt x="850" y="491"/>
                    <a:pt x="850" y="488"/>
                    <a:pt x="849" y="485"/>
                  </a:cubicBezTo>
                  <a:cubicBezTo>
                    <a:pt x="860" y="491"/>
                    <a:pt x="869" y="499"/>
                    <a:pt x="876" y="507"/>
                  </a:cubicBezTo>
                  <a:cubicBezTo>
                    <a:pt x="1046" y="599"/>
                    <a:pt x="1046" y="599"/>
                    <a:pt x="1046" y="599"/>
                  </a:cubicBezTo>
                  <a:cubicBezTo>
                    <a:pt x="1044" y="593"/>
                    <a:pt x="1042" y="587"/>
                    <a:pt x="1040" y="580"/>
                  </a:cubicBezTo>
                  <a:cubicBezTo>
                    <a:pt x="1039" y="576"/>
                    <a:pt x="1037" y="573"/>
                    <a:pt x="1035" y="569"/>
                  </a:cubicBezTo>
                  <a:cubicBezTo>
                    <a:pt x="1033" y="564"/>
                    <a:pt x="1032" y="559"/>
                    <a:pt x="1030" y="553"/>
                  </a:cubicBezTo>
                  <a:cubicBezTo>
                    <a:pt x="981" y="414"/>
                    <a:pt x="887" y="291"/>
                    <a:pt x="768" y="197"/>
                  </a:cubicBezTo>
                  <a:cubicBezTo>
                    <a:pt x="765" y="193"/>
                    <a:pt x="761" y="189"/>
                    <a:pt x="757" y="185"/>
                  </a:cubicBezTo>
                  <a:cubicBezTo>
                    <a:pt x="574" y="44"/>
                    <a:pt x="390" y="12"/>
                    <a:pt x="297" y="5"/>
                  </a:cubicBezTo>
                  <a:cubicBezTo>
                    <a:pt x="292" y="5"/>
                    <a:pt x="288" y="5"/>
                    <a:pt x="283" y="4"/>
                  </a:cubicBezTo>
                  <a:cubicBezTo>
                    <a:pt x="227" y="0"/>
                    <a:pt x="170" y="1"/>
                    <a:pt x="114" y="9"/>
                  </a:cubicBezTo>
                  <a:cubicBezTo>
                    <a:pt x="111" y="10"/>
                    <a:pt x="108" y="10"/>
                    <a:pt x="104" y="11"/>
                  </a:cubicBezTo>
                  <a:cubicBezTo>
                    <a:pt x="80" y="14"/>
                    <a:pt x="60" y="18"/>
                    <a:pt x="43" y="22"/>
                  </a:cubicBezTo>
                  <a:cubicBezTo>
                    <a:pt x="28" y="25"/>
                    <a:pt x="13" y="29"/>
                    <a:pt x="0" y="33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8" y="117"/>
                    <a:pt x="179" y="115"/>
                    <a:pt x="189" y="115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8" name="Freeform 202"/>
            <p:cNvSpPr>
              <a:spLocks/>
            </p:cNvSpPr>
            <p:nvPr userDrawn="1"/>
          </p:nvSpPr>
          <p:spPr bwMode="auto">
            <a:xfrm>
              <a:off x="3769" y="1811"/>
              <a:ext cx="473" cy="1240"/>
            </a:xfrm>
            <a:custGeom>
              <a:avLst/>
              <a:gdLst/>
              <a:ahLst/>
              <a:cxnLst>
                <a:cxn ang="0">
                  <a:pos x="37" y="247"/>
                </a:cxn>
                <a:cxn ang="0">
                  <a:pos x="0" y="296"/>
                </a:cxn>
                <a:cxn ang="0">
                  <a:pos x="96" y="526"/>
                </a:cxn>
                <a:cxn ang="0">
                  <a:pos x="120" y="491"/>
                </a:cxn>
                <a:cxn ang="0">
                  <a:pos x="154" y="107"/>
                </a:cxn>
                <a:cxn ang="0">
                  <a:pos x="147" y="93"/>
                </a:cxn>
                <a:cxn ang="0">
                  <a:pos x="133" y="58"/>
                </a:cxn>
                <a:cxn ang="0">
                  <a:pos x="121" y="41"/>
                </a:cxn>
                <a:cxn ang="0">
                  <a:pos x="103" y="14"/>
                </a:cxn>
                <a:cxn ang="0">
                  <a:pos x="78" y="0"/>
                </a:cxn>
                <a:cxn ang="0">
                  <a:pos x="37" y="247"/>
                </a:cxn>
              </a:cxnLst>
              <a:rect l="0" t="0" r="r" b="b"/>
              <a:pathLst>
                <a:path w="200" h="526">
                  <a:moveTo>
                    <a:pt x="37" y="247"/>
                  </a:moveTo>
                  <a:cubicBezTo>
                    <a:pt x="26" y="265"/>
                    <a:pt x="13" y="281"/>
                    <a:pt x="0" y="296"/>
                  </a:cubicBezTo>
                  <a:cubicBezTo>
                    <a:pt x="42" y="374"/>
                    <a:pt x="74" y="451"/>
                    <a:pt x="96" y="526"/>
                  </a:cubicBezTo>
                  <a:cubicBezTo>
                    <a:pt x="104" y="515"/>
                    <a:pt x="113" y="504"/>
                    <a:pt x="120" y="491"/>
                  </a:cubicBezTo>
                  <a:cubicBezTo>
                    <a:pt x="188" y="380"/>
                    <a:pt x="200" y="244"/>
                    <a:pt x="154" y="107"/>
                  </a:cubicBezTo>
                  <a:cubicBezTo>
                    <a:pt x="151" y="102"/>
                    <a:pt x="149" y="98"/>
                    <a:pt x="147" y="93"/>
                  </a:cubicBezTo>
                  <a:cubicBezTo>
                    <a:pt x="143" y="81"/>
                    <a:pt x="138" y="70"/>
                    <a:pt x="133" y="58"/>
                  </a:cubicBezTo>
                  <a:cubicBezTo>
                    <a:pt x="128" y="54"/>
                    <a:pt x="124" y="48"/>
                    <a:pt x="121" y="41"/>
                  </a:cubicBezTo>
                  <a:cubicBezTo>
                    <a:pt x="116" y="31"/>
                    <a:pt x="110" y="22"/>
                    <a:pt x="103" y="1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5" y="88"/>
                    <a:pt x="81" y="174"/>
                    <a:pt x="37" y="247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9" name="Freeform 203"/>
            <p:cNvSpPr>
              <a:spLocks/>
            </p:cNvSpPr>
            <p:nvPr userDrawn="1"/>
          </p:nvSpPr>
          <p:spPr bwMode="auto">
            <a:xfrm>
              <a:off x="1988" y="924"/>
              <a:ext cx="390" cy="129"/>
            </a:xfrm>
            <a:custGeom>
              <a:avLst/>
              <a:gdLst/>
              <a:ahLst/>
              <a:cxnLst>
                <a:cxn ang="0">
                  <a:pos x="114" y="2"/>
                </a:cxn>
                <a:cxn ang="0">
                  <a:pos x="107" y="2"/>
                </a:cxn>
                <a:cxn ang="0">
                  <a:pos x="0" y="27"/>
                </a:cxn>
                <a:cxn ang="0">
                  <a:pos x="89" y="55"/>
                </a:cxn>
                <a:cxn ang="0">
                  <a:pos x="165" y="15"/>
                </a:cxn>
                <a:cxn ang="0">
                  <a:pos x="138" y="0"/>
                </a:cxn>
                <a:cxn ang="0">
                  <a:pos x="114" y="2"/>
                </a:cxn>
              </a:cxnLst>
              <a:rect l="0" t="0" r="r" b="b"/>
              <a:pathLst>
                <a:path w="165" h="55">
                  <a:moveTo>
                    <a:pt x="114" y="2"/>
                  </a:moveTo>
                  <a:cubicBezTo>
                    <a:pt x="112" y="2"/>
                    <a:pt x="109" y="2"/>
                    <a:pt x="107" y="2"/>
                  </a:cubicBezTo>
                  <a:cubicBezTo>
                    <a:pt x="69" y="8"/>
                    <a:pt x="34" y="16"/>
                    <a:pt x="0" y="27"/>
                  </a:cubicBezTo>
                  <a:cubicBezTo>
                    <a:pt x="29" y="34"/>
                    <a:pt x="59" y="43"/>
                    <a:pt x="89" y="55"/>
                  </a:cubicBezTo>
                  <a:cubicBezTo>
                    <a:pt x="112" y="39"/>
                    <a:pt x="138" y="25"/>
                    <a:pt x="165" y="15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0" y="1"/>
                    <a:pt x="122" y="1"/>
                    <a:pt x="114" y="2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10" name="Freeform 204"/>
            <p:cNvSpPr>
              <a:spLocks/>
            </p:cNvSpPr>
            <p:nvPr userDrawn="1"/>
          </p:nvSpPr>
          <p:spPr bwMode="auto">
            <a:xfrm>
              <a:off x="4381" y="2061"/>
              <a:ext cx="1262" cy="1350"/>
            </a:xfrm>
            <a:custGeom>
              <a:avLst/>
              <a:gdLst/>
              <a:ahLst/>
              <a:cxnLst>
                <a:cxn ang="0">
                  <a:pos x="0" y="572"/>
                </a:cxn>
                <a:cxn ang="0">
                  <a:pos x="534" y="282"/>
                </a:cxn>
                <a:cxn ang="0">
                  <a:pos x="14" y="0"/>
                </a:cxn>
                <a:cxn ang="0">
                  <a:pos x="0" y="572"/>
                </a:cxn>
              </a:cxnLst>
              <a:rect l="0" t="0" r="r" b="b"/>
              <a:pathLst>
                <a:path w="534" h="572">
                  <a:moveTo>
                    <a:pt x="0" y="572"/>
                  </a:moveTo>
                  <a:cubicBezTo>
                    <a:pt x="534" y="282"/>
                    <a:pt x="534" y="282"/>
                    <a:pt x="534" y="28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7" y="229"/>
                    <a:pt x="55" y="427"/>
                    <a:pt x="0" y="572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11" name="Freeform 205"/>
            <p:cNvSpPr>
              <a:spLocks/>
            </p:cNvSpPr>
            <p:nvPr userDrawn="1"/>
          </p:nvSpPr>
          <p:spPr bwMode="auto">
            <a:xfrm>
              <a:off x="2498" y="1152"/>
              <a:ext cx="851" cy="413"/>
            </a:xfrm>
            <a:custGeom>
              <a:avLst/>
              <a:gdLst/>
              <a:ahLst/>
              <a:cxnLst>
                <a:cxn ang="0">
                  <a:pos x="61" y="3"/>
                </a:cxn>
                <a:cxn ang="0">
                  <a:pos x="0" y="18"/>
                </a:cxn>
                <a:cxn ang="0">
                  <a:pos x="217" y="175"/>
                </a:cxn>
                <a:cxn ang="0">
                  <a:pos x="360" y="141"/>
                </a:cxn>
                <a:cxn ang="0">
                  <a:pos x="100" y="0"/>
                </a:cxn>
                <a:cxn ang="0">
                  <a:pos x="61" y="3"/>
                </a:cxn>
              </a:cxnLst>
              <a:rect l="0" t="0" r="r" b="b"/>
              <a:pathLst>
                <a:path w="360" h="175">
                  <a:moveTo>
                    <a:pt x="61" y="3"/>
                  </a:moveTo>
                  <a:cubicBezTo>
                    <a:pt x="40" y="6"/>
                    <a:pt x="19" y="11"/>
                    <a:pt x="0" y="18"/>
                  </a:cubicBezTo>
                  <a:cubicBezTo>
                    <a:pt x="72" y="59"/>
                    <a:pt x="146" y="111"/>
                    <a:pt x="217" y="175"/>
                  </a:cubicBezTo>
                  <a:cubicBezTo>
                    <a:pt x="268" y="160"/>
                    <a:pt x="315" y="149"/>
                    <a:pt x="360" y="14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7" y="1"/>
                    <a:pt x="74" y="1"/>
                    <a:pt x="61" y="3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12" name="Freeform 206"/>
            <p:cNvSpPr>
              <a:spLocks/>
            </p:cNvSpPr>
            <p:nvPr userDrawn="1"/>
          </p:nvSpPr>
          <p:spPr bwMode="auto">
            <a:xfrm>
              <a:off x="1228" y="2976"/>
              <a:ext cx="2579" cy="876"/>
            </a:xfrm>
            <a:custGeom>
              <a:avLst/>
              <a:gdLst/>
              <a:ahLst/>
              <a:cxnLst>
                <a:cxn ang="0">
                  <a:pos x="852" y="328"/>
                </a:cxn>
                <a:cxn ang="0">
                  <a:pos x="57" y="0"/>
                </a:cxn>
                <a:cxn ang="0">
                  <a:pos x="0" y="76"/>
                </a:cxn>
                <a:cxn ang="0">
                  <a:pos x="0" y="371"/>
                </a:cxn>
                <a:cxn ang="0">
                  <a:pos x="991" y="371"/>
                </a:cxn>
                <a:cxn ang="0">
                  <a:pos x="1084" y="321"/>
                </a:cxn>
                <a:cxn ang="0">
                  <a:pos x="1092" y="249"/>
                </a:cxn>
                <a:cxn ang="0">
                  <a:pos x="852" y="328"/>
                </a:cxn>
              </a:cxnLst>
              <a:rect l="0" t="0" r="r" b="b"/>
              <a:pathLst>
                <a:path w="1092" h="371">
                  <a:moveTo>
                    <a:pt x="852" y="328"/>
                  </a:moveTo>
                  <a:cubicBezTo>
                    <a:pt x="555" y="370"/>
                    <a:pt x="240" y="230"/>
                    <a:pt x="57" y="0"/>
                  </a:cubicBezTo>
                  <a:cubicBezTo>
                    <a:pt x="36" y="25"/>
                    <a:pt x="17" y="51"/>
                    <a:pt x="0" y="76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991" y="371"/>
                    <a:pt x="991" y="371"/>
                    <a:pt x="991" y="371"/>
                  </a:cubicBezTo>
                  <a:cubicBezTo>
                    <a:pt x="1084" y="321"/>
                    <a:pt x="1084" y="321"/>
                    <a:pt x="1084" y="321"/>
                  </a:cubicBezTo>
                  <a:cubicBezTo>
                    <a:pt x="1089" y="298"/>
                    <a:pt x="1091" y="274"/>
                    <a:pt x="1092" y="249"/>
                  </a:cubicBezTo>
                  <a:cubicBezTo>
                    <a:pt x="1021" y="289"/>
                    <a:pt x="941" y="316"/>
                    <a:pt x="852" y="328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13" name="Freeform 207"/>
            <p:cNvSpPr>
              <a:spLocks/>
            </p:cNvSpPr>
            <p:nvPr userDrawn="1"/>
          </p:nvSpPr>
          <p:spPr bwMode="auto">
            <a:xfrm>
              <a:off x="1254" y="1204"/>
              <a:ext cx="737" cy="1342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31" y="497"/>
                </a:cxn>
                <a:cxn ang="0">
                  <a:pos x="61" y="568"/>
                </a:cxn>
                <a:cxn ang="0">
                  <a:pos x="291" y="379"/>
                </a:cxn>
                <a:cxn ang="0">
                  <a:pos x="276" y="342"/>
                </a:cxn>
                <a:cxn ang="0">
                  <a:pos x="275" y="342"/>
                </a:cxn>
                <a:cxn ang="0">
                  <a:pos x="302" y="39"/>
                </a:cxn>
                <a:cxn ang="0">
                  <a:pos x="312" y="24"/>
                </a:cxn>
                <a:cxn ang="0">
                  <a:pos x="143" y="7"/>
                </a:cxn>
                <a:cxn ang="0">
                  <a:pos x="62" y="103"/>
                </a:cxn>
                <a:cxn ang="0">
                  <a:pos x="0" y="326"/>
                </a:cxn>
              </a:cxnLst>
              <a:rect l="0" t="0" r="r" b="b"/>
              <a:pathLst>
                <a:path w="312" h="568">
                  <a:moveTo>
                    <a:pt x="0" y="326"/>
                  </a:moveTo>
                  <a:cubicBezTo>
                    <a:pt x="0" y="382"/>
                    <a:pt x="10" y="440"/>
                    <a:pt x="31" y="497"/>
                  </a:cubicBezTo>
                  <a:cubicBezTo>
                    <a:pt x="39" y="521"/>
                    <a:pt x="50" y="545"/>
                    <a:pt x="61" y="568"/>
                  </a:cubicBezTo>
                  <a:cubicBezTo>
                    <a:pt x="129" y="501"/>
                    <a:pt x="207" y="438"/>
                    <a:pt x="291" y="379"/>
                  </a:cubicBezTo>
                  <a:cubicBezTo>
                    <a:pt x="285" y="367"/>
                    <a:pt x="280" y="355"/>
                    <a:pt x="276" y="342"/>
                  </a:cubicBezTo>
                  <a:cubicBezTo>
                    <a:pt x="275" y="342"/>
                    <a:pt x="275" y="342"/>
                    <a:pt x="275" y="342"/>
                  </a:cubicBezTo>
                  <a:cubicBezTo>
                    <a:pt x="238" y="236"/>
                    <a:pt x="248" y="128"/>
                    <a:pt x="302" y="39"/>
                  </a:cubicBezTo>
                  <a:cubicBezTo>
                    <a:pt x="305" y="34"/>
                    <a:pt x="309" y="29"/>
                    <a:pt x="312" y="24"/>
                  </a:cubicBezTo>
                  <a:cubicBezTo>
                    <a:pt x="250" y="6"/>
                    <a:pt x="193" y="0"/>
                    <a:pt x="143" y="7"/>
                  </a:cubicBezTo>
                  <a:cubicBezTo>
                    <a:pt x="111" y="35"/>
                    <a:pt x="84" y="67"/>
                    <a:pt x="62" y="103"/>
                  </a:cubicBezTo>
                  <a:cubicBezTo>
                    <a:pt x="21" y="170"/>
                    <a:pt x="0" y="246"/>
                    <a:pt x="0" y="326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14" name="Freeform 208"/>
            <p:cNvSpPr>
              <a:spLocks/>
            </p:cNvSpPr>
            <p:nvPr userDrawn="1"/>
          </p:nvSpPr>
          <p:spPr bwMode="auto">
            <a:xfrm>
              <a:off x="2093" y="1360"/>
              <a:ext cx="636" cy="595"/>
            </a:xfrm>
            <a:custGeom>
              <a:avLst/>
              <a:gdLst/>
              <a:ahLst/>
              <a:cxnLst>
                <a:cxn ang="0">
                  <a:pos x="26" y="239"/>
                </a:cxn>
                <a:cxn ang="0">
                  <a:pos x="31" y="252"/>
                </a:cxn>
                <a:cxn ang="0">
                  <a:pos x="269" y="131"/>
                </a:cxn>
                <a:cxn ang="0">
                  <a:pos x="65" y="0"/>
                </a:cxn>
                <a:cxn ang="0">
                  <a:pos x="42" y="31"/>
                </a:cxn>
                <a:cxn ang="0">
                  <a:pos x="26" y="239"/>
                </a:cxn>
              </a:cxnLst>
              <a:rect l="0" t="0" r="r" b="b"/>
              <a:pathLst>
                <a:path w="269" h="252">
                  <a:moveTo>
                    <a:pt x="26" y="239"/>
                  </a:moveTo>
                  <a:cubicBezTo>
                    <a:pt x="27" y="244"/>
                    <a:pt x="29" y="248"/>
                    <a:pt x="31" y="252"/>
                  </a:cubicBezTo>
                  <a:cubicBezTo>
                    <a:pt x="107" y="206"/>
                    <a:pt x="187" y="165"/>
                    <a:pt x="269" y="131"/>
                  </a:cubicBezTo>
                  <a:cubicBezTo>
                    <a:pt x="201" y="76"/>
                    <a:pt x="132" y="32"/>
                    <a:pt x="65" y="0"/>
                  </a:cubicBezTo>
                  <a:cubicBezTo>
                    <a:pt x="57" y="10"/>
                    <a:pt x="49" y="20"/>
                    <a:pt x="42" y="31"/>
                  </a:cubicBezTo>
                  <a:cubicBezTo>
                    <a:pt x="5" y="91"/>
                    <a:pt x="0" y="165"/>
                    <a:pt x="26" y="239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15" name="Freeform 209"/>
            <p:cNvSpPr>
              <a:spLocks/>
            </p:cNvSpPr>
            <p:nvPr userDrawn="1"/>
          </p:nvSpPr>
          <p:spPr bwMode="auto">
            <a:xfrm>
              <a:off x="2302" y="1865"/>
              <a:ext cx="1122" cy="714"/>
            </a:xfrm>
            <a:custGeom>
              <a:avLst/>
              <a:gdLst/>
              <a:ahLst/>
              <a:cxnLst>
                <a:cxn ang="0">
                  <a:pos x="371" y="282"/>
                </a:cxn>
                <a:cxn ang="0">
                  <a:pos x="475" y="249"/>
                </a:cxn>
                <a:cxn ang="0">
                  <a:pos x="273" y="0"/>
                </a:cxn>
                <a:cxn ang="0">
                  <a:pos x="233" y="15"/>
                </a:cxn>
                <a:cxn ang="0">
                  <a:pos x="0" y="134"/>
                </a:cxn>
                <a:cxn ang="0">
                  <a:pos x="371" y="282"/>
                </a:cxn>
              </a:cxnLst>
              <a:rect l="0" t="0" r="r" b="b"/>
              <a:pathLst>
                <a:path w="475" h="302">
                  <a:moveTo>
                    <a:pt x="371" y="282"/>
                  </a:moveTo>
                  <a:cubicBezTo>
                    <a:pt x="410" y="277"/>
                    <a:pt x="445" y="265"/>
                    <a:pt x="475" y="249"/>
                  </a:cubicBezTo>
                  <a:cubicBezTo>
                    <a:pt x="420" y="161"/>
                    <a:pt x="351" y="76"/>
                    <a:pt x="273" y="0"/>
                  </a:cubicBezTo>
                  <a:cubicBezTo>
                    <a:pt x="260" y="5"/>
                    <a:pt x="247" y="10"/>
                    <a:pt x="233" y="15"/>
                  </a:cubicBezTo>
                  <a:cubicBezTo>
                    <a:pt x="154" y="48"/>
                    <a:pt x="75" y="88"/>
                    <a:pt x="0" y="134"/>
                  </a:cubicBezTo>
                  <a:cubicBezTo>
                    <a:pt x="87" y="239"/>
                    <a:pt x="233" y="302"/>
                    <a:pt x="371" y="282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16" name="Freeform 210"/>
            <p:cNvSpPr>
              <a:spLocks/>
            </p:cNvSpPr>
            <p:nvPr userDrawn="1"/>
          </p:nvSpPr>
          <p:spPr bwMode="auto">
            <a:xfrm>
              <a:off x="1228" y="337"/>
              <a:ext cx="715" cy="743"/>
            </a:xfrm>
            <a:custGeom>
              <a:avLst/>
              <a:gdLst/>
              <a:ahLst/>
              <a:cxnLst>
                <a:cxn ang="0">
                  <a:pos x="87" y="255"/>
                </a:cxn>
                <a:cxn ang="0">
                  <a:pos x="303" y="164"/>
                </a:cxn>
                <a:cxn ang="0">
                  <a:pos x="0" y="0"/>
                </a:cxn>
                <a:cxn ang="0">
                  <a:pos x="0" y="314"/>
                </a:cxn>
                <a:cxn ang="0">
                  <a:pos x="87" y="255"/>
                </a:cxn>
              </a:cxnLst>
              <a:rect l="0" t="0" r="r" b="b"/>
              <a:pathLst>
                <a:path w="303" h="314">
                  <a:moveTo>
                    <a:pt x="87" y="255"/>
                  </a:moveTo>
                  <a:cubicBezTo>
                    <a:pt x="146" y="222"/>
                    <a:pt x="202" y="191"/>
                    <a:pt x="303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45" y="279"/>
                    <a:pt x="78" y="259"/>
                    <a:pt x="87" y="255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17" name="Freeform 211"/>
            <p:cNvSpPr>
              <a:spLocks/>
            </p:cNvSpPr>
            <p:nvPr userDrawn="1"/>
          </p:nvSpPr>
          <p:spPr bwMode="auto">
            <a:xfrm>
              <a:off x="3233" y="1719"/>
              <a:ext cx="499" cy="550"/>
            </a:xfrm>
            <a:custGeom>
              <a:avLst/>
              <a:gdLst/>
              <a:ahLst/>
              <a:cxnLst>
                <a:cxn ang="0">
                  <a:pos x="169" y="228"/>
                </a:cxn>
                <a:cxn ang="0">
                  <a:pos x="185" y="20"/>
                </a:cxn>
                <a:cxn ang="0">
                  <a:pos x="185" y="20"/>
                </a:cxn>
                <a:cxn ang="0">
                  <a:pos x="177" y="1"/>
                </a:cxn>
                <a:cxn ang="0">
                  <a:pos x="0" y="25"/>
                </a:cxn>
                <a:cxn ang="0">
                  <a:pos x="165" y="233"/>
                </a:cxn>
                <a:cxn ang="0">
                  <a:pos x="169" y="228"/>
                </a:cxn>
              </a:cxnLst>
              <a:rect l="0" t="0" r="r" b="b"/>
              <a:pathLst>
                <a:path w="211" h="233">
                  <a:moveTo>
                    <a:pt x="169" y="228"/>
                  </a:moveTo>
                  <a:cubicBezTo>
                    <a:pt x="205" y="168"/>
                    <a:pt x="211" y="95"/>
                    <a:pt x="185" y="20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14"/>
                    <a:pt x="180" y="8"/>
                    <a:pt x="177" y="1"/>
                  </a:cubicBezTo>
                  <a:cubicBezTo>
                    <a:pt x="126" y="0"/>
                    <a:pt x="66" y="8"/>
                    <a:pt x="0" y="25"/>
                  </a:cubicBezTo>
                  <a:cubicBezTo>
                    <a:pt x="62" y="91"/>
                    <a:pt x="118" y="161"/>
                    <a:pt x="165" y="233"/>
                  </a:cubicBezTo>
                  <a:cubicBezTo>
                    <a:pt x="166" y="232"/>
                    <a:pt x="168" y="230"/>
                    <a:pt x="169" y="228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18" name="Freeform 212"/>
            <p:cNvSpPr>
              <a:spLocks/>
            </p:cNvSpPr>
            <p:nvPr userDrawn="1"/>
          </p:nvSpPr>
          <p:spPr bwMode="auto">
            <a:xfrm>
              <a:off x="1542" y="2325"/>
              <a:ext cx="2232" cy="1253"/>
            </a:xfrm>
            <a:custGeom>
              <a:avLst/>
              <a:gdLst/>
              <a:ahLst/>
              <a:cxnLst>
                <a:cxn ang="0">
                  <a:pos x="703" y="493"/>
                </a:cxn>
                <a:cxn ang="0">
                  <a:pos x="945" y="399"/>
                </a:cxn>
                <a:cxn ang="0">
                  <a:pos x="853" y="150"/>
                </a:cxn>
                <a:cxn ang="0">
                  <a:pos x="709" y="198"/>
                </a:cxn>
                <a:cxn ang="0">
                  <a:pos x="228" y="0"/>
                </a:cxn>
                <a:cxn ang="0">
                  <a:pos x="0" y="191"/>
                </a:cxn>
                <a:cxn ang="0">
                  <a:pos x="703" y="493"/>
                </a:cxn>
              </a:cxnLst>
              <a:rect l="0" t="0" r="r" b="b"/>
              <a:pathLst>
                <a:path w="945" h="530">
                  <a:moveTo>
                    <a:pt x="703" y="493"/>
                  </a:moveTo>
                  <a:cubicBezTo>
                    <a:pt x="796" y="480"/>
                    <a:pt x="878" y="447"/>
                    <a:pt x="945" y="399"/>
                  </a:cubicBezTo>
                  <a:cubicBezTo>
                    <a:pt x="929" y="320"/>
                    <a:pt x="897" y="235"/>
                    <a:pt x="853" y="150"/>
                  </a:cubicBezTo>
                  <a:cubicBezTo>
                    <a:pt x="810" y="174"/>
                    <a:pt x="762" y="190"/>
                    <a:pt x="709" y="198"/>
                  </a:cubicBezTo>
                  <a:cubicBezTo>
                    <a:pt x="529" y="223"/>
                    <a:pt x="340" y="139"/>
                    <a:pt x="228" y="0"/>
                  </a:cubicBezTo>
                  <a:cubicBezTo>
                    <a:pt x="144" y="59"/>
                    <a:pt x="66" y="124"/>
                    <a:pt x="0" y="191"/>
                  </a:cubicBezTo>
                  <a:cubicBezTo>
                    <a:pt x="156" y="401"/>
                    <a:pt x="438" y="530"/>
                    <a:pt x="703" y="493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19" name="Freeform 213"/>
            <p:cNvSpPr>
              <a:spLocks/>
            </p:cNvSpPr>
            <p:nvPr userDrawn="1"/>
          </p:nvSpPr>
          <p:spPr bwMode="auto">
            <a:xfrm>
              <a:off x="4060" y="3287"/>
              <a:ext cx="85" cy="18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37"/>
                </a:cxn>
                <a:cxn ang="0">
                  <a:pos x="3" y="79"/>
                </a:cxn>
                <a:cxn ang="0">
                  <a:pos x="36" y="0"/>
                </a:cxn>
              </a:cxnLst>
              <a:rect l="0" t="0" r="r" b="b"/>
              <a:pathLst>
                <a:path w="36" h="79">
                  <a:moveTo>
                    <a:pt x="36" y="0"/>
                  </a:moveTo>
                  <a:cubicBezTo>
                    <a:pt x="25" y="13"/>
                    <a:pt x="13" y="26"/>
                    <a:pt x="0" y="37"/>
                  </a:cubicBezTo>
                  <a:cubicBezTo>
                    <a:pt x="2" y="51"/>
                    <a:pt x="3" y="65"/>
                    <a:pt x="3" y="79"/>
                  </a:cubicBezTo>
                  <a:cubicBezTo>
                    <a:pt x="15" y="55"/>
                    <a:pt x="26" y="29"/>
                    <a:pt x="36" y="0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</p:grp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107950" y="5907088"/>
            <a:ext cx="1255713" cy="301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21" name="Rectangle 115"/>
          <p:cNvSpPr>
            <a:spLocks noChangeArrowheads="1"/>
          </p:cNvSpPr>
          <p:nvPr/>
        </p:nvSpPr>
        <p:spPr bwMode="auto">
          <a:xfrm>
            <a:off x="-14288" y="1438275"/>
            <a:ext cx="9158288" cy="47625"/>
          </a:xfrm>
          <a:prstGeom prst="rect">
            <a:avLst/>
          </a:prstGeom>
          <a:solidFill>
            <a:srgbClr val="F0C3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aseline="-25000">
              <a:latin typeface="Times" pitchFamily="18" charset="0"/>
            </a:endParaRP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8902700" y="5795963"/>
            <a:ext cx="241300" cy="476250"/>
          </a:xfrm>
          <a:prstGeom prst="rect">
            <a:avLst/>
          </a:prstGeom>
          <a:solidFill>
            <a:srgbClr val="F0C3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8902700" y="5795963"/>
            <a:ext cx="71438" cy="476250"/>
          </a:xfrm>
          <a:prstGeom prst="rect">
            <a:avLst/>
          </a:prstGeom>
          <a:solidFill>
            <a:srgbClr val="1D56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Franklin Gothic Book" pitchFamily="34" charset="0"/>
            </a:endParaRPr>
          </a:p>
        </p:txBody>
      </p:sp>
      <p:grpSp>
        <p:nvGrpSpPr>
          <p:cNvPr id="24" name="Group 42"/>
          <p:cNvGrpSpPr>
            <a:grpSpLocks noChangeAspect="1"/>
          </p:cNvGrpSpPr>
          <p:nvPr/>
        </p:nvGrpSpPr>
        <p:grpSpPr bwMode="auto">
          <a:xfrm>
            <a:off x="7791450" y="5910263"/>
            <a:ext cx="989013" cy="230187"/>
            <a:chOff x="73" y="3722"/>
            <a:chExt cx="783" cy="184"/>
          </a:xfrm>
        </p:grpSpPr>
        <p:sp>
          <p:nvSpPr>
            <p:cNvPr id="25" name="Freeform 43"/>
            <p:cNvSpPr>
              <a:spLocks noChangeAspect="1"/>
            </p:cNvSpPr>
            <p:nvPr userDrawn="1"/>
          </p:nvSpPr>
          <p:spPr bwMode="auto">
            <a:xfrm>
              <a:off x="344" y="3782"/>
              <a:ext cx="64" cy="10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2" y="1"/>
                </a:cxn>
                <a:cxn ang="0">
                  <a:pos x="32" y="17"/>
                </a:cxn>
                <a:cxn ang="0">
                  <a:pos x="32" y="17"/>
                </a:cxn>
                <a:cxn ang="0">
                  <a:pos x="38" y="9"/>
                </a:cxn>
                <a:cxn ang="0">
                  <a:pos x="44" y="4"/>
                </a:cxn>
                <a:cxn ang="0">
                  <a:pos x="55" y="0"/>
                </a:cxn>
                <a:cxn ang="0">
                  <a:pos x="64" y="0"/>
                </a:cxn>
                <a:cxn ang="0">
                  <a:pos x="64" y="33"/>
                </a:cxn>
                <a:cxn ang="0">
                  <a:pos x="58" y="30"/>
                </a:cxn>
                <a:cxn ang="0">
                  <a:pos x="51" y="30"/>
                </a:cxn>
                <a:cxn ang="0">
                  <a:pos x="46" y="30"/>
                </a:cxn>
                <a:cxn ang="0">
                  <a:pos x="40" y="31"/>
                </a:cxn>
                <a:cxn ang="0">
                  <a:pos x="38" y="33"/>
                </a:cxn>
                <a:cxn ang="0">
                  <a:pos x="35" y="35"/>
                </a:cxn>
                <a:cxn ang="0">
                  <a:pos x="32" y="38"/>
                </a:cxn>
                <a:cxn ang="0">
                  <a:pos x="32" y="103"/>
                </a:cxn>
                <a:cxn ang="0">
                  <a:pos x="0" y="103"/>
                </a:cxn>
                <a:cxn ang="0">
                  <a:pos x="0" y="1"/>
                </a:cxn>
              </a:cxnLst>
              <a:rect l="0" t="0" r="r" b="b"/>
              <a:pathLst>
                <a:path w="64" h="103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8" y="9"/>
                  </a:lnTo>
                  <a:lnTo>
                    <a:pt x="44" y="4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33"/>
                  </a:lnTo>
                  <a:lnTo>
                    <a:pt x="58" y="30"/>
                  </a:lnTo>
                  <a:lnTo>
                    <a:pt x="51" y="30"/>
                  </a:lnTo>
                  <a:lnTo>
                    <a:pt x="46" y="30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5" y="35"/>
                  </a:lnTo>
                  <a:lnTo>
                    <a:pt x="32" y="38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26" name="Rectangle 44"/>
            <p:cNvSpPr>
              <a:spLocks noChangeAspect="1" noChangeArrowheads="1"/>
            </p:cNvSpPr>
            <p:nvPr userDrawn="1"/>
          </p:nvSpPr>
          <p:spPr bwMode="auto">
            <a:xfrm>
              <a:off x="417" y="3783"/>
              <a:ext cx="30" cy="102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27" name="Freeform 45"/>
            <p:cNvSpPr>
              <a:spLocks noChangeAspect="1"/>
            </p:cNvSpPr>
            <p:nvPr userDrawn="1"/>
          </p:nvSpPr>
          <p:spPr bwMode="auto">
            <a:xfrm>
              <a:off x="461" y="3782"/>
              <a:ext cx="133" cy="10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3" y="1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41" y="6"/>
                </a:cxn>
                <a:cxn ang="0">
                  <a:pos x="50" y="1"/>
                </a:cxn>
                <a:cxn ang="0">
                  <a:pos x="62" y="0"/>
                </a:cxn>
                <a:cxn ang="0">
                  <a:pos x="67" y="0"/>
                </a:cxn>
                <a:cxn ang="0">
                  <a:pos x="71" y="1"/>
                </a:cxn>
                <a:cxn ang="0">
                  <a:pos x="75" y="4"/>
                </a:cxn>
                <a:cxn ang="0">
                  <a:pos x="79" y="6"/>
                </a:cxn>
                <a:cxn ang="0">
                  <a:pos x="82" y="10"/>
                </a:cxn>
                <a:cxn ang="0">
                  <a:pos x="82" y="16"/>
                </a:cxn>
                <a:cxn ang="0">
                  <a:pos x="83" y="16"/>
                </a:cxn>
                <a:cxn ang="0">
                  <a:pos x="91" y="6"/>
                </a:cxn>
                <a:cxn ang="0">
                  <a:pos x="100" y="1"/>
                </a:cxn>
                <a:cxn ang="0">
                  <a:pos x="112" y="0"/>
                </a:cxn>
                <a:cxn ang="0">
                  <a:pos x="121" y="1"/>
                </a:cxn>
                <a:cxn ang="0">
                  <a:pos x="128" y="5"/>
                </a:cxn>
                <a:cxn ang="0">
                  <a:pos x="133" y="12"/>
                </a:cxn>
                <a:cxn ang="0">
                  <a:pos x="134" y="21"/>
                </a:cxn>
                <a:cxn ang="0">
                  <a:pos x="134" y="103"/>
                </a:cxn>
                <a:cxn ang="0">
                  <a:pos x="101" y="103"/>
                </a:cxn>
                <a:cxn ang="0">
                  <a:pos x="101" y="31"/>
                </a:cxn>
                <a:cxn ang="0">
                  <a:pos x="101" y="29"/>
                </a:cxn>
                <a:cxn ang="0">
                  <a:pos x="100" y="26"/>
                </a:cxn>
                <a:cxn ang="0">
                  <a:pos x="99" y="23"/>
                </a:cxn>
                <a:cxn ang="0">
                  <a:pos x="97" y="22"/>
                </a:cxn>
                <a:cxn ang="0">
                  <a:pos x="93" y="22"/>
                </a:cxn>
                <a:cxn ang="0">
                  <a:pos x="91" y="22"/>
                </a:cxn>
                <a:cxn ang="0">
                  <a:pos x="88" y="25"/>
                </a:cxn>
                <a:cxn ang="0">
                  <a:pos x="86" y="26"/>
                </a:cxn>
                <a:cxn ang="0">
                  <a:pos x="83" y="29"/>
                </a:cxn>
                <a:cxn ang="0">
                  <a:pos x="83" y="103"/>
                </a:cxn>
                <a:cxn ang="0">
                  <a:pos x="50" y="103"/>
                </a:cxn>
                <a:cxn ang="0">
                  <a:pos x="50" y="31"/>
                </a:cxn>
                <a:cxn ang="0">
                  <a:pos x="50" y="29"/>
                </a:cxn>
                <a:cxn ang="0">
                  <a:pos x="50" y="26"/>
                </a:cxn>
                <a:cxn ang="0">
                  <a:pos x="49" y="23"/>
                </a:cxn>
                <a:cxn ang="0">
                  <a:pos x="46" y="22"/>
                </a:cxn>
                <a:cxn ang="0">
                  <a:pos x="42" y="22"/>
                </a:cxn>
                <a:cxn ang="0">
                  <a:pos x="39" y="22"/>
                </a:cxn>
                <a:cxn ang="0">
                  <a:pos x="37" y="25"/>
                </a:cxn>
                <a:cxn ang="0">
                  <a:pos x="34" y="26"/>
                </a:cxn>
                <a:cxn ang="0">
                  <a:pos x="33" y="29"/>
                </a:cxn>
                <a:cxn ang="0">
                  <a:pos x="33" y="103"/>
                </a:cxn>
                <a:cxn ang="0">
                  <a:pos x="0" y="103"/>
                </a:cxn>
                <a:cxn ang="0">
                  <a:pos x="0" y="1"/>
                </a:cxn>
              </a:cxnLst>
              <a:rect l="0" t="0" r="r" b="b"/>
              <a:pathLst>
                <a:path w="134" h="103">
                  <a:moveTo>
                    <a:pt x="0" y="1"/>
                  </a:moveTo>
                  <a:lnTo>
                    <a:pt x="33" y="1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1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9" y="6"/>
                  </a:lnTo>
                  <a:lnTo>
                    <a:pt x="82" y="10"/>
                  </a:lnTo>
                  <a:lnTo>
                    <a:pt x="82" y="16"/>
                  </a:lnTo>
                  <a:lnTo>
                    <a:pt x="83" y="16"/>
                  </a:lnTo>
                  <a:lnTo>
                    <a:pt x="91" y="6"/>
                  </a:lnTo>
                  <a:lnTo>
                    <a:pt x="100" y="1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8" y="5"/>
                  </a:lnTo>
                  <a:lnTo>
                    <a:pt x="133" y="12"/>
                  </a:lnTo>
                  <a:lnTo>
                    <a:pt x="134" y="21"/>
                  </a:lnTo>
                  <a:lnTo>
                    <a:pt x="134" y="103"/>
                  </a:lnTo>
                  <a:lnTo>
                    <a:pt x="101" y="103"/>
                  </a:lnTo>
                  <a:lnTo>
                    <a:pt x="101" y="31"/>
                  </a:lnTo>
                  <a:lnTo>
                    <a:pt x="101" y="29"/>
                  </a:lnTo>
                  <a:lnTo>
                    <a:pt x="100" y="26"/>
                  </a:lnTo>
                  <a:lnTo>
                    <a:pt x="99" y="23"/>
                  </a:lnTo>
                  <a:lnTo>
                    <a:pt x="97" y="22"/>
                  </a:lnTo>
                  <a:lnTo>
                    <a:pt x="93" y="22"/>
                  </a:lnTo>
                  <a:lnTo>
                    <a:pt x="91" y="22"/>
                  </a:lnTo>
                  <a:lnTo>
                    <a:pt x="88" y="25"/>
                  </a:lnTo>
                  <a:lnTo>
                    <a:pt x="86" y="26"/>
                  </a:lnTo>
                  <a:lnTo>
                    <a:pt x="83" y="29"/>
                  </a:lnTo>
                  <a:lnTo>
                    <a:pt x="83" y="103"/>
                  </a:lnTo>
                  <a:lnTo>
                    <a:pt x="50" y="10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9" y="23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7" y="25"/>
                  </a:lnTo>
                  <a:lnTo>
                    <a:pt x="34" y="26"/>
                  </a:lnTo>
                  <a:lnTo>
                    <a:pt x="33" y="29"/>
                  </a:lnTo>
                  <a:lnTo>
                    <a:pt x="33" y="103"/>
                  </a:lnTo>
                  <a:lnTo>
                    <a:pt x="0" y="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28" name="Freeform 46"/>
            <p:cNvSpPr>
              <a:spLocks noChangeAspect="1" noEditPoints="1"/>
            </p:cNvSpPr>
            <p:nvPr userDrawn="1"/>
          </p:nvSpPr>
          <p:spPr bwMode="auto">
            <a:xfrm>
              <a:off x="606" y="3741"/>
              <a:ext cx="88" cy="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49"/>
                </a:cxn>
                <a:cxn ang="0">
                  <a:pos x="33" y="49"/>
                </a:cxn>
                <a:cxn ang="0">
                  <a:pos x="38" y="45"/>
                </a:cxn>
                <a:cxn ang="0">
                  <a:pos x="42" y="42"/>
                </a:cxn>
                <a:cxn ang="0">
                  <a:pos x="49" y="41"/>
                </a:cxn>
                <a:cxn ang="0">
                  <a:pos x="54" y="41"/>
                </a:cxn>
                <a:cxn ang="0">
                  <a:pos x="66" y="43"/>
                </a:cxn>
                <a:cxn ang="0">
                  <a:pos x="75" y="50"/>
                </a:cxn>
                <a:cxn ang="0">
                  <a:pos x="83" y="62"/>
                </a:cxn>
                <a:cxn ang="0">
                  <a:pos x="87" y="75"/>
                </a:cxn>
                <a:cxn ang="0">
                  <a:pos x="88" y="92"/>
                </a:cxn>
                <a:cxn ang="0">
                  <a:pos x="87" y="104"/>
                </a:cxn>
                <a:cxn ang="0">
                  <a:pos x="84" y="116"/>
                </a:cxn>
                <a:cxn ang="0">
                  <a:pos x="80" y="128"/>
                </a:cxn>
                <a:cxn ang="0">
                  <a:pos x="72" y="137"/>
                </a:cxn>
                <a:cxn ang="0">
                  <a:pos x="63" y="144"/>
                </a:cxn>
                <a:cxn ang="0">
                  <a:pos x="51" y="145"/>
                </a:cxn>
                <a:cxn ang="0">
                  <a:pos x="39" y="144"/>
                </a:cxn>
                <a:cxn ang="0">
                  <a:pos x="30" y="138"/>
                </a:cxn>
                <a:cxn ang="0">
                  <a:pos x="24" y="129"/>
                </a:cxn>
                <a:cxn ang="0">
                  <a:pos x="17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33" y="112"/>
                </a:cxn>
                <a:cxn ang="0">
                  <a:pos x="33" y="116"/>
                </a:cxn>
                <a:cxn ang="0">
                  <a:pos x="34" y="120"/>
                </a:cxn>
                <a:cxn ang="0">
                  <a:pos x="37" y="123"/>
                </a:cxn>
                <a:cxn ang="0">
                  <a:pos x="41" y="124"/>
                </a:cxn>
                <a:cxn ang="0">
                  <a:pos x="43" y="125"/>
                </a:cxn>
                <a:cxn ang="0">
                  <a:pos x="49" y="123"/>
                </a:cxn>
                <a:cxn ang="0">
                  <a:pos x="53" y="119"/>
                </a:cxn>
                <a:cxn ang="0">
                  <a:pos x="54" y="109"/>
                </a:cxn>
                <a:cxn ang="0">
                  <a:pos x="54" y="97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53" y="66"/>
                </a:cxn>
                <a:cxn ang="0">
                  <a:pos x="50" y="60"/>
                </a:cxn>
                <a:cxn ang="0">
                  <a:pos x="43" y="58"/>
                </a:cxn>
                <a:cxn ang="0">
                  <a:pos x="41" y="59"/>
                </a:cxn>
                <a:cxn ang="0">
                  <a:pos x="37" y="60"/>
                </a:cxn>
                <a:cxn ang="0">
                  <a:pos x="35" y="63"/>
                </a:cxn>
                <a:cxn ang="0">
                  <a:pos x="33" y="64"/>
                </a:cxn>
                <a:cxn ang="0">
                  <a:pos x="33" y="112"/>
                </a:cxn>
              </a:cxnLst>
              <a:rect l="0" t="0" r="r" b="b"/>
              <a:pathLst>
                <a:path w="88" h="145">
                  <a:moveTo>
                    <a:pt x="0" y="0"/>
                  </a:moveTo>
                  <a:lnTo>
                    <a:pt x="33" y="0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8" y="45"/>
                  </a:lnTo>
                  <a:lnTo>
                    <a:pt x="42" y="42"/>
                  </a:lnTo>
                  <a:lnTo>
                    <a:pt x="49" y="41"/>
                  </a:lnTo>
                  <a:lnTo>
                    <a:pt x="54" y="41"/>
                  </a:lnTo>
                  <a:lnTo>
                    <a:pt x="66" y="43"/>
                  </a:lnTo>
                  <a:lnTo>
                    <a:pt x="75" y="50"/>
                  </a:lnTo>
                  <a:lnTo>
                    <a:pt x="83" y="62"/>
                  </a:lnTo>
                  <a:lnTo>
                    <a:pt x="87" y="75"/>
                  </a:lnTo>
                  <a:lnTo>
                    <a:pt x="88" y="92"/>
                  </a:lnTo>
                  <a:lnTo>
                    <a:pt x="87" y="104"/>
                  </a:lnTo>
                  <a:lnTo>
                    <a:pt x="84" y="116"/>
                  </a:lnTo>
                  <a:lnTo>
                    <a:pt x="80" y="128"/>
                  </a:lnTo>
                  <a:lnTo>
                    <a:pt x="72" y="137"/>
                  </a:lnTo>
                  <a:lnTo>
                    <a:pt x="63" y="144"/>
                  </a:lnTo>
                  <a:lnTo>
                    <a:pt x="51" y="145"/>
                  </a:lnTo>
                  <a:lnTo>
                    <a:pt x="39" y="144"/>
                  </a:lnTo>
                  <a:lnTo>
                    <a:pt x="30" y="138"/>
                  </a:lnTo>
                  <a:lnTo>
                    <a:pt x="24" y="129"/>
                  </a:lnTo>
                  <a:lnTo>
                    <a:pt x="17" y="144"/>
                  </a:lnTo>
                  <a:lnTo>
                    <a:pt x="0" y="144"/>
                  </a:lnTo>
                  <a:lnTo>
                    <a:pt x="0" y="0"/>
                  </a:lnTo>
                  <a:close/>
                  <a:moveTo>
                    <a:pt x="33" y="112"/>
                  </a:moveTo>
                  <a:lnTo>
                    <a:pt x="33" y="116"/>
                  </a:lnTo>
                  <a:lnTo>
                    <a:pt x="34" y="120"/>
                  </a:lnTo>
                  <a:lnTo>
                    <a:pt x="37" y="123"/>
                  </a:lnTo>
                  <a:lnTo>
                    <a:pt x="41" y="124"/>
                  </a:lnTo>
                  <a:lnTo>
                    <a:pt x="43" y="125"/>
                  </a:lnTo>
                  <a:lnTo>
                    <a:pt x="49" y="123"/>
                  </a:lnTo>
                  <a:lnTo>
                    <a:pt x="53" y="119"/>
                  </a:lnTo>
                  <a:lnTo>
                    <a:pt x="54" y="109"/>
                  </a:lnTo>
                  <a:lnTo>
                    <a:pt x="54" y="97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53" y="66"/>
                  </a:lnTo>
                  <a:lnTo>
                    <a:pt x="50" y="60"/>
                  </a:lnTo>
                  <a:lnTo>
                    <a:pt x="43" y="58"/>
                  </a:lnTo>
                  <a:lnTo>
                    <a:pt x="41" y="59"/>
                  </a:lnTo>
                  <a:lnTo>
                    <a:pt x="37" y="60"/>
                  </a:lnTo>
                  <a:lnTo>
                    <a:pt x="35" y="63"/>
                  </a:lnTo>
                  <a:lnTo>
                    <a:pt x="33" y="64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29" name="Rectangle 47"/>
            <p:cNvSpPr>
              <a:spLocks noChangeAspect="1" noChangeArrowheads="1"/>
            </p:cNvSpPr>
            <p:nvPr userDrawn="1"/>
          </p:nvSpPr>
          <p:spPr bwMode="auto">
            <a:xfrm>
              <a:off x="701" y="3741"/>
              <a:ext cx="34" cy="143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30" name="Freeform 48"/>
            <p:cNvSpPr>
              <a:spLocks noChangeAspect="1" noEditPoints="1"/>
            </p:cNvSpPr>
            <p:nvPr userDrawn="1"/>
          </p:nvSpPr>
          <p:spPr bwMode="auto">
            <a:xfrm>
              <a:off x="744" y="3778"/>
              <a:ext cx="87" cy="107"/>
            </a:xfrm>
            <a:custGeom>
              <a:avLst/>
              <a:gdLst/>
              <a:ahLst/>
              <a:cxnLst>
                <a:cxn ang="0">
                  <a:pos x="33" y="60"/>
                </a:cxn>
                <a:cxn ang="0">
                  <a:pos x="33" y="68"/>
                </a:cxn>
                <a:cxn ang="0">
                  <a:pos x="35" y="76"/>
                </a:cxn>
                <a:cxn ang="0">
                  <a:pos x="40" y="83"/>
                </a:cxn>
                <a:cxn ang="0">
                  <a:pos x="48" y="84"/>
                </a:cxn>
                <a:cxn ang="0">
                  <a:pos x="52" y="84"/>
                </a:cxn>
                <a:cxn ang="0">
                  <a:pos x="56" y="83"/>
                </a:cxn>
                <a:cxn ang="0">
                  <a:pos x="60" y="79"/>
                </a:cxn>
                <a:cxn ang="0">
                  <a:pos x="62" y="75"/>
                </a:cxn>
                <a:cxn ang="0">
                  <a:pos x="64" y="71"/>
                </a:cxn>
                <a:cxn ang="0">
                  <a:pos x="86" y="79"/>
                </a:cxn>
                <a:cxn ang="0">
                  <a:pos x="85" y="84"/>
                </a:cxn>
                <a:cxn ang="0">
                  <a:pos x="79" y="91"/>
                </a:cxn>
                <a:cxn ang="0">
                  <a:pos x="71" y="99"/>
                </a:cxn>
                <a:cxn ang="0">
                  <a:pos x="61" y="104"/>
                </a:cxn>
                <a:cxn ang="0">
                  <a:pos x="45" y="107"/>
                </a:cxn>
                <a:cxn ang="0">
                  <a:pos x="28" y="104"/>
                </a:cxn>
                <a:cxn ang="0">
                  <a:pos x="16" y="96"/>
                </a:cxn>
                <a:cxn ang="0">
                  <a:pos x="7" y="84"/>
                </a:cxn>
                <a:cxn ang="0">
                  <a:pos x="2" y="70"/>
                </a:cxn>
                <a:cxn ang="0">
                  <a:pos x="0" y="54"/>
                </a:cxn>
                <a:cxn ang="0">
                  <a:pos x="2" y="37"/>
                </a:cxn>
                <a:cxn ang="0">
                  <a:pos x="7" y="22"/>
                </a:cxn>
                <a:cxn ang="0">
                  <a:pos x="16" y="10"/>
                </a:cxn>
                <a:cxn ang="0">
                  <a:pos x="29" y="2"/>
                </a:cxn>
                <a:cxn ang="0">
                  <a:pos x="45" y="0"/>
                </a:cxn>
                <a:cxn ang="0">
                  <a:pos x="60" y="2"/>
                </a:cxn>
                <a:cxn ang="0">
                  <a:pos x="70" y="8"/>
                </a:cxn>
                <a:cxn ang="0">
                  <a:pos x="78" y="17"/>
                </a:cxn>
                <a:cxn ang="0">
                  <a:pos x="83" y="29"/>
                </a:cxn>
                <a:cxn ang="0">
                  <a:pos x="86" y="41"/>
                </a:cxn>
                <a:cxn ang="0">
                  <a:pos x="87" y="54"/>
                </a:cxn>
                <a:cxn ang="0">
                  <a:pos x="87" y="60"/>
                </a:cxn>
                <a:cxn ang="0">
                  <a:pos x="33" y="60"/>
                </a:cxn>
                <a:cxn ang="0">
                  <a:pos x="57" y="41"/>
                </a:cxn>
                <a:cxn ang="0">
                  <a:pos x="57" y="37"/>
                </a:cxn>
                <a:cxn ang="0">
                  <a:pos x="57" y="33"/>
                </a:cxn>
                <a:cxn ang="0">
                  <a:pos x="56" y="29"/>
                </a:cxn>
                <a:cxn ang="0">
                  <a:pos x="54" y="26"/>
                </a:cxn>
                <a:cxn ang="0">
                  <a:pos x="52" y="23"/>
                </a:cxn>
                <a:cxn ang="0">
                  <a:pos x="49" y="21"/>
                </a:cxn>
                <a:cxn ang="0">
                  <a:pos x="45" y="21"/>
                </a:cxn>
                <a:cxn ang="0">
                  <a:pos x="41" y="21"/>
                </a:cxn>
                <a:cxn ang="0">
                  <a:pos x="39" y="23"/>
                </a:cxn>
                <a:cxn ang="0">
                  <a:pos x="36" y="26"/>
                </a:cxn>
                <a:cxn ang="0">
                  <a:pos x="35" y="29"/>
                </a:cxn>
                <a:cxn ang="0">
                  <a:pos x="33" y="33"/>
                </a:cxn>
                <a:cxn ang="0">
                  <a:pos x="33" y="37"/>
                </a:cxn>
                <a:cxn ang="0">
                  <a:pos x="33" y="41"/>
                </a:cxn>
                <a:cxn ang="0">
                  <a:pos x="57" y="41"/>
                </a:cxn>
              </a:cxnLst>
              <a:rect l="0" t="0" r="r" b="b"/>
              <a:pathLst>
                <a:path w="87" h="107">
                  <a:moveTo>
                    <a:pt x="33" y="60"/>
                  </a:moveTo>
                  <a:lnTo>
                    <a:pt x="33" y="68"/>
                  </a:lnTo>
                  <a:lnTo>
                    <a:pt x="35" y="76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52" y="84"/>
                  </a:lnTo>
                  <a:lnTo>
                    <a:pt x="56" y="83"/>
                  </a:lnTo>
                  <a:lnTo>
                    <a:pt x="60" y="79"/>
                  </a:lnTo>
                  <a:lnTo>
                    <a:pt x="62" y="75"/>
                  </a:lnTo>
                  <a:lnTo>
                    <a:pt x="64" y="71"/>
                  </a:lnTo>
                  <a:lnTo>
                    <a:pt x="86" y="79"/>
                  </a:lnTo>
                  <a:lnTo>
                    <a:pt x="85" y="84"/>
                  </a:lnTo>
                  <a:lnTo>
                    <a:pt x="79" y="91"/>
                  </a:lnTo>
                  <a:lnTo>
                    <a:pt x="71" y="99"/>
                  </a:lnTo>
                  <a:lnTo>
                    <a:pt x="61" y="104"/>
                  </a:lnTo>
                  <a:lnTo>
                    <a:pt x="45" y="107"/>
                  </a:lnTo>
                  <a:lnTo>
                    <a:pt x="28" y="104"/>
                  </a:lnTo>
                  <a:lnTo>
                    <a:pt x="16" y="96"/>
                  </a:lnTo>
                  <a:lnTo>
                    <a:pt x="7" y="84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2" y="37"/>
                  </a:lnTo>
                  <a:lnTo>
                    <a:pt x="7" y="22"/>
                  </a:lnTo>
                  <a:lnTo>
                    <a:pt x="16" y="10"/>
                  </a:lnTo>
                  <a:lnTo>
                    <a:pt x="29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0" y="8"/>
                  </a:lnTo>
                  <a:lnTo>
                    <a:pt x="78" y="17"/>
                  </a:lnTo>
                  <a:lnTo>
                    <a:pt x="83" y="29"/>
                  </a:lnTo>
                  <a:lnTo>
                    <a:pt x="86" y="41"/>
                  </a:lnTo>
                  <a:lnTo>
                    <a:pt x="87" y="54"/>
                  </a:lnTo>
                  <a:lnTo>
                    <a:pt x="87" y="60"/>
                  </a:lnTo>
                  <a:lnTo>
                    <a:pt x="33" y="60"/>
                  </a:lnTo>
                  <a:close/>
                  <a:moveTo>
                    <a:pt x="57" y="41"/>
                  </a:moveTo>
                  <a:lnTo>
                    <a:pt x="57" y="37"/>
                  </a:lnTo>
                  <a:lnTo>
                    <a:pt x="57" y="33"/>
                  </a:lnTo>
                  <a:lnTo>
                    <a:pt x="56" y="29"/>
                  </a:lnTo>
                  <a:lnTo>
                    <a:pt x="54" y="26"/>
                  </a:lnTo>
                  <a:lnTo>
                    <a:pt x="52" y="23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1" y="21"/>
                  </a:lnTo>
                  <a:lnTo>
                    <a:pt x="39" y="23"/>
                  </a:lnTo>
                  <a:lnTo>
                    <a:pt x="36" y="26"/>
                  </a:lnTo>
                  <a:lnTo>
                    <a:pt x="35" y="29"/>
                  </a:lnTo>
                  <a:lnTo>
                    <a:pt x="33" y="33"/>
                  </a:lnTo>
                  <a:lnTo>
                    <a:pt x="33" y="37"/>
                  </a:lnTo>
                  <a:lnTo>
                    <a:pt x="33" y="41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31" name="Rectangle 49"/>
            <p:cNvSpPr>
              <a:spLocks noChangeAspect="1" noChangeArrowheads="1"/>
            </p:cNvSpPr>
            <p:nvPr userDrawn="1"/>
          </p:nvSpPr>
          <p:spPr bwMode="auto">
            <a:xfrm>
              <a:off x="416" y="3741"/>
              <a:ext cx="33" cy="29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32" name="Freeform 50"/>
            <p:cNvSpPr>
              <a:spLocks noChangeAspect="1" noEditPoints="1"/>
            </p:cNvSpPr>
            <p:nvPr userDrawn="1"/>
          </p:nvSpPr>
          <p:spPr bwMode="auto">
            <a:xfrm>
              <a:off x="835" y="3864"/>
              <a:ext cx="21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9" y="3"/>
                </a:cxn>
                <a:cxn ang="0">
                  <a:pos x="21" y="6"/>
                </a:cxn>
                <a:cxn ang="0">
                  <a:pos x="21" y="10"/>
                </a:cxn>
                <a:cxn ang="0">
                  <a:pos x="21" y="14"/>
                </a:cxn>
                <a:cxn ang="0">
                  <a:pos x="19" y="18"/>
                </a:cxn>
                <a:cxn ang="0">
                  <a:pos x="15" y="21"/>
                </a:cxn>
                <a:cxn ang="0">
                  <a:pos x="11" y="21"/>
                </a:cxn>
                <a:cxn ang="0">
                  <a:pos x="7" y="21"/>
                </a:cxn>
                <a:cxn ang="0">
                  <a:pos x="3" y="18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3" y="14"/>
                </a:cxn>
                <a:cxn ang="0">
                  <a:pos x="6" y="17"/>
                </a:cxn>
                <a:cxn ang="0">
                  <a:pos x="8" y="18"/>
                </a:cxn>
                <a:cxn ang="0">
                  <a:pos x="11" y="19"/>
                </a:cxn>
                <a:cxn ang="0">
                  <a:pos x="15" y="18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19" y="7"/>
                </a:cxn>
                <a:cxn ang="0">
                  <a:pos x="17" y="5"/>
                </a:cxn>
                <a:cxn ang="0">
                  <a:pos x="15" y="2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16" y="17"/>
                </a:cxn>
                <a:cxn ang="0">
                  <a:pos x="15" y="17"/>
                </a:cxn>
                <a:cxn ang="0">
                  <a:pos x="11" y="11"/>
                </a:cxn>
                <a:cxn ang="0">
                  <a:pos x="9" y="11"/>
                </a:cxn>
                <a:cxn ang="0">
                  <a:pos x="9" y="17"/>
                </a:cxn>
                <a:cxn ang="0">
                  <a:pos x="7" y="17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5" y="5"/>
                </a:cxn>
                <a:cxn ang="0">
                  <a:pos x="16" y="6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3" y="11"/>
                </a:cxn>
                <a:cxn ang="0">
                  <a:pos x="16" y="17"/>
                </a:cxn>
                <a:cxn ang="0">
                  <a:pos x="11" y="9"/>
                </a:cxn>
                <a:cxn ang="0">
                  <a:pos x="12" y="9"/>
                </a:cxn>
                <a:cxn ang="0">
                  <a:pos x="13" y="9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2" y="6"/>
                </a:cxn>
                <a:cxn ang="0">
                  <a:pos x="9" y="6"/>
                </a:cxn>
                <a:cxn ang="0">
                  <a:pos x="9" y="9"/>
                </a:cxn>
                <a:cxn ang="0">
                  <a:pos x="11" y="9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2" y="6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0" y="10"/>
                  </a:lnTo>
                  <a:close/>
                  <a:moveTo>
                    <a:pt x="3" y="10"/>
                  </a:moveTo>
                  <a:lnTo>
                    <a:pt x="3" y="14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6" y="5"/>
                  </a:lnTo>
                  <a:lnTo>
                    <a:pt x="3" y="7"/>
                  </a:lnTo>
                  <a:lnTo>
                    <a:pt x="3" y="10"/>
                  </a:lnTo>
                  <a:close/>
                  <a:moveTo>
                    <a:pt x="16" y="17"/>
                  </a:moveTo>
                  <a:lnTo>
                    <a:pt x="15" y="17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6" y="17"/>
                  </a:lnTo>
                  <a:close/>
                  <a:moveTo>
                    <a:pt x="11" y="9"/>
                  </a:moveTo>
                  <a:lnTo>
                    <a:pt x="12" y="9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33" name="Freeform 51"/>
            <p:cNvSpPr>
              <a:spLocks noChangeAspect="1"/>
            </p:cNvSpPr>
            <p:nvPr userDrawn="1"/>
          </p:nvSpPr>
          <p:spPr bwMode="auto">
            <a:xfrm>
              <a:off x="256" y="3741"/>
              <a:ext cx="102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0"/>
                </a:cxn>
                <a:cxn ang="0">
                  <a:pos x="101" y="28"/>
                </a:cxn>
                <a:cxn ang="0">
                  <a:pos x="68" y="28"/>
                </a:cxn>
                <a:cxn ang="0">
                  <a:pos x="68" y="144"/>
                </a:cxn>
                <a:cxn ang="0">
                  <a:pos x="32" y="144"/>
                </a:cxn>
                <a:cxn ang="0">
                  <a:pos x="32" y="28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101" h="144">
                  <a:moveTo>
                    <a:pt x="0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68" y="28"/>
                  </a:lnTo>
                  <a:lnTo>
                    <a:pt x="68" y="144"/>
                  </a:lnTo>
                  <a:lnTo>
                    <a:pt x="32" y="144"/>
                  </a:lnTo>
                  <a:lnTo>
                    <a:pt x="3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34" name="Freeform 52"/>
            <p:cNvSpPr>
              <a:spLocks noChangeAspect="1"/>
            </p:cNvSpPr>
            <p:nvPr userDrawn="1"/>
          </p:nvSpPr>
          <p:spPr bwMode="auto">
            <a:xfrm>
              <a:off x="130" y="3837"/>
              <a:ext cx="83" cy="47"/>
            </a:xfrm>
            <a:custGeom>
              <a:avLst/>
              <a:gdLst/>
              <a:ahLst/>
              <a:cxnLst>
                <a:cxn ang="0">
                  <a:pos x="62" y="12"/>
                </a:cxn>
                <a:cxn ang="0">
                  <a:pos x="60" y="15"/>
                </a:cxn>
                <a:cxn ang="0">
                  <a:pos x="59" y="18"/>
                </a:cxn>
                <a:cxn ang="0">
                  <a:pos x="59" y="19"/>
                </a:cxn>
                <a:cxn ang="0">
                  <a:pos x="59" y="20"/>
                </a:cxn>
                <a:cxn ang="0">
                  <a:pos x="58" y="22"/>
                </a:cxn>
                <a:cxn ang="0">
                  <a:pos x="56" y="22"/>
                </a:cxn>
                <a:cxn ang="0">
                  <a:pos x="46" y="29"/>
                </a:cxn>
                <a:cxn ang="0">
                  <a:pos x="34" y="35"/>
                </a:cxn>
                <a:cxn ang="0">
                  <a:pos x="30" y="36"/>
                </a:cxn>
                <a:cxn ang="0">
                  <a:pos x="26" y="36"/>
                </a:cxn>
                <a:cxn ang="0">
                  <a:pos x="21" y="37"/>
                </a:cxn>
                <a:cxn ang="0">
                  <a:pos x="14" y="37"/>
                </a:cxn>
                <a:cxn ang="0">
                  <a:pos x="0" y="45"/>
                </a:cxn>
                <a:cxn ang="0">
                  <a:pos x="15" y="47"/>
                </a:cxn>
                <a:cxn ang="0">
                  <a:pos x="29" y="45"/>
                </a:cxn>
                <a:cxn ang="0">
                  <a:pos x="37" y="44"/>
                </a:cxn>
                <a:cxn ang="0">
                  <a:pos x="50" y="37"/>
                </a:cxn>
                <a:cxn ang="0">
                  <a:pos x="63" y="29"/>
                </a:cxn>
                <a:cxn ang="0">
                  <a:pos x="66" y="26"/>
                </a:cxn>
                <a:cxn ang="0">
                  <a:pos x="72" y="19"/>
                </a:cxn>
                <a:cxn ang="0">
                  <a:pos x="79" y="8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2" y="12"/>
                </a:cxn>
              </a:cxnLst>
              <a:rect l="0" t="0" r="r" b="b"/>
              <a:pathLst>
                <a:path w="83" h="47">
                  <a:moveTo>
                    <a:pt x="62" y="12"/>
                  </a:moveTo>
                  <a:lnTo>
                    <a:pt x="60" y="15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46" y="29"/>
                  </a:lnTo>
                  <a:lnTo>
                    <a:pt x="34" y="35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1" y="37"/>
                  </a:lnTo>
                  <a:lnTo>
                    <a:pt x="14" y="37"/>
                  </a:lnTo>
                  <a:lnTo>
                    <a:pt x="0" y="45"/>
                  </a:lnTo>
                  <a:lnTo>
                    <a:pt x="15" y="47"/>
                  </a:lnTo>
                  <a:lnTo>
                    <a:pt x="29" y="45"/>
                  </a:lnTo>
                  <a:lnTo>
                    <a:pt x="37" y="44"/>
                  </a:lnTo>
                  <a:lnTo>
                    <a:pt x="50" y="37"/>
                  </a:lnTo>
                  <a:lnTo>
                    <a:pt x="63" y="29"/>
                  </a:lnTo>
                  <a:lnTo>
                    <a:pt x="66" y="26"/>
                  </a:lnTo>
                  <a:lnTo>
                    <a:pt x="72" y="19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35" name="Freeform 53"/>
            <p:cNvSpPr>
              <a:spLocks noChangeAspect="1"/>
            </p:cNvSpPr>
            <p:nvPr userDrawn="1"/>
          </p:nvSpPr>
          <p:spPr bwMode="auto">
            <a:xfrm>
              <a:off x="126" y="3741"/>
              <a:ext cx="87" cy="49"/>
            </a:xfrm>
            <a:custGeom>
              <a:avLst/>
              <a:gdLst/>
              <a:ahLst/>
              <a:cxnLst>
                <a:cxn ang="0">
                  <a:pos x="16" y="9"/>
                </a:cxn>
                <a:cxn ang="0">
                  <a:pos x="16" y="9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20" y="9"/>
                </a:cxn>
                <a:cxn ang="0">
                  <a:pos x="17" y="10"/>
                </a:cxn>
                <a:cxn ang="0">
                  <a:pos x="15" y="10"/>
                </a:cxn>
                <a:cxn ang="0">
                  <a:pos x="28" y="18"/>
                </a:cxn>
                <a:cxn ang="0">
                  <a:pos x="42" y="21"/>
                </a:cxn>
                <a:cxn ang="0">
                  <a:pos x="54" y="29"/>
                </a:cxn>
                <a:cxn ang="0">
                  <a:pos x="51" y="29"/>
                </a:cxn>
                <a:cxn ang="0">
                  <a:pos x="49" y="30"/>
                </a:cxn>
                <a:cxn ang="0">
                  <a:pos x="70" y="41"/>
                </a:cxn>
                <a:cxn ang="0">
                  <a:pos x="70" y="41"/>
                </a:cxn>
                <a:cxn ang="0">
                  <a:pos x="70" y="41"/>
                </a:cxn>
                <a:cxn ang="0">
                  <a:pos x="71" y="41"/>
                </a:cxn>
                <a:cxn ang="0">
                  <a:pos x="73" y="42"/>
                </a:cxn>
                <a:cxn ang="0">
                  <a:pos x="87" y="50"/>
                </a:cxn>
                <a:cxn ang="0">
                  <a:pos x="87" y="49"/>
                </a:cxn>
                <a:cxn ang="0">
                  <a:pos x="86" y="49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86" y="46"/>
                </a:cxn>
                <a:cxn ang="0">
                  <a:pos x="76" y="30"/>
                </a:cxn>
                <a:cxn ang="0">
                  <a:pos x="63" y="17"/>
                </a:cxn>
                <a:cxn ang="0">
                  <a:pos x="63" y="16"/>
                </a:cxn>
                <a:cxn ang="0">
                  <a:pos x="62" y="16"/>
                </a:cxn>
                <a:cxn ang="0">
                  <a:pos x="47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3" y="10"/>
                </a:cxn>
                <a:cxn ang="0">
                  <a:pos x="15" y="9"/>
                </a:cxn>
                <a:cxn ang="0">
                  <a:pos x="16" y="9"/>
                </a:cxn>
              </a:cxnLst>
              <a:rect l="0" t="0" r="r" b="b"/>
              <a:pathLst>
                <a:path w="87" h="50">
                  <a:moveTo>
                    <a:pt x="16" y="9"/>
                  </a:moveTo>
                  <a:lnTo>
                    <a:pt x="16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28" y="18"/>
                  </a:lnTo>
                  <a:lnTo>
                    <a:pt x="42" y="21"/>
                  </a:lnTo>
                  <a:lnTo>
                    <a:pt x="54" y="29"/>
                  </a:lnTo>
                  <a:lnTo>
                    <a:pt x="51" y="29"/>
                  </a:lnTo>
                  <a:lnTo>
                    <a:pt x="49" y="30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3" y="42"/>
                  </a:lnTo>
                  <a:lnTo>
                    <a:pt x="87" y="50"/>
                  </a:lnTo>
                  <a:lnTo>
                    <a:pt x="87" y="49"/>
                  </a:lnTo>
                  <a:lnTo>
                    <a:pt x="86" y="49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6"/>
                  </a:lnTo>
                  <a:lnTo>
                    <a:pt x="76" y="30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2" y="16"/>
                  </a:lnTo>
                  <a:lnTo>
                    <a:pt x="47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36" name="Freeform 54"/>
            <p:cNvSpPr>
              <a:spLocks noChangeAspect="1"/>
            </p:cNvSpPr>
            <p:nvPr userDrawn="1"/>
          </p:nvSpPr>
          <p:spPr bwMode="auto">
            <a:xfrm>
              <a:off x="73" y="3770"/>
              <a:ext cx="13" cy="86"/>
            </a:xfrm>
            <a:custGeom>
              <a:avLst/>
              <a:gdLst/>
              <a:ahLst/>
              <a:cxnLst>
                <a:cxn ang="0">
                  <a:pos x="13" y="66"/>
                </a:cxn>
                <a:cxn ang="0">
                  <a:pos x="12" y="62"/>
                </a:cxn>
                <a:cxn ang="0">
                  <a:pos x="11" y="58"/>
                </a:cxn>
                <a:cxn ang="0">
                  <a:pos x="10" y="55"/>
                </a:cxn>
                <a:cxn ang="0">
                  <a:pos x="10" y="53"/>
                </a:cxn>
                <a:cxn ang="0">
                  <a:pos x="10" y="49"/>
                </a:cxn>
                <a:cxn ang="0">
                  <a:pos x="10" y="47"/>
                </a:cxn>
                <a:cxn ang="0">
                  <a:pos x="10" y="45"/>
                </a:cxn>
                <a:cxn ang="0">
                  <a:pos x="10" y="41"/>
                </a:cxn>
                <a:cxn ang="0">
                  <a:pos x="10" y="38"/>
                </a:cxn>
                <a:cxn ang="0">
                  <a:pos x="10" y="35"/>
                </a:cxn>
                <a:cxn ang="0">
                  <a:pos x="11" y="30"/>
                </a:cxn>
                <a:cxn ang="0">
                  <a:pos x="12" y="25"/>
                </a:cxn>
                <a:cxn ang="0">
                  <a:pos x="13" y="18"/>
                </a:cxn>
                <a:cxn ang="0">
                  <a:pos x="13" y="0"/>
                </a:cxn>
                <a:cxn ang="0">
                  <a:pos x="11" y="5"/>
                </a:cxn>
                <a:cxn ang="0">
                  <a:pos x="8" y="10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2" y="58"/>
                </a:cxn>
                <a:cxn ang="0">
                  <a:pos x="2" y="62"/>
                </a:cxn>
                <a:cxn ang="0">
                  <a:pos x="4" y="67"/>
                </a:cxn>
                <a:cxn ang="0">
                  <a:pos x="6" y="72"/>
                </a:cxn>
                <a:cxn ang="0">
                  <a:pos x="10" y="78"/>
                </a:cxn>
                <a:cxn ang="0">
                  <a:pos x="12" y="83"/>
                </a:cxn>
                <a:cxn ang="0">
                  <a:pos x="12" y="84"/>
                </a:cxn>
                <a:cxn ang="0">
                  <a:pos x="13" y="84"/>
                </a:cxn>
                <a:cxn ang="0">
                  <a:pos x="13" y="86"/>
                </a:cxn>
                <a:cxn ang="0">
                  <a:pos x="13" y="86"/>
                </a:cxn>
                <a:cxn ang="0">
                  <a:pos x="13" y="64"/>
                </a:cxn>
                <a:cxn ang="0">
                  <a:pos x="13" y="66"/>
                </a:cxn>
                <a:cxn ang="0">
                  <a:pos x="13" y="66"/>
                </a:cxn>
              </a:cxnLst>
              <a:rect l="0" t="0" r="r" b="b"/>
              <a:pathLst>
                <a:path w="13" h="86">
                  <a:moveTo>
                    <a:pt x="13" y="66"/>
                  </a:moveTo>
                  <a:lnTo>
                    <a:pt x="12" y="62"/>
                  </a:lnTo>
                  <a:lnTo>
                    <a:pt x="11" y="58"/>
                  </a:lnTo>
                  <a:lnTo>
                    <a:pt x="10" y="55"/>
                  </a:lnTo>
                  <a:lnTo>
                    <a:pt x="10" y="53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11" y="30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4" y="67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13" y="64"/>
                  </a:lnTo>
                  <a:lnTo>
                    <a:pt x="13" y="66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37" name="Freeform 55"/>
            <p:cNvSpPr>
              <a:spLocks noChangeAspect="1"/>
            </p:cNvSpPr>
            <p:nvPr userDrawn="1"/>
          </p:nvSpPr>
          <p:spPr bwMode="auto">
            <a:xfrm>
              <a:off x="189" y="3782"/>
              <a:ext cx="16" cy="43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6" y="34"/>
                </a:cxn>
                <a:cxn ang="0">
                  <a:pos x="10" y="43"/>
                </a:cxn>
                <a:cxn ang="0">
                  <a:pos x="10" y="42"/>
                </a:cxn>
                <a:cxn ang="0">
                  <a:pos x="11" y="41"/>
                </a:cxn>
                <a:cxn ang="0">
                  <a:pos x="16" y="26"/>
                </a:cxn>
                <a:cxn ang="0">
                  <a:pos x="13" y="9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8" y="8"/>
                </a:cxn>
                <a:cxn ang="0">
                  <a:pos x="7" y="14"/>
                </a:cxn>
                <a:cxn ang="0">
                  <a:pos x="4" y="21"/>
                </a:cxn>
              </a:cxnLst>
              <a:rect l="0" t="0" r="r" b="b"/>
              <a:pathLst>
                <a:path w="16" h="43">
                  <a:moveTo>
                    <a:pt x="4" y="21"/>
                  </a:moveTo>
                  <a:lnTo>
                    <a:pt x="3" y="22"/>
                  </a:lnTo>
                  <a:lnTo>
                    <a:pt x="0" y="25"/>
                  </a:lnTo>
                  <a:lnTo>
                    <a:pt x="6" y="34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1" y="41"/>
                  </a:lnTo>
                  <a:lnTo>
                    <a:pt x="16" y="2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8" y="8"/>
                  </a:lnTo>
                  <a:lnTo>
                    <a:pt x="7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38" name="Freeform 56"/>
            <p:cNvSpPr>
              <a:spLocks noChangeAspect="1"/>
            </p:cNvSpPr>
            <p:nvPr userDrawn="1"/>
          </p:nvSpPr>
          <p:spPr bwMode="auto">
            <a:xfrm>
              <a:off x="127" y="3751"/>
              <a:ext cx="14" cy="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39" name="Freeform 57"/>
            <p:cNvSpPr>
              <a:spLocks noChangeAspect="1"/>
            </p:cNvSpPr>
            <p:nvPr userDrawn="1"/>
          </p:nvSpPr>
          <p:spPr bwMode="auto">
            <a:xfrm>
              <a:off x="213" y="3791"/>
              <a:ext cx="44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45" y="24"/>
                </a:cxn>
                <a:cxn ang="0">
                  <a:pos x="1" y="0"/>
                </a:cxn>
                <a:cxn ang="0">
                  <a:pos x="4" y="18"/>
                </a:cxn>
                <a:cxn ang="0">
                  <a:pos x="4" y="34"/>
                </a:cxn>
                <a:cxn ang="0">
                  <a:pos x="0" y="47"/>
                </a:cxn>
              </a:cxnLst>
              <a:rect l="0" t="0" r="r" b="b"/>
              <a:pathLst>
                <a:path w="45" h="47">
                  <a:moveTo>
                    <a:pt x="0" y="47"/>
                  </a:moveTo>
                  <a:lnTo>
                    <a:pt x="45" y="24"/>
                  </a:lnTo>
                  <a:lnTo>
                    <a:pt x="1" y="0"/>
                  </a:lnTo>
                  <a:lnTo>
                    <a:pt x="4" y="18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0" name="Freeform 58"/>
            <p:cNvSpPr>
              <a:spLocks noChangeAspect="1"/>
            </p:cNvSpPr>
            <p:nvPr userDrawn="1"/>
          </p:nvSpPr>
          <p:spPr bwMode="auto">
            <a:xfrm>
              <a:off x="146" y="3759"/>
              <a:ext cx="29" cy="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8" y="7"/>
                </a:cxn>
                <a:cxn ang="0">
                  <a:pos x="17" y="15"/>
                </a:cxn>
                <a:cxn ang="0">
                  <a:pos x="24" y="12"/>
                </a:cxn>
                <a:cxn ang="0">
                  <a:pos x="29" y="1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29" h="15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8" y="7"/>
                  </a:lnTo>
                  <a:lnTo>
                    <a:pt x="17" y="15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1" name="Freeform 59"/>
            <p:cNvSpPr>
              <a:spLocks noChangeAspect="1"/>
            </p:cNvSpPr>
            <p:nvPr userDrawn="1"/>
          </p:nvSpPr>
          <p:spPr bwMode="auto">
            <a:xfrm>
              <a:off x="93" y="3824"/>
              <a:ext cx="98" cy="52"/>
            </a:xfrm>
            <a:custGeom>
              <a:avLst/>
              <a:gdLst/>
              <a:ahLst/>
              <a:cxnLst>
                <a:cxn ang="0">
                  <a:pos x="78" y="27"/>
                </a:cxn>
                <a:cxn ang="0">
                  <a:pos x="59" y="27"/>
                </a:cxn>
                <a:cxn ang="0">
                  <a:pos x="42" y="22"/>
                </a:cxn>
                <a:cxn ang="0">
                  <a:pos x="25" y="13"/>
                </a:cxn>
                <a:cxn ang="0">
                  <a:pos x="12" y="0"/>
                </a:cxn>
                <a:cxn ang="0">
                  <a:pos x="7" y="8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3" y="29"/>
                </a:cxn>
                <a:cxn ang="0">
                  <a:pos x="4" y="31"/>
                </a:cxn>
                <a:cxn ang="0">
                  <a:pos x="9" y="37"/>
                </a:cxn>
                <a:cxn ang="0">
                  <a:pos x="20" y="43"/>
                </a:cxn>
                <a:cxn ang="0">
                  <a:pos x="34" y="50"/>
                </a:cxn>
                <a:cxn ang="0">
                  <a:pos x="42" y="52"/>
                </a:cxn>
                <a:cxn ang="0">
                  <a:pos x="50" y="52"/>
                </a:cxn>
                <a:cxn ang="0">
                  <a:pos x="98" y="27"/>
                </a:cxn>
                <a:cxn ang="0">
                  <a:pos x="98" y="23"/>
                </a:cxn>
                <a:cxn ang="0">
                  <a:pos x="98" y="21"/>
                </a:cxn>
                <a:cxn ang="0">
                  <a:pos x="92" y="23"/>
                </a:cxn>
                <a:cxn ang="0">
                  <a:pos x="86" y="26"/>
                </a:cxn>
                <a:cxn ang="0">
                  <a:pos x="78" y="27"/>
                </a:cxn>
              </a:cxnLst>
              <a:rect l="0" t="0" r="r" b="b"/>
              <a:pathLst>
                <a:path w="98" h="52">
                  <a:moveTo>
                    <a:pt x="78" y="27"/>
                  </a:moveTo>
                  <a:lnTo>
                    <a:pt x="59" y="27"/>
                  </a:lnTo>
                  <a:lnTo>
                    <a:pt x="42" y="22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7" y="8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9" y="37"/>
                  </a:lnTo>
                  <a:lnTo>
                    <a:pt x="20" y="43"/>
                  </a:lnTo>
                  <a:lnTo>
                    <a:pt x="34" y="50"/>
                  </a:lnTo>
                  <a:lnTo>
                    <a:pt x="42" y="52"/>
                  </a:lnTo>
                  <a:lnTo>
                    <a:pt x="50" y="52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2" y="23"/>
                  </a:lnTo>
                  <a:lnTo>
                    <a:pt x="86" y="26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2" name="Freeform 60"/>
            <p:cNvSpPr>
              <a:spLocks noChangeAspect="1"/>
            </p:cNvSpPr>
            <p:nvPr userDrawn="1"/>
          </p:nvSpPr>
          <p:spPr bwMode="auto">
            <a:xfrm>
              <a:off x="101" y="3761"/>
              <a:ext cx="26" cy="47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14" y="39"/>
                </a:cxn>
                <a:cxn ang="0">
                  <a:pos x="25" y="31"/>
                </a:cxn>
                <a:cxn ang="0">
                  <a:pos x="24" y="30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1" y="15"/>
                </a:cxn>
                <a:cxn ang="0">
                  <a:pos x="25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4"/>
                </a:cxn>
                <a:cxn ang="0">
                  <a:pos x="5" y="8"/>
                </a:cxn>
                <a:cxn ang="0">
                  <a:pos x="3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1" y="34"/>
                </a:cxn>
                <a:cxn ang="0">
                  <a:pos x="3" y="40"/>
                </a:cxn>
                <a:cxn ang="0">
                  <a:pos x="4" y="44"/>
                </a:cxn>
                <a:cxn ang="0">
                  <a:pos x="5" y="47"/>
                </a:cxn>
              </a:cxnLst>
              <a:rect l="0" t="0" r="r" b="b"/>
              <a:pathLst>
                <a:path w="26" h="47">
                  <a:moveTo>
                    <a:pt x="5" y="47"/>
                  </a:moveTo>
                  <a:lnTo>
                    <a:pt x="14" y="39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1" y="15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3" y="40"/>
                  </a:lnTo>
                  <a:lnTo>
                    <a:pt x="4" y="44"/>
                  </a:lnTo>
                  <a:lnTo>
                    <a:pt x="5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3" name="Freeform 61"/>
            <p:cNvSpPr>
              <a:spLocks noChangeAspect="1"/>
            </p:cNvSpPr>
            <p:nvPr userDrawn="1"/>
          </p:nvSpPr>
          <p:spPr bwMode="auto">
            <a:xfrm>
              <a:off x="131" y="3766"/>
              <a:ext cx="23" cy="19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1"/>
                </a:cxn>
                <a:cxn ang="0">
                  <a:pos x="3" y="21"/>
                </a:cxn>
                <a:cxn ang="0">
                  <a:pos x="12" y="16"/>
                </a:cxn>
                <a:cxn ang="0">
                  <a:pos x="23" y="10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3" h="21">
                  <a:moveTo>
                    <a:pt x="2" y="20"/>
                  </a:moveTo>
                  <a:lnTo>
                    <a:pt x="2" y="21"/>
                  </a:lnTo>
                  <a:lnTo>
                    <a:pt x="3" y="21"/>
                  </a:lnTo>
                  <a:lnTo>
                    <a:pt x="12" y="16"/>
                  </a:lnTo>
                  <a:lnTo>
                    <a:pt x="23" y="10"/>
                  </a:lnTo>
                  <a:lnTo>
                    <a:pt x="13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" name="Freeform 62"/>
            <p:cNvSpPr>
              <a:spLocks noChangeAspect="1"/>
            </p:cNvSpPr>
            <p:nvPr userDrawn="1"/>
          </p:nvSpPr>
          <p:spPr bwMode="auto">
            <a:xfrm>
              <a:off x="138" y="3784"/>
              <a:ext cx="39" cy="2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35" y="23"/>
                </a:cxn>
                <a:cxn ang="0">
                  <a:pos x="39" y="20"/>
                </a:cxn>
                <a:cxn ang="0">
                  <a:pos x="32" y="1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0" y="6"/>
                </a:cxn>
                <a:cxn ang="0">
                  <a:pos x="0" y="11"/>
                </a:cxn>
                <a:cxn ang="0">
                  <a:pos x="9" y="19"/>
                </a:cxn>
                <a:cxn ang="0">
                  <a:pos x="20" y="23"/>
                </a:cxn>
                <a:cxn ang="0">
                  <a:pos x="32" y="23"/>
                </a:cxn>
              </a:cxnLst>
              <a:rect l="0" t="0" r="r" b="b"/>
              <a:pathLst>
                <a:path w="39" h="23">
                  <a:moveTo>
                    <a:pt x="32" y="23"/>
                  </a:moveTo>
                  <a:lnTo>
                    <a:pt x="35" y="23"/>
                  </a:lnTo>
                  <a:lnTo>
                    <a:pt x="39" y="20"/>
                  </a:lnTo>
                  <a:lnTo>
                    <a:pt x="32" y="1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9" y="19"/>
                  </a:lnTo>
                  <a:lnTo>
                    <a:pt x="20" y="23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" name="Freeform 63"/>
            <p:cNvSpPr>
              <a:spLocks noChangeAspect="1"/>
            </p:cNvSpPr>
            <p:nvPr userDrawn="1"/>
          </p:nvSpPr>
          <p:spPr bwMode="auto">
            <a:xfrm>
              <a:off x="86" y="3722"/>
              <a:ext cx="40" cy="48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26" y="27"/>
                </a:cxn>
                <a:cxn ang="0">
                  <a:pos x="29" y="25"/>
                </a:cxn>
                <a:cxn ang="0">
                  <a:pos x="33" y="24"/>
                </a:cxn>
                <a:cxn ang="0">
                  <a:pos x="40" y="21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6" y="43"/>
                </a:cxn>
                <a:cxn ang="0">
                  <a:pos x="10" y="39"/>
                </a:cxn>
                <a:cxn ang="0">
                  <a:pos x="14" y="35"/>
                </a:cxn>
                <a:cxn ang="0">
                  <a:pos x="18" y="32"/>
                </a:cxn>
                <a:cxn ang="0">
                  <a:pos x="20" y="31"/>
                </a:cxn>
                <a:cxn ang="0">
                  <a:pos x="22" y="29"/>
                </a:cxn>
              </a:cxnLst>
              <a:rect l="0" t="0" r="r" b="b"/>
              <a:pathLst>
                <a:path w="40" h="48">
                  <a:moveTo>
                    <a:pt x="22" y="29"/>
                  </a:moveTo>
                  <a:lnTo>
                    <a:pt x="26" y="27"/>
                  </a:lnTo>
                  <a:lnTo>
                    <a:pt x="29" y="25"/>
                  </a:lnTo>
                  <a:lnTo>
                    <a:pt x="33" y="2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48"/>
                  </a:lnTo>
                  <a:lnTo>
                    <a:pt x="6" y="43"/>
                  </a:lnTo>
                  <a:lnTo>
                    <a:pt x="10" y="39"/>
                  </a:lnTo>
                  <a:lnTo>
                    <a:pt x="14" y="35"/>
                  </a:lnTo>
                  <a:lnTo>
                    <a:pt x="18" y="32"/>
                  </a:lnTo>
                  <a:lnTo>
                    <a:pt x="20" y="31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6" name="Freeform 64"/>
            <p:cNvSpPr>
              <a:spLocks noChangeAspect="1"/>
            </p:cNvSpPr>
            <p:nvPr userDrawn="1"/>
          </p:nvSpPr>
          <p:spPr bwMode="auto">
            <a:xfrm>
              <a:off x="171" y="3779"/>
              <a:ext cx="18" cy="19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6" y="13"/>
                </a:cxn>
                <a:cxn ang="0">
                  <a:pos x="17" y="8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8" y="11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4" y="19"/>
                </a:cxn>
              </a:cxnLst>
              <a:rect l="0" t="0" r="r" b="b"/>
              <a:pathLst>
                <a:path w="17" h="19">
                  <a:moveTo>
                    <a:pt x="14" y="19"/>
                  </a:moveTo>
                  <a:lnTo>
                    <a:pt x="16" y="13"/>
                  </a:lnTo>
                  <a:lnTo>
                    <a:pt x="17" y="8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1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7" name="Freeform 65"/>
            <p:cNvSpPr>
              <a:spLocks noChangeAspect="1"/>
            </p:cNvSpPr>
            <p:nvPr userDrawn="1"/>
          </p:nvSpPr>
          <p:spPr bwMode="auto">
            <a:xfrm>
              <a:off x="112" y="3799"/>
              <a:ext cx="79" cy="42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65" y="40"/>
                </a:cxn>
                <a:cxn ang="0">
                  <a:pos x="72" y="37"/>
                </a:cxn>
                <a:cxn ang="0">
                  <a:pos x="79" y="33"/>
                </a:cxn>
                <a:cxn ang="0">
                  <a:pos x="75" y="23"/>
                </a:cxn>
                <a:cxn ang="0">
                  <a:pos x="71" y="12"/>
                </a:cxn>
                <a:cxn ang="0">
                  <a:pos x="65" y="15"/>
                </a:cxn>
                <a:cxn ang="0">
                  <a:pos x="59" y="16"/>
                </a:cxn>
                <a:cxn ang="0">
                  <a:pos x="43" y="16"/>
                </a:cxn>
                <a:cxn ang="0">
                  <a:pos x="30" y="9"/>
                </a:cxn>
                <a:cxn ang="0">
                  <a:pos x="18" y="0"/>
                </a:cxn>
                <a:cxn ang="0">
                  <a:pos x="9" y="8"/>
                </a:cxn>
                <a:cxn ang="0">
                  <a:pos x="0" y="16"/>
                </a:cxn>
                <a:cxn ang="0">
                  <a:pos x="11" y="28"/>
                </a:cxn>
                <a:cxn ang="0">
                  <a:pos x="26" y="36"/>
                </a:cxn>
                <a:cxn ang="0">
                  <a:pos x="42" y="41"/>
                </a:cxn>
                <a:cxn ang="0">
                  <a:pos x="58" y="41"/>
                </a:cxn>
              </a:cxnLst>
              <a:rect l="0" t="0" r="r" b="b"/>
              <a:pathLst>
                <a:path w="79" h="41">
                  <a:moveTo>
                    <a:pt x="58" y="41"/>
                  </a:moveTo>
                  <a:lnTo>
                    <a:pt x="65" y="40"/>
                  </a:lnTo>
                  <a:lnTo>
                    <a:pt x="72" y="37"/>
                  </a:lnTo>
                  <a:lnTo>
                    <a:pt x="79" y="33"/>
                  </a:lnTo>
                  <a:lnTo>
                    <a:pt x="75" y="23"/>
                  </a:lnTo>
                  <a:lnTo>
                    <a:pt x="71" y="12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43" y="16"/>
                  </a:lnTo>
                  <a:lnTo>
                    <a:pt x="30" y="9"/>
                  </a:lnTo>
                  <a:lnTo>
                    <a:pt x="18" y="0"/>
                  </a:lnTo>
                  <a:lnTo>
                    <a:pt x="9" y="8"/>
                  </a:lnTo>
                  <a:lnTo>
                    <a:pt x="0" y="16"/>
                  </a:lnTo>
                  <a:lnTo>
                    <a:pt x="11" y="28"/>
                  </a:lnTo>
                  <a:lnTo>
                    <a:pt x="26" y="36"/>
                  </a:lnTo>
                  <a:lnTo>
                    <a:pt x="42" y="41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8" name="Freeform 66"/>
            <p:cNvSpPr>
              <a:spLocks noChangeAspect="1"/>
            </p:cNvSpPr>
            <p:nvPr userDrawn="1"/>
          </p:nvSpPr>
          <p:spPr bwMode="auto">
            <a:xfrm>
              <a:off x="86" y="3777"/>
              <a:ext cx="14" cy="57"/>
            </a:xfrm>
            <a:custGeom>
              <a:avLst/>
              <a:gdLst/>
              <a:ahLst/>
              <a:cxnLst>
                <a:cxn ang="0">
                  <a:pos x="14" y="39"/>
                </a:cxn>
                <a:cxn ang="0">
                  <a:pos x="11" y="35"/>
                </a:cxn>
                <a:cxn ang="0">
                  <a:pos x="10" y="29"/>
                </a:cxn>
                <a:cxn ang="0">
                  <a:pos x="6" y="15"/>
                </a:cxn>
                <a:cxn ang="0">
                  <a:pos x="7" y="0"/>
                </a:cxn>
                <a:cxn ang="0">
                  <a:pos x="6" y="4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2"/>
                </a:cxn>
                <a:cxn ang="0">
                  <a:pos x="0" y="58"/>
                </a:cxn>
                <a:cxn ang="0">
                  <a:pos x="4" y="52"/>
                </a:cxn>
                <a:cxn ang="0">
                  <a:pos x="8" y="45"/>
                </a:cxn>
                <a:cxn ang="0">
                  <a:pos x="14" y="39"/>
                </a:cxn>
              </a:cxnLst>
              <a:rect l="0" t="0" r="r" b="b"/>
              <a:pathLst>
                <a:path w="14" h="58">
                  <a:moveTo>
                    <a:pt x="14" y="39"/>
                  </a:moveTo>
                  <a:lnTo>
                    <a:pt x="11" y="35"/>
                  </a:lnTo>
                  <a:lnTo>
                    <a:pt x="10" y="29"/>
                  </a:lnTo>
                  <a:lnTo>
                    <a:pt x="6" y="15"/>
                  </a:lnTo>
                  <a:lnTo>
                    <a:pt x="7" y="0"/>
                  </a:lnTo>
                  <a:lnTo>
                    <a:pt x="6" y="4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58"/>
                  </a:lnTo>
                  <a:lnTo>
                    <a:pt x="4" y="52"/>
                  </a:lnTo>
                  <a:lnTo>
                    <a:pt x="8" y="45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9" name="Freeform 67"/>
            <p:cNvSpPr>
              <a:spLocks noChangeAspect="1"/>
            </p:cNvSpPr>
            <p:nvPr userDrawn="1"/>
          </p:nvSpPr>
          <p:spPr bwMode="auto">
            <a:xfrm>
              <a:off x="200" y="3834"/>
              <a:ext cx="4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50" name="Freeform 68"/>
            <p:cNvSpPr>
              <a:spLocks noChangeAspect="1"/>
            </p:cNvSpPr>
            <p:nvPr userDrawn="1"/>
          </p:nvSpPr>
          <p:spPr bwMode="auto">
            <a:xfrm>
              <a:off x="86" y="3857"/>
              <a:ext cx="44" cy="4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43" y="27"/>
                </a:cxn>
                <a:cxn ang="0">
                  <a:pos x="41" y="26"/>
                </a:cxn>
                <a:cxn ang="0">
                  <a:pos x="39" y="26"/>
                </a:cxn>
                <a:cxn ang="0">
                  <a:pos x="22" y="19"/>
                </a:cxn>
                <a:cxn ang="0">
                  <a:pos x="11" y="10"/>
                </a:cxn>
                <a:cxn ang="0">
                  <a:pos x="4" y="4"/>
                </a:cxn>
              </a:cxnLst>
              <a:rect l="0" t="0" r="r" b="b"/>
              <a:pathLst>
                <a:path w="43" h="50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0"/>
                  </a:lnTo>
                  <a:lnTo>
                    <a:pt x="43" y="27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22" y="19"/>
                  </a:lnTo>
                  <a:lnTo>
                    <a:pt x="11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51" name="Freeform 69"/>
            <p:cNvSpPr>
              <a:spLocks noChangeAspect="1"/>
            </p:cNvSpPr>
            <p:nvPr userDrawn="1"/>
          </p:nvSpPr>
          <p:spPr bwMode="auto">
            <a:xfrm>
              <a:off x="130" y="3837"/>
              <a:ext cx="83" cy="47"/>
            </a:xfrm>
            <a:custGeom>
              <a:avLst/>
              <a:gdLst/>
              <a:ahLst/>
              <a:cxnLst>
                <a:cxn ang="0">
                  <a:pos x="62" y="12"/>
                </a:cxn>
                <a:cxn ang="0">
                  <a:pos x="60" y="15"/>
                </a:cxn>
                <a:cxn ang="0">
                  <a:pos x="59" y="18"/>
                </a:cxn>
                <a:cxn ang="0">
                  <a:pos x="59" y="19"/>
                </a:cxn>
                <a:cxn ang="0">
                  <a:pos x="59" y="20"/>
                </a:cxn>
                <a:cxn ang="0">
                  <a:pos x="58" y="22"/>
                </a:cxn>
                <a:cxn ang="0">
                  <a:pos x="56" y="22"/>
                </a:cxn>
                <a:cxn ang="0">
                  <a:pos x="46" y="29"/>
                </a:cxn>
                <a:cxn ang="0">
                  <a:pos x="34" y="35"/>
                </a:cxn>
                <a:cxn ang="0">
                  <a:pos x="30" y="36"/>
                </a:cxn>
                <a:cxn ang="0">
                  <a:pos x="26" y="36"/>
                </a:cxn>
                <a:cxn ang="0">
                  <a:pos x="21" y="37"/>
                </a:cxn>
                <a:cxn ang="0">
                  <a:pos x="14" y="37"/>
                </a:cxn>
                <a:cxn ang="0">
                  <a:pos x="0" y="45"/>
                </a:cxn>
                <a:cxn ang="0">
                  <a:pos x="15" y="47"/>
                </a:cxn>
                <a:cxn ang="0">
                  <a:pos x="29" y="45"/>
                </a:cxn>
                <a:cxn ang="0">
                  <a:pos x="37" y="44"/>
                </a:cxn>
                <a:cxn ang="0">
                  <a:pos x="50" y="37"/>
                </a:cxn>
                <a:cxn ang="0">
                  <a:pos x="63" y="29"/>
                </a:cxn>
                <a:cxn ang="0">
                  <a:pos x="66" y="26"/>
                </a:cxn>
                <a:cxn ang="0">
                  <a:pos x="72" y="19"/>
                </a:cxn>
                <a:cxn ang="0">
                  <a:pos x="79" y="8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2" y="12"/>
                </a:cxn>
              </a:cxnLst>
              <a:rect l="0" t="0" r="r" b="b"/>
              <a:pathLst>
                <a:path w="83" h="47">
                  <a:moveTo>
                    <a:pt x="62" y="12"/>
                  </a:moveTo>
                  <a:lnTo>
                    <a:pt x="60" y="15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46" y="29"/>
                  </a:lnTo>
                  <a:lnTo>
                    <a:pt x="34" y="35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1" y="37"/>
                  </a:lnTo>
                  <a:lnTo>
                    <a:pt x="14" y="37"/>
                  </a:lnTo>
                  <a:lnTo>
                    <a:pt x="0" y="45"/>
                  </a:lnTo>
                  <a:lnTo>
                    <a:pt x="15" y="47"/>
                  </a:lnTo>
                  <a:lnTo>
                    <a:pt x="29" y="45"/>
                  </a:lnTo>
                  <a:lnTo>
                    <a:pt x="37" y="44"/>
                  </a:lnTo>
                  <a:lnTo>
                    <a:pt x="50" y="37"/>
                  </a:lnTo>
                  <a:lnTo>
                    <a:pt x="63" y="29"/>
                  </a:lnTo>
                  <a:lnTo>
                    <a:pt x="66" y="26"/>
                  </a:lnTo>
                  <a:lnTo>
                    <a:pt x="72" y="19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52" name="Freeform 70"/>
            <p:cNvSpPr>
              <a:spLocks noChangeAspect="1"/>
            </p:cNvSpPr>
            <p:nvPr userDrawn="1"/>
          </p:nvSpPr>
          <p:spPr bwMode="auto">
            <a:xfrm>
              <a:off x="126" y="3741"/>
              <a:ext cx="87" cy="49"/>
            </a:xfrm>
            <a:custGeom>
              <a:avLst/>
              <a:gdLst/>
              <a:ahLst/>
              <a:cxnLst>
                <a:cxn ang="0">
                  <a:pos x="16" y="9"/>
                </a:cxn>
                <a:cxn ang="0">
                  <a:pos x="16" y="9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20" y="9"/>
                </a:cxn>
                <a:cxn ang="0">
                  <a:pos x="17" y="10"/>
                </a:cxn>
                <a:cxn ang="0">
                  <a:pos x="15" y="10"/>
                </a:cxn>
                <a:cxn ang="0">
                  <a:pos x="28" y="18"/>
                </a:cxn>
                <a:cxn ang="0">
                  <a:pos x="42" y="21"/>
                </a:cxn>
                <a:cxn ang="0">
                  <a:pos x="54" y="29"/>
                </a:cxn>
                <a:cxn ang="0">
                  <a:pos x="51" y="29"/>
                </a:cxn>
                <a:cxn ang="0">
                  <a:pos x="49" y="30"/>
                </a:cxn>
                <a:cxn ang="0">
                  <a:pos x="70" y="41"/>
                </a:cxn>
                <a:cxn ang="0">
                  <a:pos x="70" y="41"/>
                </a:cxn>
                <a:cxn ang="0">
                  <a:pos x="70" y="41"/>
                </a:cxn>
                <a:cxn ang="0">
                  <a:pos x="71" y="41"/>
                </a:cxn>
                <a:cxn ang="0">
                  <a:pos x="73" y="42"/>
                </a:cxn>
                <a:cxn ang="0">
                  <a:pos x="87" y="50"/>
                </a:cxn>
                <a:cxn ang="0">
                  <a:pos x="87" y="49"/>
                </a:cxn>
                <a:cxn ang="0">
                  <a:pos x="86" y="49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86" y="46"/>
                </a:cxn>
                <a:cxn ang="0">
                  <a:pos x="76" y="30"/>
                </a:cxn>
                <a:cxn ang="0">
                  <a:pos x="63" y="17"/>
                </a:cxn>
                <a:cxn ang="0">
                  <a:pos x="63" y="16"/>
                </a:cxn>
                <a:cxn ang="0">
                  <a:pos x="62" y="16"/>
                </a:cxn>
                <a:cxn ang="0">
                  <a:pos x="47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3" y="10"/>
                </a:cxn>
                <a:cxn ang="0">
                  <a:pos x="15" y="9"/>
                </a:cxn>
                <a:cxn ang="0">
                  <a:pos x="16" y="9"/>
                </a:cxn>
              </a:cxnLst>
              <a:rect l="0" t="0" r="r" b="b"/>
              <a:pathLst>
                <a:path w="87" h="50">
                  <a:moveTo>
                    <a:pt x="16" y="9"/>
                  </a:moveTo>
                  <a:lnTo>
                    <a:pt x="16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28" y="18"/>
                  </a:lnTo>
                  <a:lnTo>
                    <a:pt x="42" y="21"/>
                  </a:lnTo>
                  <a:lnTo>
                    <a:pt x="54" y="29"/>
                  </a:lnTo>
                  <a:lnTo>
                    <a:pt x="51" y="29"/>
                  </a:lnTo>
                  <a:lnTo>
                    <a:pt x="49" y="30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3" y="42"/>
                  </a:lnTo>
                  <a:lnTo>
                    <a:pt x="87" y="50"/>
                  </a:lnTo>
                  <a:lnTo>
                    <a:pt x="87" y="49"/>
                  </a:lnTo>
                  <a:lnTo>
                    <a:pt x="86" y="49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6"/>
                  </a:lnTo>
                  <a:lnTo>
                    <a:pt x="76" y="30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2" y="16"/>
                  </a:lnTo>
                  <a:lnTo>
                    <a:pt x="47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53" name="Freeform 71"/>
            <p:cNvSpPr>
              <a:spLocks noChangeAspect="1"/>
            </p:cNvSpPr>
            <p:nvPr userDrawn="1"/>
          </p:nvSpPr>
          <p:spPr bwMode="auto">
            <a:xfrm>
              <a:off x="73" y="3770"/>
              <a:ext cx="13" cy="86"/>
            </a:xfrm>
            <a:custGeom>
              <a:avLst/>
              <a:gdLst/>
              <a:ahLst/>
              <a:cxnLst>
                <a:cxn ang="0">
                  <a:pos x="13" y="66"/>
                </a:cxn>
                <a:cxn ang="0">
                  <a:pos x="12" y="62"/>
                </a:cxn>
                <a:cxn ang="0">
                  <a:pos x="11" y="58"/>
                </a:cxn>
                <a:cxn ang="0">
                  <a:pos x="10" y="55"/>
                </a:cxn>
                <a:cxn ang="0">
                  <a:pos x="10" y="53"/>
                </a:cxn>
                <a:cxn ang="0">
                  <a:pos x="10" y="49"/>
                </a:cxn>
                <a:cxn ang="0">
                  <a:pos x="10" y="47"/>
                </a:cxn>
                <a:cxn ang="0">
                  <a:pos x="10" y="45"/>
                </a:cxn>
                <a:cxn ang="0">
                  <a:pos x="10" y="41"/>
                </a:cxn>
                <a:cxn ang="0">
                  <a:pos x="10" y="38"/>
                </a:cxn>
                <a:cxn ang="0">
                  <a:pos x="10" y="35"/>
                </a:cxn>
                <a:cxn ang="0">
                  <a:pos x="11" y="30"/>
                </a:cxn>
                <a:cxn ang="0">
                  <a:pos x="12" y="25"/>
                </a:cxn>
                <a:cxn ang="0">
                  <a:pos x="13" y="18"/>
                </a:cxn>
                <a:cxn ang="0">
                  <a:pos x="13" y="0"/>
                </a:cxn>
                <a:cxn ang="0">
                  <a:pos x="11" y="5"/>
                </a:cxn>
                <a:cxn ang="0">
                  <a:pos x="8" y="10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2" y="58"/>
                </a:cxn>
                <a:cxn ang="0">
                  <a:pos x="2" y="62"/>
                </a:cxn>
                <a:cxn ang="0">
                  <a:pos x="4" y="67"/>
                </a:cxn>
                <a:cxn ang="0">
                  <a:pos x="6" y="72"/>
                </a:cxn>
                <a:cxn ang="0">
                  <a:pos x="10" y="78"/>
                </a:cxn>
                <a:cxn ang="0">
                  <a:pos x="12" y="83"/>
                </a:cxn>
                <a:cxn ang="0">
                  <a:pos x="12" y="84"/>
                </a:cxn>
                <a:cxn ang="0">
                  <a:pos x="13" y="84"/>
                </a:cxn>
                <a:cxn ang="0">
                  <a:pos x="13" y="86"/>
                </a:cxn>
                <a:cxn ang="0">
                  <a:pos x="13" y="86"/>
                </a:cxn>
                <a:cxn ang="0">
                  <a:pos x="13" y="64"/>
                </a:cxn>
                <a:cxn ang="0">
                  <a:pos x="13" y="66"/>
                </a:cxn>
                <a:cxn ang="0">
                  <a:pos x="13" y="66"/>
                </a:cxn>
              </a:cxnLst>
              <a:rect l="0" t="0" r="r" b="b"/>
              <a:pathLst>
                <a:path w="13" h="86">
                  <a:moveTo>
                    <a:pt x="13" y="66"/>
                  </a:moveTo>
                  <a:lnTo>
                    <a:pt x="12" y="62"/>
                  </a:lnTo>
                  <a:lnTo>
                    <a:pt x="11" y="58"/>
                  </a:lnTo>
                  <a:lnTo>
                    <a:pt x="10" y="55"/>
                  </a:lnTo>
                  <a:lnTo>
                    <a:pt x="10" y="53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11" y="30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4" y="67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13" y="64"/>
                  </a:lnTo>
                  <a:lnTo>
                    <a:pt x="13" y="66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54" name="Freeform 72"/>
            <p:cNvSpPr>
              <a:spLocks noChangeAspect="1"/>
            </p:cNvSpPr>
            <p:nvPr userDrawn="1"/>
          </p:nvSpPr>
          <p:spPr bwMode="auto">
            <a:xfrm>
              <a:off x="189" y="3782"/>
              <a:ext cx="16" cy="43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6" y="34"/>
                </a:cxn>
                <a:cxn ang="0">
                  <a:pos x="10" y="43"/>
                </a:cxn>
                <a:cxn ang="0">
                  <a:pos x="10" y="42"/>
                </a:cxn>
                <a:cxn ang="0">
                  <a:pos x="11" y="41"/>
                </a:cxn>
                <a:cxn ang="0">
                  <a:pos x="16" y="26"/>
                </a:cxn>
                <a:cxn ang="0">
                  <a:pos x="13" y="9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8" y="8"/>
                </a:cxn>
                <a:cxn ang="0">
                  <a:pos x="7" y="14"/>
                </a:cxn>
                <a:cxn ang="0">
                  <a:pos x="4" y="21"/>
                </a:cxn>
              </a:cxnLst>
              <a:rect l="0" t="0" r="r" b="b"/>
              <a:pathLst>
                <a:path w="16" h="43">
                  <a:moveTo>
                    <a:pt x="4" y="21"/>
                  </a:moveTo>
                  <a:lnTo>
                    <a:pt x="3" y="22"/>
                  </a:lnTo>
                  <a:lnTo>
                    <a:pt x="0" y="25"/>
                  </a:lnTo>
                  <a:lnTo>
                    <a:pt x="6" y="34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1" y="41"/>
                  </a:lnTo>
                  <a:lnTo>
                    <a:pt x="16" y="2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8" y="8"/>
                  </a:lnTo>
                  <a:lnTo>
                    <a:pt x="7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55" name="Freeform 73"/>
            <p:cNvSpPr>
              <a:spLocks noChangeAspect="1"/>
            </p:cNvSpPr>
            <p:nvPr userDrawn="1"/>
          </p:nvSpPr>
          <p:spPr bwMode="auto">
            <a:xfrm>
              <a:off x="127" y="3751"/>
              <a:ext cx="14" cy="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56" name="Freeform 74"/>
            <p:cNvSpPr>
              <a:spLocks noChangeAspect="1"/>
            </p:cNvSpPr>
            <p:nvPr userDrawn="1"/>
          </p:nvSpPr>
          <p:spPr bwMode="auto">
            <a:xfrm>
              <a:off x="213" y="3791"/>
              <a:ext cx="44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45" y="24"/>
                </a:cxn>
                <a:cxn ang="0">
                  <a:pos x="1" y="0"/>
                </a:cxn>
                <a:cxn ang="0">
                  <a:pos x="4" y="18"/>
                </a:cxn>
                <a:cxn ang="0">
                  <a:pos x="4" y="34"/>
                </a:cxn>
                <a:cxn ang="0">
                  <a:pos x="0" y="47"/>
                </a:cxn>
              </a:cxnLst>
              <a:rect l="0" t="0" r="r" b="b"/>
              <a:pathLst>
                <a:path w="45" h="47">
                  <a:moveTo>
                    <a:pt x="0" y="47"/>
                  </a:moveTo>
                  <a:lnTo>
                    <a:pt x="45" y="24"/>
                  </a:lnTo>
                  <a:lnTo>
                    <a:pt x="1" y="0"/>
                  </a:lnTo>
                  <a:lnTo>
                    <a:pt x="4" y="18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57" name="Freeform 75"/>
            <p:cNvSpPr>
              <a:spLocks noChangeAspect="1"/>
            </p:cNvSpPr>
            <p:nvPr userDrawn="1"/>
          </p:nvSpPr>
          <p:spPr bwMode="auto">
            <a:xfrm>
              <a:off x="146" y="3759"/>
              <a:ext cx="29" cy="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8" y="7"/>
                </a:cxn>
                <a:cxn ang="0">
                  <a:pos x="17" y="15"/>
                </a:cxn>
                <a:cxn ang="0">
                  <a:pos x="24" y="12"/>
                </a:cxn>
                <a:cxn ang="0">
                  <a:pos x="29" y="1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29" h="15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8" y="7"/>
                  </a:lnTo>
                  <a:lnTo>
                    <a:pt x="17" y="15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58" name="Freeform 76"/>
            <p:cNvSpPr>
              <a:spLocks noChangeAspect="1"/>
            </p:cNvSpPr>
            <p:nvPr userDrawn="1"/>
          </p:nvSpPr>
          <p:spPr bwMode="auto">
            <a:xfrm>
              <a:off x="93" y="3824"/>
              <a:ext cx="98" cy="52"/>
            </a:xfrm>
            <a:custGeom>
              <a:avLst/>
              <a:gdLst/>
              <a:ahLst/>
              <a:cxnLst>
                <a:cxn ang="0">
                  <a:pos x="78" y="27"/>
                </a:cxn>
                <a:cxn ang="0">
                  <a:pos x="59" y="27"/>
                </a:cxn>
                <a:cxn ang="0">
                  <a:pos x="42" y="22"/>
                </a:cxn>
                <a:cxn ang="0">
                  <a:pos x="25" y="13"/>
                </a:cxn>
                <a:cxn ang="0">
                  <a:pos x="12" y="0"/>
                </a:cxn>
                <a:cxn ang="0">
                  <a:pos x="7" y="8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3" y="29"/>
                </a:cxn>
                <a:cxn ang="0">
                  <a:pos x="4" y="31"/>
                </a:cxn>
                <a:cxn ang="0">
                  <a:pos x="9" y="37"/>
                </a:cxn>
                <a:cxn ang="0">
                  <a:pos x="20" y="43"/>
                </a:cxn>
                <a:cxn ang="0">
                  <a:pos x="34" y="50"/>
                </a:cxn>
                <a:cxn ang="0">
                  <a:pos x="42" y="52"/>
                </a:cxn>
                <a:cxn ang="0">
                  <a:pos x="50" y="52"/>
                </a:cxn>
                <a:cxn ang="0">
                  <a:pos x="98" y="27"/>
                </a:cxn>
                <a:cxn ang="0">
                  <a:pos x="98" y="23"/>
                </a:cxn>
                <a:cxn ang="0">
                  <a:pos x="98" y="21"/>
                </a:cxn>
                <a:cxn ang="0">
                  <a:pos x="92" y="23"/>
                </a:cxn>
                <a:cxn ang="0">
                  <a:pos x="86" y="26"/>
                </a:cxn>
                <a:cxn ang="0">
                  <a:pos x="78" y="27"/>
                </a:cxn>
              </a:cxnLst>
              <a:rect l="0" t="0" r="r" b="b"/>
              <a:pathLst>
                <a:path w="98" h="52">
                  <a:moveTo>
                    <a:pt x="78" y="27"/>
                  </a:moveTo>
                  <a:lnTo>
                    <a:pt x="59" y="27"/>
                  </a:lnTo>
                  <a:lnTo>
                    <a:pt x="42" y="22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7" y="8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9" y="37"/>
                  </a:lnTo>
                  <a:lnTo>
                    <a:pt x="20" y="43"/>
                  </a:lnTo>
                  <a:lnTo>
                    <a:pt x="34" y="50"/>
                  </a:lnTo>
                  <a:lnTo>
                    <a:pt x="42" y="52"/>
                  </a:lnTo>
                  <a:lnTo>
                    <a:pt x="50" y="52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2" y="23"/>
                  </a:lnTo>
                  <a:lnTo>
                    <a:pt x="86" y="26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59" name="Freeform 77"/>
            <p:cNvSpPr>
              <a:spLocks noChangeAspect="1"/>
            </p:cNvSpPr>
            <p:nvPr userDrawn="1"/>
          </p:nvSpPr>
          <p:spPr bwMode="auto">
            <a:xfrm>
              <a:off x="101" y="3761"/>
              <a:ext cx="26" cy="47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14" y="39"/>
                </a:cxn>
                <a:cxn ang="0">
                  <a:pos x="25" y="31"/>
                </a:cxn>
                <a:cxn ang="0">
                  <a:pos x="24" y="30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1" y="15"/>
                </a:cxn>
                <a:cxn ang="0">
                  <a:pos x="25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4"/>
                </a:cxn>
                <a:cxn ang="0">
                  <a:pos x="5" y="8"/>
                </a:cxn>
                <a:cxn ang="0">
                  <a:pos x="3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1" y="34"/>
                </a:cxn>
                <a:cxn ang="0">
                  <a:pos x="3" y="40"/>
                </a:cxn>
                <a:cxn ang="0">
                  <a:pos x="4" y="44"/>
                </a:cxn>
                <a:cxn ang="0">
                  <a:pos x="5" y="47"/>
                </a:cxn>
              </a:cxnLst>
              <a:rect l="0" t="0" r="r" b="b"/>
              <a:pathLst>
                <a:path w="26" h="47">
                  <a:moveTo>
                    <a:pt x="5" y="47"/>
                  </a:moveTo>
                  <a:lnTo>
                    <a:pt x="14" y="39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1" y="15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3" y="40"/>
                  </a:lnTo>
                  <a:lnTo>
                    <a:pt x="4" y="44"/>
                  </a:lnTo>
                  <a:lnTo>
                    <a:pt x="5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60" name="Freeform 78"/>
            <p:cNvSpPr>
              <a:spLocks noChangeAspect="1"/>
            </p:cNvSpPr>
            <p:nvPr userDrawn="1"/>
          </p:nvSpPr>
          <p:spPr bwMode="auto">
            <a:xfrm>
              <a:off x="131" y="3766"/>
              <a:ext cx="23" cy="19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1"/>
                </a:cxn>
                <a:cxn ang="0">
                  <a:pos x="3" y="21"/>
                </a:cxn>
                <a:cxn ang="0">
                  <a:pos x="12" y="16"/>
                </a:cxn>
                <a:cxn ang="0">
                  <a:pos x="23" y="10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3" h="21">
                  <a:moveTo>
                    <a:pt x="2" y="20"/>
                  </a:moveTo>
                  <a:lnTo>
                    <a:pt x="2" y="21"/>
                  </a:lnTo>
                  <a:lnTo>
                    <a:pt x="3" y="21"/>
                  </a:lnTo>
                  <a:lnTo>
                    <a:pt x="12" y="16"/>
                  </a:lnTo>
                  <a:lnTo>
                    <a:pt x="23" y="10"/>
                  </a:lnTo>
                  <a:lnTo>
                    <a:pt x="13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61" name="Freeform 79"/>
            <p:cNvSpPr>
              <a:spLocks noChangeAspect="1"/>
            </p:cNvSpPr>
            <p:nvPr userDrawn="1"/>
          </p:nvSpPr>
          <p:spPr bwMode="auto">
            <a:xfrm>
              <a:off x="138" y="3784"/>
              <a:ext cx="39" cy="2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35" y="23"/>
                </a:cxn>
                <a:cxn ang="0">
                  <a:pos x="39" y="20"/>
                </a:cxn>
                <a:cxn ang="0">
                  <a:pos x="32" y="1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0" y="6"/>
                </a:cxn>
                <a:cxn ang="0">
                  <a:pos x="0" y="11"/>
                </a:cxn>
                <a:cxn ang="0">
                  <a:pos x="9" y="19"/>
                </a:cxn>
                <a:cxn ang="0">
                  <a:pos x="20" y="23"/>
                </a:cxn>
                <a:cxn ang="0">
                  <a:pos x="32" y="23"/>
                </a:cxn>
              </a:cxnLst>
              <a:rect l="0" t="0" r="r" b="b"/>
              <a:pathLst>
                <a:path w="39" h="23">
                  <a:moveTo>
                    <a:pt x="32" y="23"/>
                  </a:moveTo>
                  <a:lnTo>
                    <a:pt x="35" y="23"/>
                  </a:lnTo>
                  <a:lnTo>
                    <a:pt x="39" y="20"/>
                  </a:lnTo>
                  <a:lnTo>
                    <a:pt x="32" y="1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9" y="19"/>
                  </a:lnTo>
                  <a:lnTo>
                    <a:pt x="20" y="23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62" name="Freeform 80"/>
            <p:cNvSpPr>
              <a:spLocks noChangeAspect="1"/>
            </p:cNvSpPr>
            <p:nvPr userDrawn="1"/>
          </p:nvSpPr>
          <p:spPr bwMode="auto">
            <a:xfrm>
              <a:off x="86" y="3722"/>
              <a:ext cx="40" cy="48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26" y="27"/>
                </a:cxn>
                <a:cxn ang="0">
                  <a:pos x="29" y="25"/>
                </a:cxn>
                <a:cxn ang="0">
                  <a:pos x="33" y="24"/>
                </a:cxn>
                <a:cxn ang="0">
                  <a:pos x="40" y="21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6" y="43"/>
                </a:cxn>
                <a:cxn ang="0">
                  <a:pos x="10" y="39"/>
                </a:cxn>
                <a:cxn ang="0">
                  <a:pos x="14" y="35"/>
                </a:cxn>
                <a:cxn ang="0">
                  <a:pos x="18" y="32"/>
                </a:cxn>
                <a:cxn ang="0">
                  <a:pos x="20" y="31"/>
                </a:cxn>
                <a:cxn ang="0">
                  <a:pos x="22" y="29"/>
                </a:cxn>
              </a:cxnLst>
              <a:rect l="0" t="0" r="r" b="b"/>
              <a:pathLst>
                <a:path w="40" h="48">
                  <a:moveTo>
                    <a:pt x="22" y="29"/>
                  </a:moveTo>
                  <a:lnTo>
                    <a:pt x="26" y="27"/>
                  </a:lnTo>
                  <a:lnTo>
                    <a:pt x="29" y="25"/>
                  </a:lnTo>
                  <a:lnTo>
                    <a:pt x="33" y="2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48"/>
                  </a:lnTo>
                  <a:lnTo>
                    <a:pt x="6" y="43"/>
                  </a:lnTo>
                  <a:lnTo>
                    <a:pt x="10" y="39"/>
                  </a:lnTo>
                  <a:lnTo>
                    <a:pt x="14" y="35"/>
                  </a:lnTo>
                  <a:lnTo>
                    <a:pt x="18" y="32"/>
                  </a:lnTo>
                  <a:lnTo>
                    <a:pt x="20" y="31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63" name="Freeform 81"/>
            <p:cNvSpPr>
              <a:spLocks noChangeAspect="1"/>
            </p:cNvSpPr>
            <p:nvPr userDrawn="1"/>
          </p:nvSpPr>
          <p:spPr bwMode="auto">
            <a:xfrm>
              <a:off x="171" y="3779"/>
              <a:ext cx="18" cy="19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6" y="13"/>
                </a:cxn>
                <a:cxn ang="0">
                  <a:pos x="17" y="8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8" y="11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4" y="19"/>
                </a:cxn>
              </a:cxnLst>
              <a:rect l="0" t="0" r="r" b="b"/>
              <a:pathLst>
                <a:path w="17" h="19">
                  <a:moveTo>
                    <a:pt x="14" y="19"/>
                  </a:moveTo>
                  <a:lnTo>
                    <a:pt x="16" y="13"/>
                  </a:lnTo>
                  <a:lnTo>
                    <a:pt x="17" y="8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1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64" name="Freeform 82"/>
            <p:cNvSpPr>
              <a:spLocks noChangeAspect="1"/>
            </p:cNvSpPr>
            <p:nvPr userDrawn="1"/>
          </p:nvSpPr>
          <p:spPr bwMode="auto">
            <a:xfrm>
              <a:off x="112" y="3799"/>
              <a:ext cx="79" cy="42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65" y="40"/>
                </a:cxn>
                <a:cxn ang="0">
                  <a:pos x="72" y="37"/>
                </a:cxn>
                <a:cxn ang="0">
                  <a:pos x="79" y="33"/>
                </a:cxn>
                <a:cxn ang="0">
                  <a:pos x="75" y="23"/>
                </a:cxn>
                <a:cxn ang="0">
                  <a:pos x="71" y="12"/>
                </a:cxn>
                <a:cxn ang="0">
                  <a:pos x="65" y="15"/>
                </a:cxn>
                <a:cxn ang="0">
                  <a:pos x="59" y="16"/>
                </a:cxn>
                <a:cxn ang="0">
                  <a:pos x="43" y="16"/>
                </a:cxn>
                <a:cxn ang="0">
                  <a:pos x="30" y="9"/>
                </a:cxn>
                <a:cxn ang="0">
                  <a:pos x="18" y="0"/>
                </a:cxn>
                <a:cxn ang="0">
                  <a:pos x="9" y="8"/>
                </a:cxn>
                <a:cxn ang="0">
                  <a:pos x="0" y="16"/>
                </a:cxn>
                <a:cxn ang="0">
                  <a:pos x="11" y="28"/>
                </a:cxn>
                <a:cxn ang="0">
                  <a:pos x="26" y="36"/>
                </a:cxn>
                <a:cxn ang="0">
                  <a:pos x="42" y="41"/>
                </a:cxn>
                <a:cxn ang="0">
                  <a:pos x="58" y="41"/>
                </a:cxn>
              </a:cxnLst>
              <a:rect l="0" t="0" r="r" b="b"/>
              <a:pathLst>
                <a:path w="79" h="41">
                  <a:moveTo>
                    <a:pt x="58" y="41"/>
                  </a:moveTo>
                  <a:lnTo>
                    <a:pt x="65" y="40"/>
                  </a:lnTo>
                  <a:lnTo>
                    <a:pt x="72" y="37"/>
                  </a:lnTo>
                  <a:lnTo>
                    <a:pt x="79" y="33"/>
                  </a:lnTo>
                  <a:lnTo>
                    <a:pt x="75" y="23"/>
                  </a:lnTo>
                  <a:lnTo>
                    <a:pt x="71" y="12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43" y="16"/>
                  </a:lnTo>
                  <a:lnTo>
                    <a:pt x="30" y="9"/>
                  </a:lnTo>
                  <a:lnTo>
                    <a:pt x="18" y="0"/>
                  </a:lnTo>
                  <a:lnTo>
                    <a:pt x="9" y="8"/>
                  </a:lnTo>
                  <a:lnTo>
                    <a:pt x="0" y="16"/>
                  </a:lnTo>
                  <a:lnTo>
                    <a:pt x="11" y="28"/>
                  </a:lnTo>
                  <a:lnTo>
                    <a:pt x="26" y="36"/>
                  </a:lnTo>
                  <a:lnTo>
                    <a:pt x="42" y="41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65" name="Freeform 83"/>
            <p:cNvSpPr>
              <a:spLocks noChangeAspect="1"/>
            </p:cNvSpPr>
            <p:nvPr userDrawn="1"/>
          </p:nvSpPr>
          <p:spPr bwMode="auto">
            <a:xfrm>
              <a:off x="86" y="3777"/>
              <a:ext cx="14" cy="57"/>
            </a:xfrm>
            <a:custGeom>
              <a:avLst/>
              <a:gdLst/>
              <a:ahLst/>
              <a:cxnLst>
                <a:cxn ang="0">
                  <a:pos x="14" y="39"/>
                </a:cxn>
                <a:cxn ang="0">
                  <a:pos x="11" y="35"/>
                </a:cxn>
                <a:cxn ang="0">
                  <a:pos x="10" y="29"/>
                </a:cxn>
                <a:cxn ang="0">
                  <a:pos x="6" y="15"/>
                </a:cxn>
                <a:cxn ang="0">
                  <a:pos x="7" y="0"/>
                </a:cxn>
                <a:cxn ang="0">
                  <a:pos x="6" y="4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2"/>
                </a:cxn>
                <a:cxn ang="0">
                  <a:pos x="0" y="58"/>
                </a:cxn>
                <a:cxn ang="0">
                  <a:pos x="4" y="52"/>
                </a:cxn>
                <a:cxn ang="0">
                  <a:pos x="8" y="45"/>
                </a:cxn>
                <a:cxn ang="0">
                  <a:pos x="14" y="39"/>
                </a:cxn>
              </a:cxnLst>
              <a:rect l="0" t="0" r="r" b="b"/>
              <a:pathLst>
                <a:path w="14" h="58">
                  <a:moveTo>
                    <a:pt x="14" y="39"/>
                  </a:moveTo>
                  <a:lnTo>
                    <a:pt x="11" y="35"/>
                  </a:lnTo>
                  <a:lnTo>
                    <a:pt x="10" y="29"/>
                  </a:lnTo>
                  <a:lnTo>
                    <a:pt x="6" y="15"/>
                  </a:lnTo>
                  <a:lnTo>
                    <a:pt x="7" y="0"/>
                  </a:lnTo>
                  <a:lnTo>
                    <a:pt x="6" y="4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58"/>
                  </a:lnTo>
                  <a:lnTo>
                    <a:pt x="4" y="52"/>
                  </a:lnTo>
                  <a:lnTo>
                    <a:pt x="8" y="45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66" name="Freeform 84"/>
            <p:cNvSpPr>
              <a:spLocks noChangeAspect="1"/>
            </p:cNvSpPr>
            <p:nvPr userDrawn="1"/>
          </p:nvSpPr>
          <p:spPr bwMode="auto">
            <a:xfrm>
              <a:off x="200" y="3834"/>
              <a:ext cx="4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67" name="Freeform 85"/>
            <p:cNvSpPr>
              <a:spLocks noChangeAspect="1"/>
            </p:cNvSpPr>
            <p:nvPr userDrawn="1"/>
          </p:nvSpPr>
          <p:spPr bwMode="auto">
            <a:xfrm>
              <a:off x="86" y="3857"/>
              <a:ext cx="44" cy="4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43" y="27"/>
                </a:cxn>
                <a:cxn ang="0">
                  <a:pos x="41" y="26"/>
                </a:cxn>
                <a:cxn ang="0">
                  <a:pos x="39" y="26"/>
                </a:cxn>
                <a:cxn ang="0">
                  <a:pos x="22" y="19"/>
                </a:cxn>
                <a:cxn ang="0">
                  <a:pos x="11" y="10"/>
                </a:cxn>
                <a:cxn ang="0">
                  <a:pos x="4" y="4"/>
                </a:cxn>
              </a:cxnLst>
              <a:rect l="0" t="0" r="r" b="b"/>
              <a:pathLst>
                <a:path w="43" h="50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0"/>
                  </a:lnTo>
                  <a:lnTo>
                    <a:pt x="43" y="27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22" y="19"/>
                  </a:lnTo>
                  <a:lnTo>
                    <a:pt x="11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68" name="Freeform 86"/>
            <p:cNvSpPr>
              <a:spLocks noChangeAspect="1" noEditPoints="1"/>
            </p:cNvSpPr>
            <p:nvPr userDrawn="1"/>
          </p:nvSpPr>
          <p:spPr bwMode="auto">
            <a:xfrm>
              <a:off x="218" y="3864"/>
              <a:ext cx="20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1" y="10"/>
                </a:cxn>
                <a:cxn ang="0">
                  <a:pos x="20" y="14"/>
                </a:cxn>
                <a:cxn ang="0">
                  <a:pos x="17" y="18"/>
                </a:cxn>
                <a:cxn ang="0">
                  <a:pos x="14" y="21"/>
                </a:cxn>
                <a:cxn ang="0">
                  <a:pos x="11" y="21"/>
                </a:cxn>
                <a:cxn ang="0">
                  <a:pos x="5" y="21"/>
                </a:cxn>
                <a:cxn ang="0">
                  <a:pos x="3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3" y="14"/>
                </a:cxn>
                <a:cxn ang="0">
                  <a:pos x="4" y="17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13" y="18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3" y="7"/>
                </a:cxn>
                <a:cxn ang="0">
                  <a:pos x="1" y="10"/>
                </a:cxn>
                <a:cxn ang="0">
                  <a:pos x="16" y="17"/>
                </a:cxn>
                <a:cxn ang="0">
                  <a:pos x="13" y="17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6" y="6"/>
                </a:cxn>
                <a:cxn ang="0">
                  <a:pos x="16" y="7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6" y="17"/>
                </a:cxn>
                <a:cxn ang="0">
                  <a:pos x="9" y="9"/>
                </a:cxn>
                <a:cxn ang="0">
                  <a:pos x="11" y="9"/>
                </a:cxn>
                <a:cxn ang="0">
                  <a:pos x="12" y="9"/>
                </a:cxn>
                <a:cxn ang="0">
                  <a:pos x="13" y="9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2" y="6"/>
                </a:cxn>
                <a:cxn ang="0">
                  <a:pos x="11" y="6"/>
                </a:cxn>
                <a:cxn ang="0">
                  <a:pos x="8" y="6"/>
                </a:cxn>
                <a:cxn ang="0">
                  <a:pos x="8" y="9"/>
                </a:cxn>
                <a:cxn ang="0">
                  <a:pos x="9" y="9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0" y="14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5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close/>
                  <a:moveTo>
                    <a:pt x="1" y="10"/>
                  </a:moveTo>
                  <a:lnTo>
                    <a:pt x="3" y="14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close/>
                  <a:moveTo>
                    <a:pt x="16" y="17"/>
                  </a:moveTo>
                  <a:lnTo>
                    <a:pt x="13" y="1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6" y="17"/>
                  </a:lnTo>
                  <a:close/>
                  <a:moveTo>
                    <a:pt x="9" y="9"/>
                  </a:moveTo>
                  <a:lnTo>
                    <a:pt x="11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</p:grpSp>
      <p:pic>
        <p:nvPicPr>
          <p:cNvPr id="69" name="Picture 215" descr="topleft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821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765175" y="1666875"/>
            <a:ext cx="7778750" cy="2647950"/>
          </a:xfrm>
        </p:spPr>
        <p:txBody>
          <a:bodyPr anchorCtr="1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46822" name="Rectangle 38"/>
          <p:cNvSpPr>
            <a:spLocks noGrp="1" noChangeArrowheads="1"/>
          </p:cNvSpPr>
          <p:nvPr>
            <p:ph type="subTitle" idx="1"/>
          </p:nvPr>
        </p:nvSpPr>
        <p:spPr>
          <a:xfrm>
            <a:off x="765175" y="4454525"/>
            <a:ext cx="7778750" cy="198437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" name="Rectangle 111"/>
          <p:cNvSpPr>
            <a:spLocks noGrp="1" noChangeArrowheads="1"/>
          </p:cNvSpPr>
          <p:nvPr>
            <p:ph type="ftr" sz="quarter" idx="10"/>
          </p:nvPr>
        </p:nvSpPr>
        <p:spPr>
          <a:xfrm>
            <a:off x="2179638" y="6480175"/>
            <a:ext cx="4979987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1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59625" y="6480175"/>
            <a:ext cx="1384300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8886E1-C33E-488A-A5C6-BCBD63411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" name="Rectangle 113"/>
          <p:cNvSpPr>
            <a:spLocks noGrp="1" noChangeArrowheads="1"/>
          </p:cNvSpPr>
          <p:nvPr>
            <p:ph type="dt" sz="half" idx="12"/>
          </p:nvPr>
        </p:nvSpPr>
        <p:spPr>
          <a:xfrm>
            <a:off x="765175" y="6480175"/>
            <a:ext cx="1414463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984E-0100-480D-9849-7A72406F2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5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1825" y="274638"/>
            <a:ext cx="15621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90763" y="274638"/>
            <a:ext cx="4538662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4A80-5D5E-4A9B-ABD2-D4BE4CEC3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5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8A19-2124-43D6-972A-2FAE69669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5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5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B9D2F-0B95-428B-AB96-CF5830795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5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0763" y="1600200"/>
            <a:ext cx="3049587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0" y="1600200"/>
            <a:ext cx="3051175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5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9D46-CAF0-45A1-B306-DF665C264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5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5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D112-CCB1-43DD-9A41-3C8036FDF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5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5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008A9-4CA4-4B02-A4FC-9EAED7B69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5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360B2-5D70-468F-A58B-D662AFDDC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5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9883A-0616-4FCD-9DFD-07C99C9E0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5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5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A31BF-4294-4E39-B495-9DCB5AEA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5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" name="Rectangle 378"/>
          <p:cNvSpPr>
            <a:spLocks noChangeArrowheads="1"/>
          </p:cNvSpPr>
          <p:nvPr userDrawn="1"/>
        </p:nvSpPr>
        <p:spPr bwMode="auto">
          <a:xfrm>
            <a:off x="1274763" y="0"/>
            <a:ext cx="288925" cy="6858000"/>
          </a:xfrm>
          <a:prstGeom prst="rect">
            <a:avLst/>
          </a:prstGeom>
          <a:gradFill rotWithShape="1">
            <a:gsLst>
              <a:gs pos="0">
                <a:srgbClr val="53657A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4475" name="Rectangle 379"/>
          <p:cNvSpPr>
            <a:spLocks noChangeArrowheads="1"/>
          </p:cNvSpPr>
          <p:nvPr userDrawn="1"/>
        </p:nvSpPr>
        <p:spPr bwMode="auto">
          <a:xfrm>
            <a:off x="-3175" y="0"/>
            <a:ext cx="1389063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4477" name="Rectangle 381"/>
          <p:cNvSpPr>
            <a:spLocks noChangeArrowheads="1"/>
          </p:cNvSpPr>
          <p:nvPr userDrawn="1"/>
        </p:nvSpPr>
        <p:spPr bwMode="auto">
          <a:xfrm>
            <a:off x="107950" y="5907088"/>
            <a:ext cx="1255713" cy="301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Franklin Gothic Book" pitchFamily="34" charset="0"/>
            </a:endParaRPr>
          </a:p>
        </p:txBody>
      </p:sp>
      <p:pic>
        <p:nvPicPr>
          <p:cNvPr id="1029" name="Picture 382" descr="image_surve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37636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9" name="Rectangle 383"/>
          <p:cNvSpPr>
            <a:spLocks noChangeArrowheads="1"/>
          </p:cNvSpPr>
          <p:nvPr userDrawn="1"/>
        </p:nvSpPr>
        <p:spPr bwMode="auto">
          <a:xfrm>
            <a:off x="-14288" y="1438275"/>
            <a:ext cx="1400176" cy="47625"/>
          </a:xfrm>
          <a:prstGeom prst="rect">
            <a:avLst/>
          </a:prstGeom>
          <a:solidFill>
            <a:srgbClr val="F0C3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aseline="-25000">
              <a:latin typeface="Times" pitchFamily="18" charset="0"/>
            </a:endParaRPr>
          </a:p>
        </p:txBody>
      </p:sp>
      <p:grpSp>
        <p:nvGrpSpPr>
          <p:cNvPr id="1031" name="Group 384"/>
          <p:cNvGrpSpPr>
            <a:grpSpLocks/>
          </p:cNvGrpSpPr>
          <p:nvPr userDrawn="1"/>
        </p:nvGrpSpPr>
        <p:grpSpPr bwMode="auto">
          <a:xfrm>
            <a:off x="1377950" y="2549525"/>
            <a:ext cx="4525963" cy="4308475"/>
            <a:chOff x="5861" y="-923"/>
            <a:chExt cx="3380" cy="3217"/>
          </a:xfrm>
        </p:grpSpPr>
        <p:sp>
          <p:nvSpPr>
            <p:cNvPr id="4481" name="Freeform 385"/>
            <p:cNvSpPr>
              <a:spLocks/>
            </p:cNvSpPr>
            <p:nvPr userDrawn="1"/>
          </p:nvSpPr>
          <p:spPr bwMode="auto">
            <a:xfrm>
              <a:off x="7345" y="1857"/>
              <a:ext cx="626" cy="43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169" y="185"/>
                </a:cxn>
                <a:cxn ang="0">
                  <a:pos x="226" y="89"/>
                </a:cxn>
                <a:cxn ang="0">
                  <a:pos x="265" y="0"/>
                </a:cxn>
                <a:cxn ang="0">
                  <a:pos x="13" y="136"/>
                </a:cxn>
                <a:cxn ang="0">
                  <a:pos x="0" y="185"/>
                </a:cxn>
              </a:cxnLst>
              <a:rect l="0" t="0" r="r" b="b"/>
              <a:pathLst>
                <a:path w="265" h="185">
                  <a:moveTo>
                    <a:pt x="0" y="185"/>
                  </a:moveTo>
                  <a:cubicBezTo>
                    <a:pt x="169" y="185"/>
                    <a:pt x="169" y="185"/>
                    <a:pt x="169" y="185"/>
                  </a:cubicBezTo>
                  <a:cubicBezTo>
                    <a:pt x="188" y="156"/>
                    <a:pt x="208" y="124"/>
                    <a:pt x="226" y="89"/>
                  </a:cubicBezTo>
                  <a:cubicBezTo>
                    <a:pt x="239" y="62"/>
                    <a:pt x="253" y="32"/>
                    <a:pt x="265" y="0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0" y="153"/>
                    <a:pt x="5" y="169"/>
                    <a:pt x="0" y="185"/>
                  </a:cubicBez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82" name="Freeform 386"/>
            <p:cNvSpPr>
              <a:spLocks/>
            </p:cNvSpPr>
            <p:nvPr userDrawn="1"/>
          </p:nvSpPr>
          <p:spPr bwMode="auto">
            <a:xfrm>
              <a:off x="5861" y="-923"/>
              <a:ext cx="2143" cy="1422"/>
            </a:xfrm>
            <a:custGeom>
              <a:avLst/>
              <a:gdLst/>
              <a:ahLst/>
              <a:cxnLst>
                <a:cxn ang="0">
                  <a:pos x="13" y="118"/>
                </a:cxn>
                <a:cxn ang="0">
                  <a:pos x="46" y="115"/>
                </a:cxn>
                <a:cxn ang="0">
                  <a:pos x="64" y="114"/>
                </a:cxn>
                <a:cxn ang="0">
                  <a:pos x="98" y="114"/>
                </a:cxn>
                <a:cxn ang="0">
                  <a:pos x="41" y="133"/>
                </a:cxn>
                <a:cxn ang="0">
                  <a:pos x="192" y="215"/>
                </a:cxn>
                <a:cxn ang="0">
                  <a:pos x="511" y="349"/>
                </a:cxn>
                <a:cxn ang="0">
                  <a:pos x="454" y="357"/>
                </a:cxn>
                <a:cxn ang="0">
                  <a:pos x="711" y="496"/>
                </a:cxn>
                <a:cxn ang="0">
                  <a:pos x="709" y="487"/>
                </a:cxn>
                <a:cxn ang="0">
                  <a:pos x="737" y="510"/>
                </a:cxn>
                <a:cxn ang="0">
                  <a:pos x="907" y="602"/>
                </a:cxn>
                <a:cxn ang="0">
                  <a:pos x="901" y="583"/>
                </a:cxn>
                <a:cxn ang="0">
                  <a:pos x="896" y="572"/>
                </a:cxn>
                <a:cxn ang="0">
                  <a:pos x="891" y="556"/>
                </a:cxn>
                <a:cxn ang="0">
                  <a:pos x="628" y="198"/>
                </a:cxn>
                <a:cxn ang="0">
                  <a:pos x="617" y="186"/>
                </a:cxn>
                <a:cxn ang="0">
                  <a:pos x="154" y="4"/>
                </a:cxn>
                <a:cxn ang="0">
                  <a:pos x="140" y="4"/>
                </a:cxn>
                <a:cxn ang="0">
                  <a:pos x="0" y="5"/>
                </a:cxn>
                <a:cxn ang="0">
                  <a:pos x="0" y="110"/>
                </a:cxn>
                <a:cxn ang="0">
                  <a:pos x="13" y="118"/>
                </a:cxn>
              </a:cxnLst>
              <a:rect l="0" t="0" r="r" b="b"/>
              <a:pathLst>
                <a:path w="907" h="602">
                  <a:moveTo>
                    <a:pt x="13" y="118"/>
                  </a:moveTo>
                  <a:cubicBezTo>
                    <a:pt x="24" y="117"/>
                    <a:pt x="35" y="115"/>
                    <a:pt x="46" y="115"/>
                  </a:cubicBezTo>
                  <a:cubicBezTo>
                    <a:pt x="52" y="115"/>
                    <a:pt x="58" y="114"/>
                    <a:pt x="64" y="114"/>
                  </a:cubicBezTo>
                  <a:cubicBezTo>
                    <a:pt x="76" y="114"/>
                    <a:pt x="87" y="114"/>
                    <a:pt x="98" y="114"/>
                  </a:cubicBezTo>
                  <a:cubicBezTo>
                    <a:pt x="78" y="119"/>
                    <a:pt x="59" y="125"/>
                    <a:pt x="41" y="133"/>
                  </a:cubicBezTo>
                  <a:cubicBezTo>
                    <a:pt x="192" y="215"/>
                    <a:pt x="192" y="215"/>
                    <a:pt x="192" y="215"/>
                  </a:cubicBezTo>
                  <a:cubicBezTo>
                    <a:pt x="311" y="211"/>
                    <a:pt x="431" y="264"/>
                    <a:pt x="511" y="349"/>
                  </a:cubicBezTo>
                  <a:cubicBezTo>
                    <a:pt x="493" y="351"/>
                    <a:pt x="474" y="353"/>
                    <a:pt x="454" y="357"/>
                  </a:cubicBezTo>
                  <a:cubicBezTo>
                    <a:pt x="711" y="496"/>
                    <a:pt x="711" y="496"/>
                    <a:pt x="711" y="496"/>
                  </a:cubicBezTo>
                  <a:cubicBezTo>
                    <a:pt x="710" y="493"/>
                    <a:pt x="710" y="490"/>
                    <a:pt x="709" y="487"/>
                  </a:cubicBezTo>
                  <a:cubicBezTo>
                    <a:pt x="720" y="494"/>
                    <a:pt x="729" y="501"/>
                    <a:pt x="737" y="510"/>
                  </a:cubicBezTo>
                  <a:cubicBezTo>
                    <a:pt x="907" y="602"/>
                    <a:pt x="907" y="602"/>
                    <a:pt x="907" y="602"/>
                  </a:cubicBezTo>
                  <a:cubicBezTo>
                    <a:pt x="905" y="596"/>
                    <a:pt x="904" y="589"/>
                    <a:pt x="901" y="583"/>
                  </a:cubicBezTo>
                  <a:cubicBezTo>
                    <a:pt x="900" y="579"/>
                    <a:pt x="898" y="575"/>
                    <a:pt x="896" y="572"/>
                  </a:cubicBezTo>
                  <a:cubicBezTo>
                    <a:pt x="895" y="567"/>
                    <a:pt x="893" y="561"/>
                    <a:pt x="891" y="556"/>
                  </a:cubicBezTo>
                  <a:cubicBezTo>
                    <a:pt x="842" y="415"/>
                    <a:pt x="748" y="292"/>
                    <a:pt x="628" y="198"/>
                  </a:cubicBezTo>
                  <a:cubicBezTo>
                    <a:pt x="625" y="193"/>
                    <a:pt x="621" y="189"/>
                    <a:pt x="617" y="186"/>
                  </a:cubicBezTo>
                  <a:cubicBezTo>
                    <a:pt x="433" y="43"/>
                    <a:pt x="248" y="11"/>
                    <a:pt x="154" y="4"/>
                  </a:cubicBezTo>
                  <a:cubicBezTo>
                    <a:pt x="149" y="4"/>
                    <a:pt x="145" y="4"/>
                    <a:pt x="140" y="4"/>
                  </a:cubicBezTo>
                  <a:cubicBezTo>
                    <a:pt x="93" y="0"/>
                    <a:pt x="46" y="0"/>
                    <a:pt x="0" y="5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3" y="118"/>
                  </a:ln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83" name="Freeform 387"/>
            <p:cNvSpPr>
              <a:spLocks/>
            </p:cNvSpPr>
            <p:nvPr userDrawn="1"/>
          </p:nvSpPr>
          <p:spPr bwMode="auto">
            <a:xfrm>
              <a:off x="7356" y="248"/>
              <a:ext cx="475" cy="1247"/>
            </a:xfrm>
            <a:custGeom>
              <a:avLst/>
              <a:gdLst/>
              <a:ahLst/>
              <a:cxnLst>
                <a:cxn ang="0">
                  <a:pos x="37" y="248"/>
                </a:cxn>
                <a:cxn ang="0">
                  <a:pos x="0" y="297"/>
                </a:cxn>
                <a:cxn ang="0">
                  <a:pos x="96" y="528"/>
                </a:cxn>
                <a:cxn ang="0">
                  <a:pos x="121" y="493"/>
                </a:cxn>
                <a:cxn ang="0">
                  <a:pos x="155" y="106"/>
                </a:cxn>
                <a:cxn ang="0">
                  <a:pos x="148" y="92"/>
                </a:cxn>
                <a:cxn ang="0">
                  <a:pos x="134" y="58"/>
                </a:cxn>
                <a:cxn ang="0">
                  <a:pos x="121" y="40"/>
                </a:cxn>
                <a:cxn ang="0">
                  <a:pos x="104" y="14"/>
                </a:cxn>
                <a:cxn ang="0">
                  <a:pos x="78" y="0"/>
                </a:cxn>
                <a:cxn ang="0">
                  <a:pos x="37" y="248"/>
                </a:cxn>
              </a:cxnLst>
              <a:rect l="0" t="0" r="r" b="b"/>
              <a:pathLst>
                <a:path w="201" h="528">
                  <a:moveTo>
                    <a:pt x="37" y="248"/>
                  </a:moveTo>
                  <a:cubicBezTo>
                    <a:pt x="26" y="266"/>
                    <a:pt x="13" y="282"/>
                    <a:pt x="0" y="297"/>
                  </a:cubicBezTo>
                  <a:cubicBezTo>
                    <a:pt x="42" y="375"/>
                    <a:pt x="74" y="453"/>
                    <a:pt x="96" y="528"/>
                  </a:cubicBezTo>
                  <a:cubicBezTo>
                    <a:pt x="105" y="517"/>
                    <a:pt x="113" y="505"/>
                    <a:pt x="121" y="493"/>
                  </a:cubicBezTo>
                  <a:cubicBezTo>
                    <a:pt x="189" y="381"/>
                    <a:pt x="201" y="244"/>
                    <a:pt x="155" y="106"/>
                  </a:cubicBezTo>
                  <a:cubicBezTo>
                    <a:pt x="152" y="102"/>
                    <a:pt x="149" y="97"/>
                    <a:pt x="148" y="92"/>
                  </a:cubicBezTo>
                  <a:cubicBezTo>
                    <a:pt x="143" y="81"/>
                    <a:pt x="138" y="69"/>
                    <a:pt x="134" y="58"/>
                  </a:cubicBezTo>
                  <a:cubicBezTo>
                    <a:pt x="128" y="53"/>
                    <a:pt x="124" y="47"/>
                    <a:pt x="121" y="40"/>
                  </a:cubicBezTo>
                  <a:cubicBezTo>
                    <a:pt x="117" y="30"/>
                    <a:pt x="111" y="22"/>
                    <a:pt x="104" y="1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5" y="88"/>
                    <a:pt x="82" y="174"/>
                    <a:pt x="37" y="248"/>
                  </a:cubicBez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84" name="Freeform 388"/>
            <p:cNvSpPr>
              <a:spLocks/>
            </p:cNvSpPr>
            <p:nvPr userDrawn="1"/>
          </p:nvSpPr>
          <p:spPr bwMode="auto">
            <a:xfrm>
              <a:off x="5861" y="-644"/>
              <a:ext cx="97" cy="7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0" y="33"/>
                </a:cxn>
                <a:cxn ang="0">
                  <a:pos x="41" y="15"/>
                </a:cxn>
                <a:cxn ang="0">
                  <a:pos x="13" y="0"/>
                </a:cxn>
              </a:cxnLst>
              <a:rect l="0" t="0" r="r" b="b"/>
              <a:pathLst>
                <a:path w="41" h="33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" y="26"/>
                    <a:pt x="27" y="20"/>
                    <a:pt x="41" y="15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85" name="Freeform 389"/>
            <p:cNvSpPr>
              <a:spLocks/>
            </p:cNvSpPr>
            <p:nvPr userDrawn="1"/>
          </p:nvSpPr>
          <p:spPr bwMode="auto">
            <a:xfrm>
              <a:off x="7971" y="499"/>
              <a:ext cx="1270" cy="1356"/>
            </a:xfrm>
            <a:custGeom>
              <a:avLst/>
              <a:gdLst/>
              <a:ahLst/>
              <a:cxnLst>
                <a:cxn ang="0">
                  <a:pos x="0" y="575"/>
                </a:cxn>
                <a:cxn ang="0">
                  <a:pos x="538" y="284"/>
                </a:cxn>
                <a:cxn ang="0">
                  <a:pos x="14" y="0"/>
                </a:cxn>
                <a:cxn ang="0">
                  <a:pos x="0" y="575"/>
                </a:cxn>
              </a:cxnLst>
              <a:rect l="0" t="0" r="r" b="b"/>
              <a:pathLst>
                <a:path w="538" h="575">
                  <a:moveTo>
                    <a:pt x="0" y="575"/>
                  </a:moveTo>
                  <a:cubicBezTo>
                    <a:pt x="538" y="284"/>
                    <a:pt x="538" y="284"/>
                    <a:pt x="538" y="28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8" y="230"/>
                    <a:pt x="56" y="429"/>
                    <a:pt x="0" y="575"/>
                  </a:cubicBez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86" name="Freeform 390"/>
            <p:cNvSpPr>
              <a:spLocks/>
            </p:cNvSpPr>
            <p:nvPr userDrawn="1"/>
          </p:nvSpPr>
          <p:spPr bwMode="auto">
            <a:xfrm>
              <a:off x="6076" y="-416"/>
              <a:ext cx="858" cy="41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19" y="176"/>
                </a:cxn>
                <a:cxn ang="0">
                  <a:pos x="363" y="142"/>
                </a:cxn>
                <a:cxn ang="0">
                  <a:pos x="101" y="0"/>
                </a:cxn>
                <a:cxn ang="0">
                  <a:pos x="62" y="3"/>
                </a:cxn>
                <a:cxn ang="0">
                  <a:pos x="0" y="18"/>
                </a:cxn>
              </a:cxnLst>
              <a:rect l="0" t="0" r="r" b="b"/>
              <a:pathLst>
                <a:path w="363" h="176">
                  <a:moveTo>
                    <a:pt x="0" y="18"/>
                  </a:moveTo>
                  <a:cubicBezTo>
                    <a:pt x="73" y="59"/>
                    <a:pt x="147" y="112"/>
                    <a:pt x="219" y="176"/>
                  </a:cubicBezTo>
                  <a:cubicBezTo>
                    <a:pt x="270" y="160"/>
                    <a:pt x="318" y="149"/>
                    <a:pt x="363" y="14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8" y="0"/>
                    <a:pt x="75" y="1"/>
                    <a:pt x="62" y="3"/>
                  </a:cubicBezTo>
                  <a:cubicBezTo>
                    <a:pt x="40" y="6"/>
                    <a:pt x="20" y="11"/>
                    <a:pt x="0" y="18"/>
                  </a:cubicBez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87" name="Freeform 391"/>
            <p:cNvSpPr>
              <a:spLocks/>
            </p:cNvSpPr>
            <p:nvPr userDrawn="1"/>
          </p:nvSpPr>
          <p:spPr bwMode="auto">
            <a:xfrm>
              <a:off x="5861" y="2008"/>
              <a:ext cx="1533" cy="286"/>
            </a:xfrm>
            <a:custGeom>
              <a:avLst/>
              <a:gdLst/>
              <a:ahLst/>
              <a:cxnLst>
                <a:cxn ang="0">
                  <a:pos x="551" y="121"/>
                </a:cxn>
                <a:cxn ang="0">
                  <a:pos x="641" y="72"/>
                </a:cxn>
                <a:cxn ang="0">
                  <a:pos x="649" y="0"/>
                </a:cxn>
                <a:cxn ang="0">
                  <a:pos x="407" y="80"/>
                </a:cxn>
                <a:cxn ang="0">
                  <a:pos x="0" y="31"/>
                </a:cxn>
                <a:cxn ang="0">
                  <a:pos x="0" y="121"/>
                </a:cxn>
                <a:cxn ang="0">
                  <a:pos x="551" y="121"/>
                </a:cxn>
              </a:cxnLst>
              <a:rect l="0" t="0" r="r" b="b"/>
              <a:pathLst>
                <a:path w="649" h="121">
                  <a:moveTo>
                    <a:pt x="551" y="121"/>
                  </a:moveTo>
                  <a:cubicBezTo>
                    <a:pt x="641" y="72"/>
                    <a:pt x="641" y="72"/>
                    <a:pt x="641" y="72"/>
                  </a:cubicBezTo>
                  <a:cubicBezTo>
                    <a:pt x="646" y="49"/>
                    <a:pt x="648" y="25"/>
                    <a:pt x="649" y="0"/>
                  </a:cubicBezTo>
                  <a:cubicBezTo>
                    <a:pt x="578" y="40"/>
                    <a:pt x="497" y="67"/>
                    <a:pt x="407" y="80"/>
                  </a:cubicBezTo>
                  <a:cubicBezTo>
                    <a:pt x="270" y="99"/>
                    <a:pt x="130" y="80"/>
                    <a:pt x="0" y="31"/>
                  </a:cubicBezTo>
                  <a:cubicBezTo>
                    <a:pt x="0" y="121"/>
                    <a:pt x="0" y="121"/>
                    <a:pt x="0" y="121"/>
                  </a:cubicBezTo>
                  <a:lnTo>
                    <a:pt x="551" y="121"/>
                  </a:ln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88" name="Freeform 392"/>
            <p:cNvSpPr>
              <a:spLocks/>
            </p:cNvSpPr>
            <p:nvPr userDrawn="1"/>
          </p:nvSpPr>
          <p:spPr bwMode="auto">
            <a:xfrm>
              <a:off x="5861" y="-189"/>
              <a:ext cx="447" cy="5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"/>
                </a:cxn>
                <a:cxn ang="0">
                  <a:pos x="189" y="124"/>
                </a:cxn>
                <a:cxn ang="0">
                  <a:pos x="0" y="0"/>
                </a:cxn>
              </a:cxnLst>
              <a:rect l="0" t="0" r="r" b="b"/>
              <a:pathLst>
                <a:path w="189" h="216">
                  <a:moveTo>
                    <a:pt x="0" y="0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61" y="182"/>
                    <a:pt x="125" y="151"/>
                    <a:pt x="189" y="124"/>
                  </a:cubicBezTo>
                  <a:cubicBezTo>
                    <a:pt x="126" y="73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89" name="Freeform 393"/>
            <p:cNvSpPr>
              <a:spLocks/>
            </p:cNvSpPr>
            <p:nvPr userDrawn="1"/>
          </p:nvSpPr>
          <p:spPr bwMode="auto">
            <a:xfrm>
              <a:off x="5880" y="300"/>
              <a:ext cx="1129" cy="718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35" y="16"/>
                </a:cxn>
                <a:cxn ang="0">
                  <a:pos x="0" y="135"/>
                </a:cxn>
                <a:cxn ang="0">
                  <a:pos x="374" y="284"/>
                </a:cxn>
                <a:cxn ang="0">
                  <a:pos x="478" y="250"/>
                </a:cxn>
                <a:cxn ang="0">
                  <a:pos x="275" y="0"/>
                </a:cxn>
              </a:cxnLst>
              <a:rect l="0" t="0" r="r" b="b"/>
              <a:pathLst>
                <a:path w="478" h="304">
                  <a:moveTo>
                    <a:pt x="275" y="0"/>
                  </a:moveTo>
                  <a:cubicBezTo>
                    <a:pt x="262" y="5"/>
                    <a:pt x="248" y="10"/>
                    <a:pt x="235" y="16"/>
                  </a:cubicBezTo>
                  <a:cubicBezTo>
                    <a:pt x="155" y="48"/>
                    <a:pt x="76" y="89"/>
                    <a:pt x="0" y="135"/>
                  </a:cubicBezTo>
                  <a:cubicBezTo>
                    <a:pt x="88" y="241"/>
                    <a:pt x="235" y="304"/>
                    <a:pt x="374" y="284"/>
                  </a:cubicBezTo>
                  <a:cubicBezTo>
                    <a:pt x="412" y="279"/>
                    <a:pt x="447" y="267"/>
                    <a:pt x="478" y="250"/>
                  </a:cubicBezTo>
                  <a:cubicBezTo>
                    <a:pt x="422" y="162"/>
                    <a:pt x="354" y="77"/>
                    <a:pt x="275" y="0"/>
                  </a:cubicBez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90" name="Freeform 394"/>
            <p:cNvSpPr>
              <a:spLocks/>
            </p:cNvSpPr>
            <p:nvPr userDrawn="1"/>
          </p:nvSpPr>
          <p:spPr bwMode="auto">
            <a:xfrm>
              <a:off x="6817" y="154"/>
              <a:ext cx="504" cy="550"/>
            </a:xfrm>
            <a:custGeom>
              <a:avLst/>
              <a:gdLst/>
              <a:ahLst/>
              <a:cxnLst>
                <a:cxn ang="0">
                  <a:pos x="186" y="20"/>
                </a:cxn>
                <a:cxn ang="0">
                  <a:pos x="179" y="1"/>
                </a:cxn>
                <a:cxn ang="0">
                  <a:pos x="0" y="25"/>
                </a:cxn>
                <a:cxn ang="0">
                  <a:pos x="167" y="234"/>
                </a:cxn>
                <a:cxn ang="0">
                  <a:pos x="170" y="230"/>
                </a:cxn>
                <a:cxn ang="0">
                  <a:pos x="186" y="20"/>
                </a:cxn>
                <a:cxn ang="0">
                  <a:pos x="186" y="20"/>
                </a:cxn>
              </a:cxnLst>
              <a:rect l="0" t="0" r="r" b="b"/>
              <a:pathLst>
                <a:path w="213" h="234">
                  <a:moveTo>
                    <a:pt x="186" y="20"/>
                  </a:moveTo>
                  <a:cubicBezTo>
                    <a:pt x="184" y="14"/>
                    <a:pt x="181" y="8"/>
                    <a:pt x="179" y="1"/>
                  </a:cubicBezTo>
                  <a:cubicBezTo>
                    <a:pt x="127" y="0"/>
                    <a:pt x="67" y="8"/>
                    <a:pt x="0" y="25"/>
                  </a:cubicBezTo>
                  <a:cubicBezTo>
                    <a:pt x="63" y="91"/>
                    <a:pt x="119" y="162"/>
                    <a:pt x="167" y="234"/>
                  </a:cubicBezTo>
                  <a:cubicBezTo>
                    <a:pt x="168" y="233"/>
                    <a:pt x="169" y="231"/>
                    <a:pt x="170" y="230"/>
                  </a:cubicBezTo>
                  <a:cubicBezTo>
                    <a:pt x="207" y="169"/>
                    <a:pt x="213" y="95"/>
                    <a:pt x="186" y="20"/>
                  </a:cubicBezTo>
                  <a:cubicBezTo>
                    <a:pt x="186" y="20"/>
                    <a:pt x="186" y="20"/>
                    <a:pt x="186" y="20"/>
                  </a:cubicBez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91" name="Freeform 395"/>
            <p:cNvSpPr>
              <a:spLocks/>
            </p:cNvSpPr>
            <p:nvPr userDrawn="1"/>
          </p:nvSpPr>
          <p:spPr bwMode="auto">
            <a:xfrm>
              <a:off x="5861" y="964"/>
              <a:ext cx="1500" cy="1013"/>
            </a:xfrm>
            <a:custGeom>
              <a:avLst/>
              <a:gdLst/>
              <a:ahLst/>
              <a:cxnLst>
                <a:cxn ang="0">
                  <a:pos x="392" y="411"/>
                </a:cxn>
                <a:cxn ang="0">
                  <a:pos x="635" y="317"/>
                </a:cxn>
                <a:cxn ang="0">
                  <a:pos x="542" y="66"/>
                </a:cxn>
                <a:cxn ang="0">
                  <a:pos x="397" y="114"/>
                </a:cxn>
                <a:cxn ang="0">
                  <a:pos x="0" y="0"/>
                </a:cxn>
                <a:cxn ang="0">
                  <a:pos x="0" y="353"/>
                </a:cxn>
                <a:cxn ang="0">
                  <a:pos x="392" y="411"/>
                </a:cxn>
              </a:cxnLst>
              <a:rect l="0" t="0" r="r" b="b"/>
              <a:pathLst>
                <a:path w="635" h="429">
                  <a:moveTo>
                    <a:pt x="392" y="411"/>
                  </a:moveTo>
                  <a:cubicBezTo>
                    <a:pt x="485" y="398"/>
                    <a:pt x="568" y="365"/>
                    <a:pt x="635" y="317"/>
                  </a:cubicBezTo>
                  <a:cubicBezTo>
                    <a:pt x="618" y="237"/>
                    <a:pt x="587" y="152"/>
                    <a:pt x="542" y="66"/>
                  </a:cubicBezTo>
                  <a:cubicBezTo>
                    <a:pt x="499" y="90"/>
                    <a:pt x="451" y="107"/>
                    <a:pt x="397" y="114"/>
                  </a:cubicBezTo>
                  <a:cubicBezTo>
                    <a:pt x="257" y="134"/>
                    <a:pt x="111" y="87"/>
                    <a:pt x="0" y="0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123" y="407"/>
                    <a:pt x="259" y="429"/>
                    <a:pt x="392" y="411"/>
                  </a:cubicBez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492" name="Freeform 396"/>
            <p:cNvSpPr>
              <a:spLocks/>
            </p:cNvSpPr>
            <p:nvPr userDrawn="1"/>
          </p:nvSpPr>
          <p:spPr bwMode="auto">
            <a:xfrm>
              <a:off x="7649" y="1732"/>
              <a:ext cx="85" cy="184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3" y="78"/>
                </a:cxn>
                <a:cxn ang="0">
                  <a:pos x="36" y="0"/>
                </a:cxn>
                <a:cxn ang="0">
                  <a:pos x="0" y="37"/>
                </a:cxn>
              </a:cxnLst>
              <a:rect l="0" t="0" r="r" b="b"/>
              <a:pathLst>
                <a:path w="36" h="78">
                  <a:moveTo>
                    <a:pt x="0" y="37"/>
                  </a:moveTo>
                  <a:cubicBezTo>
                    <a:pt x="1" y="51"/>
                    <a:pt x="2" y="65"/>
                    <a:pt x="3" y="78"/>
                  </a:cubicBezTo>
                  <a:cubicBezTo>
                    <a:pt x="15" y="54"/>
                    <a:pt x="26" y="28"/>
                    <a:pt x="36" y="0"/>
                  </a:cubicBezTo>
                  <a:cubicBezTo>
                    <a:pt x="25" y="13"/>
                    <a:pt x="12" y="25"/>
                    <a:pt x="0" y="37"/>
                  </a:cubicBezTo>
                  <a:close/>
                </a:path>
              </a:pathLst>
            </a:custGeom>
            <a:solidFill>
              <a:schemeClr val="accent1">
                <a:alpha val="10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</p:grpSp>
      <p:grpSp>
        <p:nvGrpSpPr>
          <p:cNvPr id="1032" name="Group 444"/>
          <p:cNvGrpSpPr>
            <a:grpSpLocks/>
          </p:cNvGrpSpPr>
          <p:nvPr userDrawn="1"/>
        </p:nvGrpSpPr>
        <p:grpSpPr bwMode="auto">
          <a:xfrm>
            <a:off x="-14288" y="2143125"/>
            <a:ext cx="1400176" cy="4714875"/>
            <a:chOff x="2297" y="124"/>
            <a:chExt cx="1051" cy="3524"/>
          </a:xfrm>
        </p:grpSpPr>
        <p:sp>
          <p:nvSpPr>
            <p:cNvPr id="4541" name="Freeform 445"/>
            <p:cNvSpPr>
              <a:spLocks/>
            </p:cNvSpPr>
            <p:nvPr userDrawn="1"/>
          </p:nvSpPr>
          <p:spPr bwMode="auto">
            <a:xfrm>
              <a:off x="3008" y="446"/>
              <a:ext cx="340" cy="248"/>
            </a:xfrm>
            <a:custGeom>
              <a:avLst/>
              <a:gdLst/>
              <a:ahLst/>
              <a:cxnLst>
                <a:cxn ang="0">
                  <a:pos x="115" y="3"/>
                </a:cxn>
                <a:cxn ang="0">
                  <a:pos x="105" y="5"/>
                </a:cxn>
                <a:cxn ang="0">
                  <a:pos x="43" y="16"/>
                </a:cxn>
                <a:cxn ang="0">
                  <a:pos x="0" y="27"/>
                </a:cxn>
                <a:cxn ang="0">
                  <a:pos x="144" y="105"/>
                </a:cxn>
                <a:cxn ang="0">
                  <a:pos x="144" y="0"/>
                </a:cxn>
                <a:cxn ang="0">
                  <a:pos x="115" y="3"/>
                </a:cxn>
              </a:cxnLst>
              <a:rect l="0" t="0" r="r" b="b"/>
              <a:pathLst>
                <a:path w="144" h="105">
                  <a:moveTo>
                    <a:pt x="115" y="3"/>
                  </a:moveTo>
                  <a:cubicBezTo>
                    <a:pt x="112" y="4"/>
                    <a:pt x="109" y="4"/>
                    <a:pt x="105" y="5"/>
                  </a:cubicBezTo>
                  <a:cubicBezTo>
                    <a:pt x="81" y="8"/>
                    <a:pt x="60" y="12"/>
                    <a:pt x="43" y="16"/>
                  </a:cubicBezTo>
                  <a:cubicBezTo>
                    <a:pt x="28" y="19"/>
                    <a:pt x="13" y="23"/>
                    <a:pt x="0" y="27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5" y="1"/>
                    <a:pt x="125" y="2"/>
                    <a:pt x="115" y="3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42" name="Freeform 446"/>
            <p:cNvSpPr>
              <a:spLocks/>
            </p:cNvSpPr>
            <p:nvPr userDrawn="1"/>
          </p:nvSpPr>
          <p:spPr bwMode="auto">
            <a:xfrm>
              <a:off x="3052" y="715"/>
              <a:ext cx="296" cy="127"/>
            </a:xfrm>
            <a:custGeom>
              <a:avLst/>
              <a:gdLst/>
              <a:ahLst/>
              <a:cxnLst>
                <a:cxn ang="0">
                  <a:pos x="108" y="1"/>
                </a:cxn>
                <a:cxn ang="0">
                  <a:pos x="0" y="26"/>
                </a:cxn>
                <a:cxn ang="0">
                  <a:pos x="89" y="54"/>
                </a:cxn>
                <a:cxn ang="0">
                  <a:pos x="125" y="32"/>
                </a:cxn>
                <a:cxn ang="0">
                  <a:pos x="125" y="0"/>
                </a:cxn>
                <a:cxn ang="0">
                  <a:pos x="115" y="1"/>
                </a:cxn>
                <a:cxn ang="0">
                  <a:pos x="108" y="1"/>
                </a:cxn>
              </a:cxnLst>
              <a:rect l="0" t="0" r="r" b="b"/>
              <a:pathLst>
                <a:path w="125" h="54">
                  <a:moveTo>
                    <a:pt x="108" y="1"/>
                  </a:moveTo>
                  <a:cubicBezTo>
                    <a:pt x="70" y="6"/>
                    <a:pt x="34" y="15"/>
                    <a:pt x="0" y="26"/>
                  </a:cubicBezTo>
                  <a:cubicBezTo>
                    <a:pt x="30" y="33"/>
                    <a:pt x="59" y="42"/>
                    <a:pt x="89" y="54"/>
                  </a:cubicBezTo>
                  <a:cubicBezTo>
                    <a:pt x="101" y="46"/>
                    <a:pt x="113" y="39"/>
                    <a:pt x="125" y="3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2" y="0"/>
                    <a:pt x="119" y="0"/>
                    <a:pt x="115" y="1"/>
                  </a:cubicBezTo>
                  <a:cubicBezTo>
                    <a:pt x="113" y="1"/>
                    <a:pt x="110" y="1"/>
                    <a:pt x="108" y="1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43" name="Freeform 447"/>
            <p:cNvSpPr>
              <a:spLocks/>
            </p:cNvSpPr>
            <p:nvPr userDrawn="1"/>
          </p:nvSpPr>
          <p:spPr bwMode="auto">
            <a:xfrm>
              <a:off x="2297" y="2772"/>
              <a:ext cx="1051" cy="876"/>
            </a:xfrm>
            <a:custGeom>
              <a:avLst/>
              <a:gdLst/>
              <a:ahLst/>
              <a:cxnLst>
                <a:cxn ang="0">
                  <a:pos x="445" y="371"/>
                </a:cxn>
                <a:cxn ang="0">
                  <a:pos x="445" y="282"/>
                </a:cxn>
                <a:cxn ang="0">
                  <a:pos x="54" y="0"/>
                </a:cxn>
                <a:cxn ang="0">
                  <a:pos x="0" y="72"/>
                </a:cxn>
                <a:cxn ang="0">
                  <a:pos x="0" y="371"/>
                </a:cxn>
                <a:cxn ang="0">
                  <a:pos x="445" y="371"/>
                </a:cxn>
              </a:cxnLst>
              <a:rect l="0" t="0" r="r" b="b"/>
              <a:pathLst>
                <a:path w="445" h="371">
                  <a:moveTo>
                    <a:pt x="445" y="371"/>
                  </a:moveTo>
                  <a:cubicBezTo>
                    <a:pt x="445" y="282"/>
                    <a:pt x="445" y="282"/>
                    <a:pt x="445" y="282"/>
                  </a:cubicBezTo>
                  <a:cubicBezTo>
                    <a:pt x="292" y="224"/>
                    <a:pt x="153" y="126"/>
                    <a:pt x="54" y="0"/>
                  </a:cubicBezTo>
                  <a:cubicBezTo>
                    <a:pt x="34" y="24"/>
                    <a:pt x="16" y="48"/>
                    <a:pt x="0" y="72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445" y="371"/>
                    <a:pt x="445" y="371"/>
                    <a:pt x="445" y="371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44" name="Freeform 448"/>
            <p:cNvSpPr>
              <a:spLocks/>
            </p:cNvSpPr>
            <p:nvPr userDrawn="1"/>
          </p:nvSpPr>
          <p:spPr bwMode="auto">
            <a:xfrm>
              <a:off x="2316" y="991"/>
              <a:ext cx="739" cy="1349"/>
            </a:xfrm>
            <a:custGeom>
              <a:avLst/>
              <a:gdLst/>
              <a:ahLst/>
              <a:cxnLst>
                <a:cxn ang="0">
                  <a:pos x="313" y="25"/>
                </a:cxn>
                <a:cxn ang="0">
                  <a:pos x="143" y="8"/>
                </a:cxn>
                <a:cxn ang="0">
                  <a:pos x="62" y="104"/>
                </a:cxn>
                <a:cxn ang="0">
                  <a:pos x="0" y="329"/>
                </a:cxn>
                <a:cxn ang="0">
                  <a:pos x="30" y="500"/>
                </a:cxn>
                <a:cxn ang="0">
                  <a:pos x="61" y="571"/>
                </a:cxn>
                <a:cxn ang="0">
                  <a:pos x="292" y="382"/>
                </a:cxn>
                <a:cxn ang="0">
                  <a:pos x="277" y="345"/>
                </a:cxn>
                <a:cxn ang="0">
                  <a:pos x="276" y="344"/>
                </a:cxn>
                <a:cxn ang="0">
                  <a:pos x="303" y="40"/>
                </a:cxn>
                <a:cxn ang="0">
                  <a:pos x="313" y="25"/>
                </a:cxn>
              </a:cxnLst>
              <a:rect l="0" t="0" r="r" b="b"/>
              <a:pathLst>
                <a:path w="313" h="571">
                  <a:moveTo>
                    <a:pt x="313" y="25"/>
                  </a:moveTo>
                  <a:cubicBezTo>
                    <a:pt x="251" y="6"/>
                    <a:pt x="193" y="0"/>
                    <a:pt x="143" y="8"/>
                  </a:cubicBezTo>
                  <a:cubicBezTo>
                    <a:pt x="111" y="36"/>
                    <a:pt x="84" y="68"/>
                    <a:pt x="62" y="104"/>
                  </a:cubicBezTo>
                  <a:cubicBezTo>
                    <a:pt x="21" y="172"/>
                    <a:pt x="0" y="248"/>
                    <a:pt x="0" y="329"/>
                  </a:cubicBezTo>
                  <a:cubicBezTo>
                    <a:pt x="0" y="385"/>
                    <a:pt x="10" y="442"/>
                    <a:pt x="30" y="500"/>
                  </a:cubicBezTo>
                  <a:cubicBezTo>
                    <a:pt x="39" y="525"/>
                    <a:pt x="49" y="548"/>
                    <a:pt x="61" y="571"/>
                  </a:cubicBezTo>
                  <a:cubicBezTo>
                    <a:pt x="129" y="505"/>
                    <a:pt x="207" y="440"/>
                    <a:pt x="292" y="382"/>
                  </a:cubicBezTo>
                  <a:cubicBezTo>
                    <a:pt x="286" y="370"/>
                    <a:pt x="281" y="357"/>
                    <a:pt x="277" y="345"/>
                  </a:cubicBezTo>
                  <a:cubicBezTo>
                    <a:pt x="276" y="345"/>
                    <a:pt x="276" y="344"/>
                    <a:pt x="276" y="344"/>
                  </a:cubicBezTo>
                  <a:cubicBezTo>
                    <a:pt x="239" y="237"/>
                    <a:pt x="248" y="129"/>
                    <a:pt x="303" y="40"/>
                  </a:cubicBezTo>
                  <a:cubicBezTo>
                    <a:pt x="306" y="35"/>
                    <a:pt x="310" y="30"/>
                    <a:pt x="313" y="25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45" name="Freeform 449"/>
            <p:cNvSpPr>
              <a:spLocks/>
            </p:cNvSpPr>
            <p:nvPr userDrawn="1"/>
          </p:nvSpPr>
          <p:spPr bwMode="auto">
            <a:xfrm>
              <a:off x="3157" y="1149"/>
              <a:ext cx="191" cy="598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26" y="241"/>
                </a:cxn>
                <a:cxn ang="0">
                  <a:pos x="31" y="253"/>
                </a:cxn>
                <a:cxn ang="0">
                  <a:pos x="81" y="224"/>
                </a:cxn>
                <a:cxn ang="0">
                  <a:pos x="81" y="7"/>
                </a:cxn>
                <a:cxn ang="0">
                  <a:pos x="66" y="0"/>
                </a:cxn>
                <a:cxn ang="0">
                  <a:pos x="42" y="31"/>
                </a:cxn>
              </a:cxnLst>
              <a:rect l="0" t="0" r="r" b="b"/>
              <a:pathLst>
                <a:path w="81" h="253">
                  <a:moveTo>
                    <a:pt x="42" y="31"/>
                  </a:moveTo>
                  <a:cubicBezTo>
                    <a:pt x="6" y="91"/>
                    <a:pt x="0" y="166"/>
                    <a:pt x="26" y="241"/>
                  </a:cubicBezTo>
                  <a:cubicBezTo>
                    <a:pt x="28" y="245"/>
                    <a:pt x="30" y="249"/>
                    <a:pt x="31" y="253"/>
                  </a:cubicBezTo>
                  <a:cubicBezTo>
                    <a:pt x="48" y="243"/>
                    <a:pt x="65" y="233"/>
                    <a:pt x="81" y="224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6" y="5"/>
                    <a:pt x="71" y="2"/>
                    <a:pt x="66" y="0"/>
                  </a:cubicBezTo>
                  <a:cubicBezTo>
                    <a:pt x="57" y="10"/>
                    <a:pt x="49" y="20"/>
                    <a:pt x="42" y="31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46" name="Freeform 450"/>
            <p:cNvSpPr>
              <a:spLocks/>
            </p:cNvSpPr>
            <p:nvPr userDrawn="1"/>
          </p:nvSpPr>
          <p:spPr bwMode="auto">
            <a:xfrm>
              <a:off x="2297" y="124"/>
              <a:ext cx="711" cy="734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84" y="254"/>
                </a:cxn>
                <a:cxn ang="0">
                  <a:pos x="301" y="163"/>
                </a:cxn>
                <a:cxn ang="0">
                  <a:pos x="0" y="0"/>
                </a:cxn>
                <a:cxn ang="0">
                  <a:pos x="0" y="311"/>
                </a:cxn>
              </a:cxnLst>
              <a:rect l="0" t="0" r="r" b="b"/>
              <a:pathLst>
                <a:path w="301" h="311">
                  <a:moveTo>
                    <a:pt x="0" y="311"/>
                  </a:moveTo>
                  <a:cubicBezTo>
                    <a:pt x="43" y="277"/>
                    <a:pt x="76" y="259"/>
                    <a:pt x="84" y="254"/>
                  </a:cubicBezTo>
                  <a:cubicBezTo>
                    <a:pt x="143" y="222"/>
                    <a:pt x="200" y="190"/>
                    <a:pt x="301" y="163"/>
                  </a:cubicBezTo>
                  <a:cubicBezTo>
                    <a:pt x="165" y="89"/>
                    <a:pt x="69" y="37"/>
                    <a:pt x="0" y="0"/>
                  </a:cubicBezTo>
                  <a:lnTo>
                    <a:pt x="0" y="311"/>
                  </a:ln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47" name="Freeform 451"/>
            <p:cNvSpPr>
              <a:spLocks/>
            </p:cNvSpPr>
            <p:nvPr userDrawn="1"/>
          </p:nvSpPr>
          <p:spPr bwMode="auto">
            <a:xfrm>
              <a:off x="2604" y="2120"/>
              <a:ext cx="744" cy="103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192"/>
                </a:cxn>
                <a:cxn ang="0">
                  <a:pos x="315" y="438"/>
                </a:cxn>
                <a:cxn ang="0">
                  <a:pos x="315" y="84"/>
                </a:cxn>
                <a:cxn ang="0">
                  <a:pos x="230" y="0"/>
                </a:cxn>
              </a:cxnLst>
              <a:rect l="0" t="0" r="r" b="b"/>
              <a:pathLst>
                <a:path w="315" h="438">
                  <a:moveTo>
                    <a:pt x="230" y="0"/>
                  </a:moveTo>
                  <a:cubicBezTo>
                    <a:pt x="145" y="59"/>
                    <a:pt x="67" y="125"/>
                    <a:pt x="0" y="192"/>
                  </a:cubicBezTo>
                  <a:cubicBezTo>
                    <a:pt x="79" y="299"/>
                    <a:pt x="190" y="384"/>
                    <a:pt x="315" y="438"/>
                  </a:cubicBezTo>
                  <a:cubicBezTo>
                    <a:pt x="315" y="84"/>
                    <a:pt x="315" y="84"/>
                    <a:pt x="315" y="84"/>
                  </a:cubicBezTo>
                  <a:cubicBezTo>
                    <a:pt x="284" y="59"/>
                    <a:pt x="255" y="31"/>
                    <a:pt x="230" y="0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</p:grp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90763" y="274638"/>
            <a:ext cx="6253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Corporate Presentation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90763" y="1600200"/>
            <a:ext cx="625316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Bullet One</a:t>
            </a:r>
          </a:p>
          <a:p>
            <a:pPr lvl="1"/>
            <a:r>
              <a:rPr lang="en-US"/>
              <a:t>Secondary bullets</a:t>
            </a:r>
          </a:p>
          <a:p>
            <a:pPr lvl="2"/>
            <a:r>
              <a:rPr lang="en-US"/>
              <a:t>Detail bullet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49" name="Rectangle 2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3075" y="6480175"/>
            <a:ext cx="2663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50" name="Rectangle 2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480175"/>
            <a:ext cx="15970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Franklin Gothic Book" pitchFamily="34" charset="0"/>
              </a:defRPr>
            </a:lvl1pPr>
          </a:lstStyle>
          <a:p>
            <a:pPr>
              <a:defRPr/>
            </a:pPr>
            <a:fld id="{0E2A09B6-8F88-4C6C-99FC-2A735D86A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51" name="Rectangle 2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90763" y="6480175"/>
            <a:ext cx="19923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93" name="Rectangle 397"/>
          <p:cNvSpPr>
            <a:spLocks noChangeArrowheads="1"/>
          </p:cNvSpPr>
          <p:nvPr userDrawn="1"/>
        </p:nvSpPr>
        <p:spPr bwMode="auto">
          <a:xfrm>
            <a:off x="1144588" y="5795963"/>
            <a:ext cx="241300" cy="476250"/>
          </a:xfrm>
          <a:prstGeom prst="rect">
            <a:avLst/>
          </a:prstGeom>
          <a:solidFill>
            <a:srgbClr val="F0C3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4494" name="Rectangle 398"/>
          <p:cNvSpPr>
            <a:spLocks noChangeArrowheads="1"/>
          </p:cNvSpPr>
          <p:nvPr userDrawn="1"/>
        </p:nvSpPr>
        <p:spPr bwMode="auto">
          <a:xfrm>
            <a:off x="1144588" y="5795963"/>
            <a:ext cx="71437" cy="476250"/>
          </a:xfrm>
          <a:prstGeom prst="rect">
            <a:avLst/>
          </a:prstGeom>
          <a:solidFill>
            <a:srgbClr val="1D56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Franklin Gothic Book" pitchFamily="34" charset="0"/>
            </a:endParaRPr>
          </a:p>
        </p:txBody>
      </p:sp>
      <p:grpSp>
        <p:nvGrpSpPr>
          <p:cNvPr id="1040" name="Group 452"/>
          <p:cNvGrpSpPr>
            <a:grpSpLocks noChangeAspect="1"/>
          </p:cNvGrpSpPr>
          <p:nvPr userDrawn="1"/>
        </p:nvGrpSpPr>
        <p:grpSpPr bwMode="auto">
          <a:xfrm>
            <a:off x="109538" y="5910263"/>
            <a:ext cx="989012" cy="230187"/>
            <a:chOff x="73" y="3722"/>
            <a:chExt cx="783" cy="184"/>
          </a:xfrm>
        </p:grpSpPr>
        <p:sp>
          <p:nvSpPr>
            <p:cNvPr id="4549" name="Freeform 453"/>
            <p:cNvSpPr>
              <a:spLocks noChangeAspect="1"/>
            </p:cNvSpPr>
            <p:nvPr userDrawn="1"/>
          </p:nvSpPr>
          <p:spPr bwMode="auto">
            <a:xfrm>
              <a:off x="344" y="3782"/>
              <a:ext cx="64" cy="10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2" y="1"/>
                </a:cxn>
                <a:cxn ang="0">
                  <a:pos x="32" y="17"/>
                </a:cxn>
                <a:cxn ang="0">
                  <a:pos x="32" y="17"/>
                </a:cxn>
                <a:cxn ang="0">
                  <a:pos x="38" y="9"/>
                </a:cxn>
                <a:cxn ang="0">
                  <a:pos x="44" y="4"/>
                </a:cxn>
                <a:cxn ang="0">
                  <a:pos x="55" y="0"/>
                </a:cxn>
                <a:cxn ang="0">
                  <a:pos x="64" y="0"/>
                </a:cxn>
                <a:cxn ang="0">
                  <a:pos x="64" y="33"/>
                </a:cxn>
                <a:cxn ang="0">
                  <a:pos x="58" y="30"/>
                </a:cxn>
                <a:cxn ang="0">
                  <a:pos x="51" y="30"/>
                </a:cxn>
                <a:cxn ang="0">
                  <a:pos x="46" y="30"/>
                </a:cxn>
                <a:cxn ang="0">
                  <a:pos x="40" y="31"/>
                </a:cxn>
                <a:cxn ang="0">
                  <a:pos x="38" y="33"/>
                </a:cxn>
                <a:cxn ang="0">
                  <a:pos x="35" y="35"/>
                </a:cxn>
                <a:cxn ang="0">
                  <a:pos x="32" y="38"/>
                </a:cxn>
                <a:cxn ang="0">
                  <a:pos x="32" y="103"/>
                </a:cxn>
                <a:cxn ang="0">
                  <a:pos x="0" y="103"/>
                </a:cxn>
                <a:cxn ang="0">
                  <a:pos x="0" y="1"/>
                </a:cxn>
              </a:cxnLst>
              <a:rect l="0" t="0" r="r" b="b"/>
              <a:pathLst>
                <a:path w="64" h="103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8" y="9"/>
                  </a:lnTo>
                  <a:lnTo>
                    <a:pt x="44" y="4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33"/>
                  </a:lnTo>
                  <a:lnTo>
                    <a:pt x="58" y="30"/>
                  </a:lnTo>
                  <a:lnTo>
                    <a:pt x="51" y="30"/>
                  </a:lnTo>
                  <a:lnTo>
                    <a:pt x="46" y="30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5" y="35"/>
                  </a:lnTo>
                  <a:lnTo>
                    <a:pt x="32" y="38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50" name="Rectangle 454"/>
            <p:cNvSpPr>
              <a:spLocks noChangeAspect="1" noChangeArrowheads="1"/>
            </p:cNvSpPr>
            <p:nvPr userDrawn="1"/>
          </p:nvSpPr>
          <p:spPr bwMode="auto">
            <a:xfrm>
              <a:off x="417" y="3783"/>
              <a:ext cx="30" cy="102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51" name="Freeform 455"/>
            <p:cNvSpPr>
              <a:spLocks noChangeAspect="1"/>
            </p:cNvSpPr>
            <p:nvPr userDrawn="1"/>
          </p:nvSpPr>
          <p:spPr bwMode="auto">
            <a:xfrm>
              <a:off x="461" y="3782"/>
              <a:ext cx="133" cy="10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3" y="1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41" y="6"/>
                </a:cxn>
                <a:cxn ang="0">
                  <a:pos x="50" y="1"/>
                </a:cxn>
                <a:cxn ang="0">
                  <a:pos x="62" y="0"/>
                </a:cxn>
                <a:cxn ang="0">
                  <a:pos x="67" y="0"/>
                </a:cxn>
                <a:cxn ang="0">
                  <a:pos x="71" y="1"/>
                </a:cxn>
                <a:cxn ang="0">
                  <a:pos x="75" y="4"/>
                </a:cxn>
                <a:cxn ang="0">
                  <a:pos x="79" y="6"/>
                </a:cxn>
                <a:cxn ang="0">
                  <a:pos x="82" y="10"/>
                </a:cxn>
                <a:cxn ang="0">
                  <a:pos x="82" y="16"/>
                </a:cxn>
                <a:cxn ang="0">
                  <a:pos x="83" y="16"/>
                </a:cxn>
                <a:cxn ang="0">
                  <a:pos x="91" y="6"/>
                </a:cxn>
                <a:cxn ang="0">
                  <a:pos x="100" y="1"/>
                </a:cxn>
                <a:cxn ang="0">
                  <a:pos x="112" y="0"/>
                </a:cxn>
                <a:cxn ang="0">
                  <a:pos x="121" y="1"/>
                </a:cxn>
                <a:cxn ang="0">
                  <a:pos x="128" y="5"/>
                </a:cxn>
                <a:cxn ang="0">
                  <a:pos x="133" y="12"/>
                </a:cxn>
                <a:cxn ang="0">
                  <a:pos x="134" y="21"/>
                </a:cxn>
                <a:cxn ang="0">
                  <a:pos x="134" y="103"/>
                </a:cxn>
                <a:cxn ang="0">
                  <a:pos x="101" y="103"/>
                </a:cxn>
                <a:cxn ang="0">
                  <a:pos x="101" y="31"/>
                </a:cxn>
                <a:cxn ang="0">
                  <a:pos x="101" y="29"/>
                </a:cxn>
                <a:cxn ang="0">
                  <a:pos x="100" y="26"/>
                </a:cxn>
                <a:cxn ang="0">
                  <a:pos x="99" y="23"/>
                </a:cxn>
                <a:cxn ang="0">
                  <a:pos x="97" y="22"/>
                </a:cxn>
                <a:cxn ang="0">
                  <a:pos x="93" y="22"/>
                </a:cxn>
                <a:cxn ang="0">
                  <a:pos x="91" y="22"/>
                </a:cxn>
                <a:cxn ang="0">
                  <a:pos x="88" y="25"/>
                </a:cxn>
                <a:cxn ang="0">
                  <a:pos x="86" y="26"/>
                </a:cxn>
                <a:cxn ang="0">
                  <a:pos x="83" y="29"/>
                </a:cxn>
                <a:cxn ang="0">
                  <a:pos x="83" y="103"/>
                </a:cxn>
                <a:cxn ang="0">
                  <a:pos x="50" y="103"/>
                </a:cxn>
                <a:cxn ang="0">
                  <a:pos x="50" y="31"/>
                </a:cxn>
                <a:cxn ang="0">
                  <a:pos x="50" y="29"/>
                </a:cxn>
                <a:cxn ang="0">
                  <a:pos x="50" y="26"/>
                </a:cxn>
                <a:cxn ang="0">
                  <a:pos x="49" y="23"/>
                </a:cxn>
                <a:cxn ang="0">
                  <a:pos x="46" y="22"/>
                </a:cxn>
                <a:cxn ang="0">
                  <a:pos x="42" y="22"/>
                </a:cxn>
                <a:cxn ang="0">
                  <a:pos x="39" y="22"/>
                </a:cxn>
                <a:cxn ang="0">
                  <a:pos x="37" y="25"/>
                </a:cxn>
                <a:cxn ang="0">
                  <a:pos x="34" y="26"/>
                </a:cxn>
                <a:cxn ang="0">
                  <a:pos x="33" y="29"/>
                </a:cxn>
                <a:cxn ang="0">
                  <a:pos x="33" y="103"/>
                </a:cxn>
                <a:cxn ang="0">
                  <a:pos x="0" y="103"/>
                </a:cxn>
                <a:cxn ang="0">
                  <a:pos x="0" y="1"/>
                </a:cxn>
              </a:cxnLst>
              <a:rect l="0" t="0" r="r" b="b"/>
              <a:pathLst>
                <a:path w="134" h="103">
                  <a:moveTo>
                    <a:pt x="0" y="1"/>
                  </a:moveTo>
                  <a:lnTo>
                    <a:pt x="33" y="1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1" y="6"/>
                  </a:lnTo>
                  <a:lnTo>
                    <a:pt x="50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9" y="6"/>
                  </a:lnTo>
                  <a:lnTo>
                    <a:pt x="82" y="10"/>
                  </a:lnTo>
                  <a:lnTo>
                    <a:pt x="82" y="16"/>
                  </a:lnTo>
                  <a:lnTo>
                    <a:pt x="83" y="16"/>
                  </a:lnTo>
                  <a:lnTo>
                    <a:pt x="91" y="6"/>
                  </a:lnTo>
                  <a:lnTo>
                    <a:pt x="100" y="1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28" y="5"/>
                  </a:lnTo>
                  <a:lnTo>
                    <a:pt x="133" y="12"/>
                  </a:lnTo>
                  <a:lnTo>
                    <a:pt x="134" y="21"/>
                  </a:lnTo>
                  <a:lnTo>
                    <a:pt x="134" y="103"/>
                  </a:lnTo>
                  <a:lnTo>
                    <a:pt x="101" y="103"/>
                  </a:lnTo>
                  <a:lnTo>
                    <a:pt x="101" y="31"/>
                  </a:lnTo>
                  <a:lnTo>
                    <a:pt x="101" y="29"/>
                  </a:lnTo>
                  <a:lnTo>
                    <a:pt x="100" y="26"/>
                  </a:lnTo>
                  <a:lnTo>
                    <a:pt x="99" y="23"/>
                  </a:lnTo>
                  <a:lnTo>
                    <a:pt x="97" y="22"/>
                  </a:lnTo>
                  <a:lnTo>
                    <a:pt x="93" y="22"/>
                  </a:lnTo>
                  <a:lnTo>
                    <a:pt x="91" y="22"/>
                  </a:lnTo>
                  <a:lnTo>
                    <a:pt x="88" y="25"/>
                  </a:lnTo>
                  <a:lnTo>
                    <a:pt x="86" y="26"/>
                  </a:lnTo>
                  <a:lnTo>
                    <a:pt x="83" y="29"/>
                  </a:lnTo>
                  <a:lnTo>
                    <a:pt x="83" y="103"/>
                  </a:lnTo>
                  <a:lnTo>
                    <a:pt x="50" y="103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9" y="23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7" y="25"/>
                  </a:lnTo>
                  <a:lnTo>
                    <a:pt x="34" y="26"/>
                  </a:lnTo>
                  <a:lnTo>
                    <a:pt x="33" y="29"/>
                  </a:lnTo>
                  <a:lnTo>
                    <a:pt x="33" y="103"/>
                  </a:lnTo>
                  <a:lnTo>
                    <a:pt x="0" y="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52" name="Freeform 456"/>
            <p:cNvSpPr>
              <a:spLocks noChangeAspect="1" noEditPoints="1"/>
            </p:cNvSpPr>
            <p:nvPr userDrawn="1"/>
          </p:nvSpPr>
          <p:spPr bwMode="auto">
            <a:xfrm>
              <a:off x="606" y="3741"/>
              <a:ext cx="88" cy="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49"/>
                </a:cxn>
                <a:cxn ang="0">
                  <a:pos x="33" y="49"/>
                </a:cxn>
                <a:cxn ang="0">
                  <a:pos x="38" y="45"/>
                </a:cxn>
                <a:cxn ang="0">
                  <a:pos x="42" y="42"/>
                </a:cxn>
                <a:cxn ang="0">
                  <a:pos x="49" y="41"/>
                </a:cxn>
                <a:cxn ang="0">
                  <a:pos x="54" y="41"/>
                </a:cxn>
                <a:cxn ang="0">
                  <a:pos x="66" y="43"/>
                </a:cxn>
                <a:cxn ang="0">
                  <a:pos x="75" y="50"/>
                </a:cxn>
                <a:cxn ang="0">
                  <a:pos x="83" y="62"/>
                </a:cxn>
                <a:cxn ang="0">
                  <a:pos x="87" y="75"/>
                </a:cxn>
                <a:cxn ang="0">
                  <a:pos x="88" y="92"/>
                </a:cxn>
                <a:cxn ang="0">
                  <a:pos x="87" y="104"/>
                </a:cxn>
                <a:cxn ang="0">
                  <a:pos x="84" y="116"/>
                </a:cxn>
                <a:cxn ang="0">
                  <a:pos x="80" y="128"/>
                </a:cxn>
                <a:cxn ang="0">
                  <a:pos x="72" y="137"/>
                </a:cxn>
                <a:cxn ang="0">
                  <a:pos x="63" y="144"/>
                </a:cxn>
                <a:cxn ang="0">
                  <a:pos x="51" y="145"/>
                </a:cxn>
                <a:cxn ang="0">
                  <a:pos x="39" y="144"/>
                </a:cxn>
                <a:cxn ang="0">
                  <a:pos x="30" y="138"/>
                </a:cxn>
                <a:cxn ang="0">
                  <a:pos x="24" y="129"/>
                </a:cxn>
                <a:cxn ang="0">
                  <a:pos x="17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33" y="112"/>
                </a:cxn>
                <a:cxn ang="0">
                  <a:pos x="33" y="116"/>
                </a:cxn>
                <a:cxn ang="0">
                  <a:pos x="34" y="120"/>
                </a:cxn>
                <a:cxn ang="0">
                  <a:pos x="37" y="123"/>
                </a:cxn>
                <a:cxn ang="0">
                  <a:pos x="41" y="124"/>
                </a:cxn>
                <a:cxn ang="0">
                  <a:pos x="43" y="125"/>
                </a:cxn>
                <a:cxn ang="0">
                  <a:pos x="49" y="123"/>
                </a:cxn>
                <a:cxn ang="0">
                  <a:pos x="53" y="119"/>
                </a:cxn>
                <a:cxn ang="0">
                  <a:pos x="54" y="109"/>
                </a:cxn>
                <a:cxn ang="0">
                  <a:pos x="54" y="97"/>
                </a:cxn>
                <a:cxn ang="0">
                  <a:pos x="54" y="90"/>
                </a:cxn>
                <a:cxn ang="0">
                  <a:pos x="54" y="76"/>
                </a:cxn>
                <a:cxn ang="0">
                  <a:pos x="53" y="66"/>
                </a:cxn>
                <a:cxn ang="0">
                  <a:pos x="50" y="60"/>
                </a:cxn>
                <a:cxn ang="0">
                  <a:pos x="43" y="58"/>
                </a:cxn>
                <a:cxn ang="0">
                  <a:pos x="41" y="59"/>
                </a:cxn>
                <a:cxn ang="0">
                  <a:pos x="37" y="60"/>
                </a:cxn>
                <a:cxn ang="0">
                  <a:pos x="35" y="63"/>
                </a:cxn>
                <a:cxn ang="0">
                  <a:pos x="33" y="64"/>
                </a:cxn>
                <a:cxn ang="0">
                  <a:pos x="33" y="112"/>
                </a:cxn>
              </a:cxnLst>
              <a:rect l="0" t="0" r="r" b="b"/>
              <a:pathLst>
                <a:path w="88" h="145">
                  <a:moveTo>
                    <a:pt x="0" y="0"/>
                  </a:moveTo>
                  <a:lnTo>
                    <a:pt x="33" y="0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8" y="45"/>
                  </a:lnTo>
                  <a:lnTo>
                    <a:pt x="42" y="42"/>
                  </a:lnTo>
                  <a:lnTo>
                    <a:pt x="49" y="41"/>
                  </a:lnTo>
                  <a:lnTo>
                    <a:pt x="54" y="41"/>
                  </a:lnTo>
                  <a:lnTo>
                    <a:pt x="66" y="43"/>
                  </a:lnTo>
                  <a:lnTo>
                    <a:pt x="75" y="50"/>
                  </a:lnTo>
                  <a:lnTo>
                    <a:pt x="83" y="62"/>
                  </a:lnTo>
                  <a:lnTo>
                    <a:pt x="87" y="75"/>
                  </a:lnTo>
                  <a:lnTo>
                    <a:pt x="88" y="92"/>
                  </a:lnTo>
                  <a:lnTo>
                    <a:pt x="87" y="104"/>
                  </a:lnTo>
                  <a:lnTo>
                    <a:pt x="84" y="116"/>
                  </a:lnTo>
                  <a:lnTo>
                    <a:pt x="80" y="128"/>
                  </a:lnTo>
                  <a:lnTo>
                    <a:pt x="72" y="137"/>
                  </a:lnTo>
                  <a:lnTo>
                    <a:pt x="63" y="144"/>
                  </a:lnTo>
                  <a:lnTo>
                    <a:pt x="51" y="145"/>
                  </a:lnTo>
                  <a:lnTo>
                    <a:pt x="39" y="144"/>
                  </a:lnTo>
                  <a:lnTo>
                    <a:pt x="30" y="138"/>
                  </a:lnTo>
                  <a:lnTo>
                    <a:pt x="24" y="129"/>
                  </a:lnTo>
                  <a:lnTo>
                    <a:pt x="17" y="144"/>
                  </a:lnTo>
                  <a:lnTo>
                    <a:pt x="0" y="144"/>
                  </a:lnTo>
                  <a:lnTo>
                    <a:pt x="0" y="0"/>
                  </a:lnTo>
                  <a:close/>
                  <a:moveTo>
                    <a:pt x="33" y="112"/>
                  </a:moveTo>
                  <a:lnTo>
                    <a:pt x="33" y="116"/>
                  </a:lnTo>
                  <a:lnTo>
                    <a:pt x="34" y="120"/>
                  </a:lnTo>
                  <a:lnTo>
                    <a:pt x="37" y="123"/>
                  </a:lnTo>
                  <a:lnTo>
                    <a:pt x="41" y="124"/>
                  </a:lnTo>
                  <a:lnTo>
                    <a:pt x="43" y="125"/>
                  </a:lnTo>
                  <a:lnTo>
                    <a:pt x="49" y="123"/>
                  </a:lnTo>
                  <a:lnTo>
                    <a:pt x="53" y="119"/>
                  </a:lnTo>
                  <a:lnTo>
                    <a:pt x="54" y="109"/>
                  </a:lnTo>
                  <a:lnTo>
                    <a:pt x="54" y="97"/>
                  </a:lnTo>
                  <a:lnTo>
                    <a:pt x="54" y="90"/>
                  </a:lnTo>
                  <a:lnTo>
                    <a:pt x="54" y="76"/>
                  </a:lnTo>
                  <a:lnTo>
                    <a:pt x="53" y="66"/>
                  </a:lnTo>
                  <a:lnTo>
                    <a:pt x="50" y="60"/>
                  </a:lnTo>
                  <a:lnTo>
                    <a:pt x="43" y="58"/>
                  </a:lnTo>
                  <a:lnTo>
                    <a:pt x="41" y="59"/>
                  </a:lnTo>
                  <a:lnTo>
                    <a:pt x="37" y="60"/>
                  </a:lnTo>
                  <a:lnTo>
                    <a:pt x="35" y="63"/>
                  </a:lnTo>
                  <a:lnTo>
                    <a:pt x="33" y="64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53" name="Rectangle 457"/>
            <p:cNvSpPr>
              <a:spLocks noChangeAspect="1" noChangeArrowheads="1"/>
            </p:cNvSpPr>
            <p:nvPr userDrawn="1"/>
          </p:nvSpPr>
          <p:spPr bwMode="auto">
            <a:xfrm>
              <a:off x="701" y="3741"/>
              <a:ext cx="34" cy="143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54" name="Freeform 458"/>
            <p:cNvSpPr>
              <a:spLocks noChangeAspect="1" noEditPoints="1"/>
            </p:cNvSpPr>
            <p:nvPr userDrawn="1"/>
          </p:nvSpPr>
          <p:spPr bwMode="auto">
            <a:xfrm>
              <a:off x="744" y="3778"/>
              <a:ext cx="87" cy="107"/>
            </a:xfrm>
            <a:custGeom>
              <a:avLst/>
              <a:gdLst/>
              <a:ahLst/>
              <a:cxnLst>
                <a:cxn ang="0">
                  <a:pos x="33" y="60"/>
                </a:cxn>
                <a:cxn ang="0">
                  <a:pos x="33" y="68"/>
                </a:cxn>
                <a:cxn ang="0">
                  <a:pos x="35" y="76"/>
                </a:cxn>
                <a:cxn ang="0">
                  <a:pos x="40" y="83"/>
                </a:cxn>
                <a:cxn ang="0">
                  <a:pos x="48" y="84"/>
                </a:cxn>
                <a:cxn ang="0">
                  <a:pos x="52" y="84"/>
                </a:cxn>
                <a:cxn ang="0">
                  <a:pos x="56" y="83"/>
                </a:cxn>
                <a:cxn ang="0">
                  <a:pos x="60" y="79"/>
                </a:cxn>
                <a:cxn ang="0">
                  <a:pos x="62" y="75"/>
                </a:cxn>
                <a:cxn ang="0">
                  <a:pos x="64" y="71"/>
                </a:cxn>
                <a:cxn ang="0">
                  <a:pos x="86" y="79"/>
                </a:cxn>
                <a:cxn ang="0">
                  <a:pos x="85" y="84"/>
                </a:cxn>
                <a:cxn ang="0">
                  <a:pos x="79" y="91"/>
                </a:cxn>
                <a:cxn ang="0">
                  <a:pos x="71" y="99"/>
                </a:cxn>
                <a:cxn ang="0">
                  <a:pos x="61" y="104"/>
                </a:cxn>
                <a:cxn ang="0">
                  <a:pos x="45" y="107"/>
                </a:cxn>
                <a:cxn ang="0">
                  <a:pos x="28" y="104"/>
                </a:cxn>
                <a:cxn ang="0">
                  <a:pos x="16" y="96"/>
                </a:cxn>
                <a:cxn ang="0">
                  <a:pos x="7" y="84"/>
                </a:cxn>
                <a:cxn ang="0">
                  <a:pos x="2" y="70"/>
                </a:cxn>
                <a:cxn ang="0">
                  <a:pos x="0" y="54"/>
                </a:cxn>
                <a:cxn ang="0">
                  <a:pos x="2" y="37"/>
                </a:cxn>
                <a:cxn ang="0">
                  <a:pos x="7" y="22"/>
                </a:cxn>
                <a:cxn ang="0">
                  <a:pos x="16" y="10"/>
                </a:cxn>
                <a:cxn ang="0">
                  <a:pos x="29" y="2"/>
                </a:cxn>
                <a:cxn ang="0">
                  <a:pos x="45" y="0"/>
                </a:cxn>
                <a:cxn ang="0">
                  <a:pos x="60" y="2"/>
                </a:cxn>
                <a:cxn ang="0">
                  <a:pos x="70" y="8"/>
                </a:cxn>
                <a:cxn ang="0">
                  <a:pos x="78" y="17"/>
                </a:cxn>
                <a:cxn ang="0">
                  <a:pos x="83" y="29"/>
                </a:cxn>
                <a:cxn ang="0">
                  <a:pos x="86" y="41"/>
                </a:cxn>
                <a:cxn ang="0">
                  <a:pos x="87" y="54"/>
                </a:cxn>
                <a:cxn ang="0">
                  <a:pos x="87" y="60"/>
                </a:cxn>
                <a:cxn ang="0">
                  <a:pos x="33" y="60"/>
                </a:cxn>
                <a:cxn ang="0">
                  <a:pos x="57" y="41"/>
                </a:cxn>
                <a:cxn ang="0">
                  <a:pos x="57" y="37"/>
                </a:cxn>
                <a:cxn ang="0">
                  <a:pos x="57" y="33"/>
                </a:cxn>
                <a:cxn ang="0">
                  <a:pos x="56" y="29"/>
                </a:cxn>
                <a:cxn ang="0">
                  <a:pos x="54" y="26"/>
                </a:cxn>
                <a:cxn ang="0">
                  <a:pos x="52" y="23"/>
                </a:cxn>
                <a:cxn ang="0">
                  <a:pos x="49" y="21"/>
                </a:cxn>
                <a:cxn ang="0">
                  <a:pos x="45" y="21"/>
                </a:cxn>
                <a:cxn ang="0">
                  <a:pos x="41" y="21"/>
                </a:cxn>
                <a:cxn ang="0">
                  <a:pos x="39" y="23"/>
                </a:cxn>
                <a:cxn ang="0">
                  <a:pos x="36" y="26"/>
                </a:cxn>
                <a:cxn ang="0">
                  <a:pos x="35" y="29"/>
                </a:cxn>
                <a:cxn ang="0">
                  <a:pos x="33" y="33"/>
                </a:cxn>
                <a:cxn ang="0">
                  <a:pos x="33" y="37"/>
                </a:cxn>
                <a:cxn ang="0">
                  <a:pos x="33" y="41"/>
                </a:cxn>
                <a:cxn ang="0">
                  <a:pos x="57" y="41"/>
                </a:cxn>
              </a:cxnLst>
              <a:rect l="0" t="0" r="r" b="b"/>
              <a:pathLst>
                <a:path w="87" h="107">
                  <a:moveTo>
                    <a:pt x="33" y="60"/>
                  </a:moveTo>
                  <a:lnTo>
                    <a:pt x="33" y="68"/>
                  </a:lnTo>
                  <a:lnTo>
                    <a:pt x="35" y="76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52" y="84"/>
                  </a:lnTo>
                  <a:lnTo>
                    <a:pt x="56" y="83"/>
                  </a:lnTo>
                  <a:lnTo>
                    <a:pt x="60" y="79"/>
                  </a:lnTo>
                  <a:lnTo>
                    <a:pt x="62" y="75"/>
                  </a:lnTo>
                  <a:lnTo>
                    <a:pt x="64" y="71"/>
                  </a:lnTo>
                  <a:lnTo>
                    <a:pt x="86" y="79"/>
                  </a:lnTo>
                  <a:lnTo>
                    <a:pt x="85" y="84"/>
                  </a:lnTo>
                  <a:lnTo>
                    <a:pt x="79" y="91"/>
                  </a:lnTo>
                  <a:lnTo>
                    <a:pt x="71" y="99"/>
                  </a:lnTo>
                  <a:lnTo>
                    <a:pt x="61" y="104"/>
                  </a:lnTo>
                  <a:lnTo>
                    <a:pt x="45" y="107"/>
                  </a:lnTo>
                  <a:lnTo>
                    <a:pt x="28" y="104"/>
                  </a:lnTo>
                  <a:lnTo>
                    <a:pt x="16" y="96"/>
                  </a:lnTo>
                  <a:lnTo>
                    <a:pt x="7" y="84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2" y="37"/>
                  </a:lnTo>
                  <a:lnTo>
                    <a:pt x="7" y="22"/>
                  </a:lnTo>
                  <a:lnTo>
                    <a:pt x="16" y="10"/>
                  </a:lnTo>
                  <a:lnTo>
                    <a:pt x="29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0" y="8"/>
                  </a:lnTo>
                  <a:lnTo>
                    <a:pt x="78" y="17"/>
                  </a:lnTo>
                  <a:lnTo>
                    <a:pt x="83" y="29"/>
                  </a:lnTo>
                  <a:lnTo>
                    <a:pt x="86" y="41"/>
                  </a:lnTo>
                  <a:lnTo>
                    <a:pt x="87" y="54"/>
                  </a:lnTo>
                  <a:lnTo>
                    <a:pt x="87" y="60"/>
                  </a:lnTo>
                  <a:lnTo>
                    <a:pt x="33" y="60"/>
                  </a:lnTo>
                  <a:close/>
                  <a:moveTo>
                    <a:pt x="57" y="41"/>
                  </a:moveTo>
                  <a:lnTo>
                    <a:pt x="57" y="37"/>
                  </a:lnTo>
                  <a:lnTo>
                    <a:pt x="57" y="33"/>
                  </a:lnTo>
                  <a:lnTo>
                    <a:pt x="56" y="29"/>
                  </a:lnTo>
                  <a:lnTo>
                    <a:pt x="54" y="26"/>
                  </a:lnTo>
                  <a:lnTo>
                    <a:pt x="52" y="23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1" y="21"/>
                  </a:lnTo>
                  <a:lnTo>
                    <a:pt x="39" y="23"/>
                  </a:lnTo>
                  <a:lnTo>
                    <a:pt x="36" y="26"/>
                  </a:lnTo>
                  <a:lnTo>
                    <a:pt x="35" y="29"/>
                  </a:lnTo>
                  <a:lnTo>
                    <a:pt x="33" y="33"/>
                  </a:lnTo>
                  <a:lnTo>
                    <a:pt x="33" y="37"/>
                  </a:lnTo>
                  <a:lnTo>
                    <a:pt x="33" y="41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55" name="Rectangle 459"/>
            <p:cNvSpPr>
              <a:spLocks noChangeAspect="1" noChangeArrowheads="1"/>
            </p:cNvSpPr>
            <p:nvPr userDrawn="1"/>
          </p:nvSpPr>
          <p:spPr bwMode="auto">
            <a:xfrm>
              <a:off x="416" y="3741"/>
              <a:ext cx="33" cy="29"/>
            </a:xfrm>
            <a:prstGeom prst="rect">
              <a:avLst/>
            </a:prstGeom>
            <a:solidFill>
              <a:srgbClr val="FEFFFF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56" name="Freeform 460"/>
            <p:cNvSpPr>
              <a:spLocks noChangeAspect="1" noEditPoints="1"/>
            </p:cNvSpPr>
            <p:nvPr userDrawn="1"/>
          </p:nvSpPr>
          <p:spPr bwMode="auto">
            <a:xfrm>
              <a:off x="835" y="3864"/>
              <a:ext cx="21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9" y="3"/>
                </a:cxn>
                <a:cxn ang="0">
                  <a:pos x="21" y="6"/>
                </a:cxn>
                <a:cxn ang="0">
                  <a:pos x="21" y="10"/>
                </a:cxn>
                <a:cxn ang="0">
                  <a:pos x="21" y="14"/>
                </a:cxn>
                <a:cxn ang="0">
                  <a:pos x="19" y="18"/>
                </a:cxn>
                <a:cxn ang="0">
                  <a:pos x="15" y="21"/>
                </a:cxn>
                <a:cxn ang="0">
                  <a:pos x="11" y="21"/>
                </a:cxn>
                <a:cxn ang="0">
                  <a:pos x="7" y="21"/>
                </a:cxn>
                <a:cxn ang="0">
                  <a:pos x="3" y="18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3" y="14"/>
                </a:cxn>
                <a:cxn ang="0">
                  <a:pos x="6" y="17"/>
                </a:cxn>
                <a:cxn ang="0">
                  <a:pos x="8" y="18"/>
                </a:cxn>
                <a:cxn ang="0">
                  <a:pos x="11" y="19"/>
                </a:cxn>
                <a:cxn ang="0">
                  <a:pos x="15" y="18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19" y="7"/>
                </a:cxn>
                <a:cxn ang="0">
                  <a:pos x="17" y="5"/>
                </a:cxn>
                <a:cxn ang="0">
                  <a:pos x="15" y="2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16" y="17"/>
                </a:cxn>
                <a:cxn ang="0">
                  <a:pos x="15" y="17"/>
                </a:cxn>
                <a:cxn ang="0">
                  <a:pos x="11" y="11"/>
                </a:cxn>
                <a:cxn ang="0">
                  <a:pos x="9" y="11"/>
                </a:cxn>
                <a:cxn ang="0">
                  <a:pos x="9" y="17"/>
                </a:cxn>
                <a:cxn ang="0">
                  <a:pos x="7" y="17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5" y="5"/>
                </a:cxn>
                <a:cxn ang="0">
                  <a:pos x="16" y="6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3" y="11"/>
                </a:cxn>
                <a:cxn ang="0">
                  <a:pos x="16" y="17"/>
                </a:cxn>
                <a:cxn ang="0">
                  <a:pos x="11" y="9"/>
                </a:cxn>
                <a:cxn ang="0">
                  <a:pos x="12" y="9"/>
                </a:cxn>
                <a:cxn ang="0">
                  <a:pos x="13" y="9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2" y="6"/>
                </a:cxn>
                <a:cxn ang="0">
                  <a:pos x="9" y="6"/>
                </a:cxn>
                <a:cxn ang="0">
                  <a:pos x="9" y="9"/>
                </a:cxn>
                <a:cxn ang="0">
                  <a:pos x="11" y="9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2" y="6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0" y="10"/>
                  </a:lnTo>
                  <a:close/>
                  <a:moveTo>
                    <a:pt x="3" y="10"/>
                  </a:moveTo>
                  <a:lnTo>
                    <a:pt x="3" y="14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6" y="5"/>
                  </a:lnTo>
                  <a:lnTo>
                    <a:pt x="3" y="7"/>
                  </a:lnTo>
                  <a:lnTo>
                    <a:pt x="3" y="10"/>
                  </a:lnTo>
                  <a:close/>
                  <a:moveTo>
                    <a:pt x="16" y="17"/>
                  </a:moveTo>
                  <a:lnTo>
                    <a:pt x="15" y="17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6" y="17"/>
                  </a:lnTo>
                  <a:close/>
                  <a:moveTo>
                    <a:pt x="11" y="9"/>
                  </a:moveTo>
                  <a:lnTo>
                    <a:pt x="12" y="9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57" name="Freeform 461"/>
            <p:cNvSpPr>
              <a:spLocks noChangeAspect="1"/>
            </p:cNvSpPr>
            <p:nvPr userDrawn="1"/>
          </p:nvSpPr>
          <p:spPr bwMode="auto">
            <a:xfrm>
              <a:off x="256" y="3741"/>
              <a:ext cx="102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0"/>
                </a:cxn>
                <a:cxn ang="0">
                  <a:pos x="101" y="28"/>
                </a:cxn>
                <a:cxn ang="0">
                  <a:pos x="68" y="28"/>
                </a:cxn>
                <a:cxn ang="0">
                  <a:pos x="68" y="144"/>
                </a:cxn>
                <a:cxn ang="0">
                  <a:pos x="32" y="144"/>
                </a:cxn>
                <a:cxn ang="0">
                  <a:pos x="32" y="28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101" h="144">
                  <a:moveTo>
                    <a:pt x="0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68" y="28"/>
                  </a:lnTo>
                  <a:lnTo>
                    <a:pt x="68" y="144"/>
                  </a:lnTo>
                  <a:lnTo>
                    <a:pt x="32" y="144"/>
                  </a:lnTo>
                  <a:lnTo>
                    <a:pt x="32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58" name="Freeform 462"/>
            <p:cNvSpPr>
              <a:spLocks noChangeAspect="1"/>
            </p:cNvSpPr>
            <p:nvPr userDrawn="1"/>
          </p:nvSpPr>
          <p:spPr bwMode="auto">
            <a:xfrm>
              <a:off x="130" y="3837"/>
              <a:ext cx="83" cy="47"/>
            </a:xfrm>
            <a:custGeom>
              <a:avLst/>
              <a:gdLst/>
              <a:ahLst/>
              <a:cxnLst>
                <a:cxn ang="0">
                  <a:pos x="62" y="12"/>
                </a:cxn>
                <a:cxn ang="0">
                  <a:pos x="60" y="15"/>
                </a:cxn>
                <a:cxn ang="0">
                  <a:pos x="59" y="18"/>
                </a:cxn>
                <a:cxn ang="0">
                  <a:pos x="59" y="19"/>
                </a:cxn>
                <a:cxn ang="0">
                  <a:pos x="59" y="20"/>
                </a:cxn>
                <a:cxn ang="0">
                  <a:pos x="58" y="22"/>
                </a:cxn>
                <a:cxn ang="0">
                  <a:pos x="56" y="22"/>
                </a:cxn>
                <a:cxn ang="0">
                  <a:pos x="46" y="29"/>
                </a:cxn>
                <a:cxn ang="0">
                  <a:pos x="34" y="35"/>
                </a:cxn>
                <a:cxn ang="0">
                  <a:pos x="30" y="36"/>
                </a:cxn>
                <a:cxn ang="0">
                  <a:pos x="26" y="36"/>
                </a:cxn>
                <a:cxn ang="0">
                  <a:pos x="21" y="37"/>
                </a:cxn>
                <a:cxn ang="0">
                  <a:pos x="14" y="37"/>
                </a:cxn>
                <a:cxn ang="0">
                  <a:pos x="0" y="45"/>
                </a:cxn>
                <a:cxn ang="0">
                  <a:pos x="15" y="47"/>
                </a:cxn>
                <a:cxn ang="0">
                  <a:pos x="29" y="45"/>
                </a:cxn>
                <a:cxn ang="0">
                  <a:pos x="37" y="44"/>
                </a:cxn>
                <a:cxn ang="0">
                  <a:pos x="50" y="37"/>
                </a:cxn>
                <a:cxn ang="0">
                  <a:pos x="63" y="29"/>
                </a:cxn>
                <a:cxn ang="0">
                  <a:pos x="66" y="26"/>
                </a:cxn>
                <a:cxn ang="0">
                  <a:pos x="72" y="19"/>
                </a:cxn>
                <a:cxn ang="0">
                  <a:pos x="79" y="8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2" y="12"/>
                </a:cxn>
              </a:cxnLst>
              <a:rect l="0" t="0" r="r" b="b"/>
              <a:pathLst>
                <a:path w="83" h="47">
                  <a:moveTo>
                    <a:pt x="62" y="12"/>
                  </a:moveTo>
                  <a:lnTo>
                    <a:pt x="60" y="15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46" y="29"/>
                  </a:lnTo>
                  <a:lnTo>
                    <a:pt x="34" y="35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1" y="37"/>
                  </a:lnTo>
                  <a:lnTo>
                    <a:pt x="14" y="37"/>
                  </a:lnTo>
                  <a:lnTo>
                    <a:pt x="0" y="45"/>
                  </a:lnTo>
                  <a:lnTo>
                    <a:pt x="15" y="47"/>
                  </a:lnTo>
                  <a:lnTo>
                    <a:pt x="29" y="45"/>
                  </a:lnTo>
                  <a:lnTo>
                    <a:pt x="37" y="44"/>
                  </a:lnTo>
                  <a:lnTo>
                    <a:pt x="50" y="37"/>
                  </a:lnTo>
                  <a:lnTo>
                    <a:pt x="63" y="29"/>
                  </a:lnTo>
                  <a:lnTo>
                    <a:pt x="66" y="26"/>
                  </a:lnTo>
                  <a:lnTo>
                    <a:pt x="72" y="19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59" name="Freeform 463"/>
            <p:cNvSpPr>
              <a:spLocks noChangeAspect="1"/>
            </p:cNvSpPr>
            <p:nvPr userDrawn="1"/>
          </p:nvSpPr>
          <p:spPr bwMode="auto">
            <a:xfrm>
              <a:off x="126" y="3741"/>
              <a:ext cx="87" cy="49"/>
            </a:xfrm>
            <a:custGeom>
              <a:avLst/>
              <a:gdLst/>
              <a:ahLst/>
              <a:cxnLst>
                <a:cxn ang="0">
                  <a:pos x="16" y="9"/>
                </a:cxn>
                <a:cxn ang="0">
                  <a:pos x="16" y="9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20" y="9"/>
                </a:cxn>
                <a:cxn ang="0">
                  <a:pos x="17" y="10"/>
                </a:cxn>
                <a:cxn ang="0">
                  <a:pos x="15" y="10"/>
                </a:cxn>
                <a:cxn ang="0">
                  <a:pos x="28" y="18"/>
                </a:cxn>
                <a:cxn ang="0">
                  <a:pos x="42" y="21"/>
                </a:cxn>
                <a:cxn ang="0">
                  <a:pos x="54" y="29"/>
                </a:cxn>
                <a:cxn ang="0">
                  <a:pos x="51" y="29"/>
                </a:cxn>
                <a:cxn ang="0">
                  <a:pos x="49" y="30"/>
                </a:cxn>
                <a:cxn ang="0">
                  <a:pos x="70" y="41"/>
                </a:cxn>
                <a:cxn ang="0">
                  <a:pos x="70" y="41"/>
                </a:cxn>
                <a:cxn ang="0">
                  <a:pos x="70" y="41"/>
                </a:cxn>
                <a:cxn ang="0">
                  <a:pos x="71" y="41"/>
                </a:cxn>
                <a:cxn ang="0">
                  <a:pos x="73" y="42"/>
                </a:cxn>
                <a:cxn ang="0">
                  <a:pos x="87" y="50"/>
                </a:cxn>
                <a:cxn ang="0">
                  <a:pos x="87" y="49"/>
                </a:cxn>
                <a:cxn ang="0">
                  <a:pos x="86" y="49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86" y="46"/>
                </a:cxn>
                <a:cxn ang="0">
                  <a:pos x="76" y="30"/>
                </a:cxn>
                <a:cxn ang="0">
                  <a:pos x="63" y="17"/>
                </a:cxn>
                <a:cxn ang="0">
                  <a:pos x="63" y="16"/>
                </a:cxn>
                <a:cxn ang="0">
                  <a:pos x="62" y="16"/>
                </a:cxn>
                <a:cxn ang="0">
                  <a:pos x="47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3" y="10"/>
                </a:cxn>
                <a:cxn ang="0">
                  <a:pos x="15" y="9"/>
                </a:cxn>
                <a:cxn ang="0">
                  <a:pos x="16" y="9"/>
                </a:cxn>
              </a:cxnLst>
              <a:rect l="0" t="0" r="r" b="b"/>
              <a:pathLst>
                <a:path w="87" h="50">
                  <a:moveTo>
                    <a:pt x="16" y="9"/>
                  </a:moveTo>
                  <a:lnTo>
                    <a:pt x="16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28" y="18"/>
                  </a:lnTo>
                  <a:lnTo>
                    <a:pt x="42" y="21"/>
                  </a:lnTo>
                  <a:lnTo>
                    <a:pt x="54" y="29"/>
                  </a:lnTo>
                  <a:lnTo>
                    <a:pt x="51" y="29"/>
                  </a:lnTo>
                  <a:lnTo>
                    <a:pt x="49" y="30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3" y="42"/>
                  </a:lnTo>
                  <a:lnTo>
                    <a:pt x="87" y="50"/>
                  </a:lnTo>
                  <a:lnTo>
                    <a:pt x="87" y="49"/>
                  </a:lnTo>
                  <a:lnTo>
                    <a:pt x="86" y="49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6"/>
                  </a:lnTo>
                  <a:lnTo>
                    <a:pt x="76" y="30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2" y="16"/>
                  </a:lnTo>
                  <a:lnTo>
                    <a:pt x="47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60" name="Freeform 464"/>
            <p:cNvSpPr>
              <a:spLocks noChangeAspect="1"/>
            </p:cNvSpPr>
            <p:nvPr userDrawn="1"/>
          </p:nvSpPr>
          <p:spPr bwMode="auto">
            <a:xfrm>
              <a:off x="73" y="3770"/>
              <a:ext cx="13" cy="86"/>
            </a:xfrm>
            <a:custGeom>
              <a:avLst/>
              <a:gdLst/>
              <a:ahLst/>
              <a:cxnLst>
                <a:cxn ang="0">
                  <a:pos x="13" y="66"/>
                </a:cxn>
                <a:cxn ang="0">
                  <a:pos x="12" y="62"/>
                </a:cxn>
                <a:cxn ang="0">
                  <a:pos x="11" y="58"/>
                </a:cxn>
                <a:cxn ang="0">
                  <a:pos x="10" y="55"/>
                </a:cxn>
                <a:cxn ang="0">
                  <a:pos x="10" y="53"/>
                </a:cxn>
                <a:cxn ang="0">
                  <a:pos x="10" y="49"/>
                </a:cxn>
                <a:cxn ang="0">
                  <a:pos x="10" y="47"/>
                </a:cxn>
                <a:cxn ang="0">
                  <a:pos x="10" y="45"/>
                </a:cxn>
                <a:cxn ang="0">
                  <a:pos x="10" y="41"/>
                </a:cxn>
                <a:cxn ang="0">
                  <a:pos x="10" y="38"/>
                </a:cxn>
                <a:cxn ang="0">
                  <a:pos x="10" y="35"/>
                </a:cxn>
                <a:cxn ang="0">
                  <a:pos x="11" y="30"/>
                </a:cxn>
                <a:cxn ang="0">
                  <a:pos x="12" y="25"/>
                </a:cxn>
                <a:cxn ang="0">
                  <a:pos x="13" y="18"/>
                </a:cxn>
                <a:cxn ang="0">
                  <a:pos x="13" y="0"/>
                </a:cxn>
                <a:cxn ang="0">
                  <a:pos x="11" y="5"/>
                </a:cxn>
                <a:cxn ang="0">
                  <a:pos x="8" y="10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2" y="58"/>
                </a:cxn>
                <a:cxn ang="0">
                  <a:pos x="2" y="62"/>
                </a:cxn>
                <a:cxn ang="0">
                  <a:pos x="4" y="67"/>
                </a:cxn>
                <a:cxn ang="0">
                  <a:pos x="6" y="72"/>
                </a:cxn>
                <a:cxn ang="0">
                  <a:pos x="10" y="78"/>
                </a:cxn>
                <a:cxn ang="0">
                  <a:pos x="12" y="83"/>
                </a:cxn>
                <a:cxn ang="0">
                  <a:pos x="12" y="84"/>
                </a:cxn>
                <a:cxn ang="0">
                  <a:pos x="13" y="84"/>
                </a:cxn>
                <a:cxn ang="0">
                  <a:pos x="13" y="86"/>
                </a:cxn>
                <a:cxn ang="0">
                  <a:pos x="13" y="86"/>
                </a:cxn>
                <a:cxn ang="0">
                  <a:pos x="13" y="64"/>
                </a:cxn>
                <a:cxn ang="0">
                  <a:pos x="13" y="66"/>
                </a:cxn>
                <a:cxn ang="0">
                  <a:pos x="13" y="66"/>
                </a:cxn>
              </a:cxnLst>
              <a:rect l="0" t="0" r="r" b="b"/>
              <a:pathLst>
                <a:path w="13" h="86">
                  <a:moveTo>
                    <a:pt x="13" y="66"/>
                  </a:moveTo>
                  <a:lnTo>
                    <a:pt x="12" y="62"/>
                  </a:lnTo>
                  <a:lnTo>
                    <a:pt x="11" y="58"/>
                  </a:lnTo>
                  <a:lnTo>
                    <a:pt x="10" y="55"/>
                  </a:lnTo>
                  <a:lnTo>
                    <a:pt x="10" y="53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11" y="30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4" y="67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13" y="64"/>
                  </a:lnTo>
                  <a:lnTo>
                    <a:pt x="13" y="66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61" name="Freeform 465"/>
            <p:cNvSpPr>
              <a:spLocks noChangeAspect="1"/>
            </p:cNvSpPr>
            <p:nvPr userDrawn="1"/>
          </p:nvSpPr>
          <p:spPr bwMode="auto">
            <a:xfrm>
              <a:off x="189" y="3782"/>
              <a:ext cx="16" cy="43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6" y="34"/>
                </a:cxn>
                <a:cxn ang="0">
                  <a:pos x="10" y="43"/>
                </a:cxn>
                <a:cxn ang="0">
                  <a:pos x="10" y="42"/>
                </a:cxn>
                <a:cxn ang="0">
                  <a:pos x="11" y="41"/>
                </a:cxn>
                <a:cxn ang="0">
                  <a:pos x="16" y="26"/>
                </a:cxn>
                <a:cxn ang="0">
                  <a:pos x="13" y="9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8" y="8"/>
                </a:cxn>
                <a:cxn ang="0">
                  <a:pos x="7" y="14"/>
                </a:cxn>
                <a:cxn ang="0">
                  <a:pos x="4" y="21"/>
                </a:cxn>
              </a:cxnLst>
              <a:rect l="0" t="0" r="r" b="b"/>
              <a:pathLst>
                <a:path w="16" h="43">
                  <a:moveTo>
                    <a:pt x="4" y="21"/>
                  </a:moveTo>
                  <a:lnTo>
                    <a:pt x="3" y="22"/>
                  </a:lnTo>
                  <a:lnTo>
                    <a:pt x="0" y="25"/>
                  </a:lnTo>
                  <a:lnTo>
                    <a:pt x="6" y="34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1" y="41"/>
                  </a:lnTo>
                  <a:lnTo>
                    <a:pt x="16" y="2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8" y="8"/>
                  </a:lnTo>
                  <a:lnTo>
                    <a:pt x="7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62" name="Freeform 466"/>
            <p:cNvSpPr>
              <a:spLocks noChangeAspect="1"/>
            </p:cNvSpPr>
            <p:nvPr userDrawn="1"/>
          </p:nvSpPr>
          <p:spPr bwMode="auto">
            <a:xfrm>
              <a:off x="127" y="3751"/>
              <a:ext cx="14" cy="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63" name="Freeform 467"/>
            <p:cNvSpPr>
              <a:spLocks noChangeAspect="1"/>
            </p:cNvSpPr>
            <p:nvPr userDrawn="1"/>
          </p:nvSpPr>
          <p:spPr bwMode="auto">
            <a:xfrm>
              <a:off x="213" y="3791"/>
              <a:ext cx="44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45" y="24"/>
                </a:cxn>
                <a:cxn ang="0">
                  <a:pos x="1" y="0"/>
                </a:cxn>
                <a:cxn ang="0">
                  <a:pos x="4" y="18"/>
                </a:cxn>
                <a:cxn ang="0">
                  <a:pos x="4" y="34"/>
                </a:cxn>
                <a:cxn ang="0">
                  <a:pos x="0" y="47"/>
                </a:cxn>
              </a:cxnLst>
              <a:rect l="0" t="0" r="r" b="b"/>
              <a:pathLst>
                <a:path w="45" h="47">
                  <a:moveTo>
                    <a:pt x="0" y="47"/>
                  </a:moveTo>
                  <a:lnTo>
                    <a:pt x="45" y="24"/>
                  </a:lnTo>
                  <a:lnTo>
                    <a:pt x="1" y="0"/>
                  </a:lnTo>
                  <a:lnTo>
                    <a:pt x="4" y="18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64" name="Freeform 468"/>
            <p:cNvSpPr>
              <a:spLocks noChangeAspect="1"/>
            </p:cNvSpPr>
            <p:nvPr userDrawn="1"/>
          </p:nvSpPr>
          <p:spPr bwMode="auto">
            <a:xfrm>
              <a:off x="146" y="3759"/>
              <a:ext cx="29" cy="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8" y="7"/>
                </a:cxn>
                <a:cxn ang="0">
                  <a:pos x="17" y="15"/>
                </a:cxn>
                <a:cxn ang="0">
                  <a:pos x="24" y="12"/>
                </a:cxn>
                <a:cxn ang="0">
                  <a:pos x="29" y="1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29" h="15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8" y="7"/>
                  </a:lnTo>
                  <a:lnTo>
                    <a:pt x="17" y="15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65" name="Freeform 469"/>
            <p:cNvSpPr>
              <a:spLocks noChangeAspect="1"/>
            </p:cNvSpPr>
            <p:nvPr userDrawn="1"/>
          </p:nvSpPr>
          <p:spPr bwMode="auto">
            <a:xfrm>
              <a:off x="93" y="3824"/>
              <a:ext cx="98" cy="52"/>
            </a:xfrm>
            <a:custGeom>
              <a:avLst/>
              <a:gdLst/>
              <a:ahLst/>
              <a:cxnLst>
                <a:cxn ang="0">
                  <a:pos x="78" y="27"/>
                </a:cxn>
                <a:cxn ang="0">
                  <a:pos x="59" y="27"/>
                </a:cxn>
                <a:cxn ang="0">
                  <a:pos x="42" y="22"/>
                </a:cxn>
                <a:cxn ang="0">
                  <a:pos x="25" y="13"/>
                </a:cxn>
                <a:cxn ang="0">
                  <a:pos x="12" y="0"/>
                </a:cxn>
                <a:cxn ang="0">
                  <a:pos x="7" y="8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3" y="29"/>
                </a:cxn>
                <a:cxn ang="0">
                  <a:pos x="4" y="31"/>
                </a:cxn>
                <a:cxn ang="0">
                  <a:pos x="9" y="37"/>
                </a:cxn>
                <a:cxn ang="0">
                  <a:pos x="20" y="43"/>
                </a:cxn>
                <a:cxn ang="0">
                  <a:pos x="34" y="50"/>
                </a:cxn>
                <a:cxn ang="0">
                  <a:pos x="42" y="52"/>
                </a:cxn>
                <a:cxn ang="0">
                  <a:pos x="50" y="52"/>
                </a:cxn>
                <a:cxn ang="0">
                  <a:pos x="98" y="27"/>
                </a:cxn>
                <a:cxn ang="0">
                  <a:pos x="98" y="23"/>
                </a:cxn>
                <a:cxn ang="0">
                  <a:pos x="98" y="21"/>
                </a:cxn>
                <a:cxn ang="0">
                  <a:pos x="92" y="23"/>
                </a:cxn>
                <a:cxn ang="0">
                  <a:pos x="86" y="26"/>
                </a:cxn>
                <a:cxn ang="0">
                  <a:pos x="78" y="27"/>
                </a:cxn>
              </a:cxnLst>
              <a:rect l="0" t="0" r="r" b="b"/>
              <a:pathLst>
                <a:path w="98" h="52">
                  <a:moveTo>
                    <a:pt x="78" y="27"/>
                  </a:moveTo>
                  <a:lnTo>
                    <a:pt x="59" y="27"/>
                  </a:lnTo>
                  <a:lnTo>
                    <a:pt x="42" y="22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7" y="8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9" y="37"/>
                  </a:lnTo>
                  <a:lnTo>
                    <a:pt x="20" y="43"/>
                  </a:lnTo>
                  <a:lnTo>
                    <a:pt x="34" y="50"/>
                  </a:lnTo>
                  <a:lnTo>
                    <a:pt x="42" y="52"/>
                  </a:lnTo>
                  <a:lnTo>
                    <a:pt x="50" y="52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2" y="23"/>
                  </a:lnTo>
                  <a:lnTo>
                    <a:pt x="86" y="26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66" name="Freeform 470"/>
            <p:cNvSpPr>
              <a:spLocks noChangeAspect="1"/>
            </p:cNvSpPr>
            <p:nvPr userDrawn="1"/>
          </p:nvSpPr>
          <p:spPr bwMode="auto">
            <a:xfrm>
              <a:off x="101" y="3761"/>
              <a:ext cx="26" cy="47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14" y="39"/>
                </a:cxn>
                <a:cxn ang="0">
                  <a:pos x="25" y="31"/>
                </a:cxn>
                <a:cxn ang="0">
                  <a:pos x="24" y="30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1" y="15"/>
                </a:cxn>
                <a:cxn ang="0">
                  <a:pos x="25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4"/>
                </a:cxn>
                <a:cxn ang="0">
                  <a:pos x="5" y="8"/>
                </a:cxn>
                <a:cxn ang="0">
                  <a:pos x="3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1" y="34"/>
                </a:cxn>
                <a:cxn ang="0">
                  <a:pos x="3" y="40"/>
                </a:cxn>
                <a:cxn ang="0">
                  <a:pos x="4" y="44"/>
                </a:cxn>
                <a:cxn ang="0">
                  <a:pos x="5" y="47"/>
                </a:cxn>
              </a:cxnLst>
              <a:rect l="0" t="0" r="r" b="b"/>
              <a:pathLst>
                <a:path w="26" h="47">
                  <a:moveTo>
                    <a:pt x="5" y="47"/>
                  </a:moveTo>
                  <a:lnTo>
                    <a:pt x="14" y="39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1" y="15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3" y="40"/>
                  </a:lnTo>
                  <a:lnTo>
                    <a:pt x="4" y="44"/>
                  </a:lnTo>
                  <a:lnTo>
                    <a:pt x="5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67" name="Freeform 471"/>
            <p:cNvSpPr>
              <a:spLocks noChangeAspect="1"/>
            </p:cNvSpPr>
            <p:nvPr userDrawn="1"/>
          </p:nvSpPr>
          <p:spPr bwMode="auto">
            <a:xfrm>
              <a:off x="131" y="3766"/>
              <a:ext cx="23" cy="19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1"/>
                </a:cxn>
                <a:cxn ang="0">
                  <a:pos x="3" y="21"/>
                </a:cxn>
                <a:cxn ang="0">
                  <a:pos x="12" y="16"/>
                </a:cxn>
                <a:cxn ang="0">
                  <a:pos x="23" y="10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3" h="21">
                  <a:moveTo>
                    <a:pt x="2" y="20"/>
                  </a:moveTo>
                  <a:lnTo>
                    <a:pt x="2" y="21"/>
                  </a:lnTo>
                  <a:lnTo>
                    <a:pt x="3" y="21"/>
                  </a:lnTo>
                  <a:lnTo>
                    <a:pt x="12" y="16"/>
                  </a:lnTo>
                  <a:lnTo>
                    <a:pt x="23" y="10"/>
                  </a:lnTo>
                  <a:lnTo>
                    <a:pt x="13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68" name="Freeform 472"/>
            <p:cNvSpPr>
              <a:spLocks noChangeAspect="1"/>
            </p:cNvSpPr>
            <p:nvPr userDrawn="1"/>
          </p:nvSpPr>
          <p:spPr bwMode="auto">
            <a:xfrm>
              <a:off x="138" y="3784"/>
              <a:ext cx="39" cy="2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35" y="23"/>
                </a:cxn>
                <a:cxn ang="0">
                  <a:pos x="39" y="20"/>
                </a:cxn>
                <a:cxn ang="0">
                  <a:pos x="32" y="1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0" y="6"/>
                </a:cxn>
                <a:cxn ang="0">
                  <a:pos x="0" y="11"/>
                </a:cxn>
                <a:cxn ang="0">
                  <a:pos x="9" y="19"/>
                </a:cxn>
                <a:cxn ang="0">
                  <a:pos x="20" y="23"/>
                </a:cxn>
                <a:cxn ang="0">
                  <a:pos x="32" y="23"/>
                </a:cxn>
              </a:cxnLst>
              <a:rect l="0" t="0" r="r" b="b"/>
              <a:pathLst>
                <a:path w="39" h="23">
                  <a:moveTo>
                    <a:pt x="32" y="23"/>
                  </a:moveTo>
                  <a:lnTo>
                    <a:pt x="35" y="23"/>
                  </a:lnTo>
                  <a:lnTo>
                    <a:pt x="39" y="20"/>
                  </a:lnTo>
                  <a:lnTo>
                    <a:pt x="32" y="1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9" y="19"/>
                  </a:lnTo>
                  <a:lnTo>
                    <a:pt x="20" y="23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69" name="Freeform 473"/>
            <p:cNvSpPr>
              <a:spLocks noChangeAspect="1"/>
            </p:cNvSpPr>
            <p:nvPr userDrawn="1"/>
          </p:nvSpPr>
          <p:spPr bwMode="auto">
            <a:xfrm>
              <a:off x="86" y="3722"/>
              <a:ext cx="40" cy="48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26" y="27"/>
                </a:cxn>
                <a:cxn ang="0">
                  <a:pos x="29" y="25"/>
                </a:cxn>
                <a:cxn ang="0">
                  <a:pos x="33" y="24"/>
                </a:cxn>
                <a:cxn ang="0">
                  <a:pos x="40" y="21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6" y="43"/>
                </a:cxn>
                <a:cxn ang="0">
                  <a:pos x="10" y="39"/>
                </a:cxn>
                <a:cxn ang="0">
                  <a:pos x="14" y="35"/>
                </a:cxn>
                <a:cxn ang="0">
                  <a:pos x="18" y="32"/>
                </a:cxn>
                <a:cxn ang="0">
                  <a:pos x="20" y="31"/>
                </a:cxn>
                <a:cxn ang="0">
                  <a:pos x="22" y="29"/>
                </a:cxn>
              </a:cxnLst>
              <a:rect l="0" t="0" r="r" b="b"/>
              <a:pathLst>
                <a:path w="40" h="48">
                  <a:moveTo>
                    <a:pt x="22" y="29"/>
                  </a:moveTo>
                  <a:lnTo>
                    <a:pt x="26" y="27"/>
                  </a:lnTo>
                  <a:lnTo>
                    <a:pt x="29" y="25"/>
                  </a:lnTo>
                  <a:lnTo>
                    <a:pt x="33" y="2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48"/>
                  </a:lnTo>
                  <a:lnTo>
                    <a:pt x="6" y="43"/>
                  </a:lnTo>
                  <a:lnTo>
                    <a:pt x="10" y="39"/>
                  </a:lnTo>
                  <a:lnTo>
                    <a:pt x="14" y="35"/>
                  </a:lnTo>
                  <a:lnTo>
                    <a:pt x="18" y="32"/>
                  </a:lnTo>
                  <a:lnTo>
                    <a:pt x="20" y="31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70" name="Freeform 474"/>
            <p:cNvSpPr>
              <a:spLocks noChangeAspect="1"/>
            </p:cNvSpPr>
            <p:nvPr userDrawn="1"/>
          </p:nvSpPr>
          <p:spPr bwMode="auto">
            <a:xfrm>
              <a:off x="171" y="3779"/>
              <a:ext cx="18" cy="19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6" y="13"/>
                </a:cxn>
                <a:cxn ang="0">
                  <a:pos x="17" y="8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8" y="11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4" y="19"/>
                </a:cxn>
              </a:cxnLst>
              <a:rect l="0" t="0" r="r" b="b"/>
              <a:pathLst>
                <a:path w="17" h="19">
                  <a:moveTo>
                    <a:pt x="14" y="19"/>
                  </a:moveTo>
                  <a:lnTo>
                    <a:pt x="16" y="13"/>
                  </a:lnTo>
                  <a:lnTo>
                    <a:pt x="17" y="8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1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71" name="Freeform 475"/>
            <p:cNvSpPr>
              <a:spLocks noChangeAspect="1"/>
            </p:cNvSpPr>
            <p:nvPr userDrawn="1"/>
          </p:nvSpPr>
          <p:spPr bwMode="auto">
            <a:xfrm>
              <a:off x="112" y="3799"/>
              <a:ext cx="79" cy="42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65" y="40"/>
                </a:cxn>
                <a:cxn ang="0">
                  <a:pos x="72" y="37"/>
                </a:cxn>
                <a:cxn ang="0">
                  <a:pos x="79" y="33"/>
                </a:cxn>
                <a:cxn ang="0">
                  <a:pos x="75" y="23"/>
                </a:cxn>
                <a:cxn ang="0">
                  <a:pos x="71" y="12"/>
                </a:cxn>
                <a:cxn ang="0">
                  <a:pos x="65" y="15"/>
                </a:cxn>
                <a:cxn ang="0">
                  <a:pos x="59" y="16"/>
                </a:cxn>
                <a:cxn ang="0">
                  <a:pos x="43" y="16"/>
                </a:cxn>
                <a:cxn ang="0">
                  <a:pos x="30" y="9"/>
                </a:cxn>
                <a:cxn ang="0">
                  <a:pos x="18" y="0"/>
                </a:cxn>
                <a:cxn ang="0">
                  <a:pos x="9" y="8"/>
                </a:cxn>
                <a:cxn ang="0">
                  <a:pos x="0" y="16"/>
                </a:cxn>
                <a:cxn ang="0">
                  <a:pos x="11" y="28"/>
                </a:cxn>
                <a:cxn ang="0">
                  <a:pos x="26" y="36"/>
                </a:cxn>
                <a:cxn ang="0">
                  <a:pos x="42" y="41"/>
                </a:cxn>
                <a:cxn ang="0">
                  <a:pos x="58" y="41"/>
                </a:cxn>
              </a:cxnLst>
              <a:rect l="0" t="0" r="r" b="b"/>
              <a:pathLst>
                <a:path w="79" h="41">
                  <a:moveTo>
                    <a:pt x="58" y="41"/>
                  </a:moveTo>
                  <a:lnTo>
                    <a:pt x="65" y="40"/>
                  </a:lnTo>
                  <a:lnTo>
                    <a:pt x="72" y="37"/>
                  </a:lnTo>
                  <a:lnTo>
                    <a:pt x="79" y="33"/>
                  </a:lnTo>
                  <a:lnTo>
                    <a:pt x="75" y="23"/>
                  </a:lnTo>
                  <a:lnTo>
                    <a:pt x="71" y="12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43" y="16"/>
                  </a:lnTo>
                  <a:lnTo>
                    <a:pt x="30" y="9"/>
                  </a:lnTo>
                  <a:lnTo>
                    <a:pt x="18" y="0"/>
                  </a:lnTo>
                  <a:lnTo>
                    <a:pt x="9" y="8"/>
                  </a:lnTo>
                  <a:lnTo>
                    <a:pt x="0" y="16"/>
                  </a:lnTo>
                  <a:lnTo>
                    <a:pt x="11" y="28"/>
                  </a:lnTo>
                  <a:lnTo>
                    <a:pt x="26" y="36"/>
                  </a:lnTo>
                  <a:lnTo>
                    <a:pt x="42" y="41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72" name="Freeform 476"/>
            <p:cNvSpPr>
              <a:spLocks noChangeAspect="1"/>
            </p:cNvSpPr>
            <p:nvPr userDrawn="1"/>
          </p:nvSpPr>
          <p:spPr bwMode="auto">
            <a:xfrm>
              <a:off x="86" y="3777"/>
              <a:ext cx="14" cy="57"/>
            </a:xfrm>
            <a:custGeom>
              <a:avLst/>
              <a:gdLst/>
              <a:ahLst/>
              <a:cxnLst>
                <a:cxn ang="0">
                  <a:pos x="14" y="39"/>
                </a:cxn>
                <a:cxn ang="0">
                  <a:pos x="11" y="35"/>
                </a:cxn>
                <a:cxn ang="0">
                  <a:pos x="10" y="29"/>
                </a:cxn>
                <a:cxn ang="0">
                  <a:pos x="6" y="15"/>
                </a:cxn>
                <a:cxn ang="0">
                  <a:pos x="7" y="0"/>
                </a:cxn>
                <a:cxn ang="0">
                  <a:pos x="6" y="4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2"/>
                </a:cxn>
                <a:cxn ang="0">
                  <a:pos x="0" y="58"/>
                </a:cxn>
                <a:cxn ang="0">
                  <a:pos x="4" y="52"/>
                </a:cxn>
                <a:cxn ang="0">
                  <a:pos x="8" y="45"/>
                </a:cxn>
                <a:cxn ang="0">
                  <a:pos x="14" y="39"/>
                </a:cxn>
              </a:cxnLst>
              <a:rect l="0" t="0" r="r" b="b"/>
              <a:pathLst>
                <a:path w="14" h="58">
                  <a:moveTo>
                    <a:pt x="14" y="39"/>
                  </a:moveTo>
                  <a:lnTo>
                    <a:pt x="11" y="35"/>
                  </a:lnTo>
                  <a:lnTo>
                    <a:pt x="10" y="29"/>
                  </a:lnTo>
                  <a:lnTo>
                    <a:pt x="6" y="15"/>
                  </a:lnTo>
                  <a:lnTo>
                    <a:pt x="7" y="0"/>
                  </a:lnTo>
                  <a:lnTo>
                    <a:pt x="6" y="4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58"/>
                  </a:lnTo>
                  <a:lnTo>
                    <a:pt x="4" y="52"/>
                  </a:lnTo>
                  <a:lnTo>
                    <a:pt x="8" y="45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73" name="Freeform 477"/>
            <p:cNvSpPr>
              <a:spLocks noChangeAspect="1"/>
            </p:cNvSpPr>
            <p:nvPr userDrawn="1"/>
          </p:nvSpPr>
          <p:spPr bwMode="auto">
            <a:xfrm>
              <a:off x="200" y="3834"/>
              <a:ext cx="4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74" name="Freeform 478"/>
            <p:cNvSpPr>
              <a:spLocks noChangeAspect="1"/>
            </p:cNvSpPr>
            <p:nvPr userDrawn="1"/>
          </p:nvSpPr>
          <p:spPr bwMode="auto">
            <a:xfrm>
              <a:off x="86" y="3857"/>
              <a:ext cx="44" cy="4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43" y="27"/>
                </a:cxn>
                <a:cxn ang="0">
                  <a:pos x="41" y="26"/>
                </a:cxn>
                <a:cxn ang="0">
                  <a:pos x="39" y="26"/>
                </a:cxn>
                <a:cxn ang="0">
                  <a:pos x="22" y="19"/>
                </a:cxn>
                <a:cxn ang="0">
                  <a:pos x="11" y="10"/>
                </a:cxn>
                <a:cxn ang="0">
                  <a:pos x="4" y="4"/>
                </a:cxn>
              </a:cxnLst>
              <a:rect l="0" t="0" r="r" b="b"/>
              <a:pathLst>
                <a:path w="43" h="50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0"/>
                  </a:lnTo>
                  <a:lnTo>
                    <a:pt x="43" y="27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22" y="19"/>
                  </a:lnTo>
                  <a:lnTo>
                    <a:pt x="11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75" name="Freeform 479"/>
            <p:cNvSpPr>
              <a:spLocks noChangeAspect="1"/>
            </p:cNvSpPr>
            <p:nvPr userDrawn="1"/>
          </p:nvSpPr>
          <p:spPr bwMode="auto">
            <a:xfrm>
              <a:off x="130" y="3837"/>
              <a:ext cx="83" cy="47"/>
            </a:xfrm>
            <a:custGeom>
              <a:avLst/>
              <a:gdLst/>
              <a:ahLst/>
              <a:cxnLst>
                <a:cxn ang="0">
                  <a:pos x="62" y="12"/>
                </a:cxn>
                <a:cxn ang="0">
                  <a:pos x="60" y="15"/>
                </a:cxn>
                <a:cxn ang="0">
                  <a:pos x="59" y="18"/>
                </a:cxn>
                <a:cxn ang="0">
                  <a:pos x="59" y="19"/>
                </a:cxn>
                <a:cxn ang="0">
                  <a:pos x="59" y="20"/>
                </a:cxn>
                <a:cxn ang="0">
                  <a:pos x="58" y="22"/>
                </a:cxn>
                <a:cxn ang="0">
                  <a:pos x="56" y="22"/>
                </a:cxn>
                <a:cxn ang="0">
                  <a:pos x="46" y="29"/>
                </a:cxn>
                <a:cxn ang="0">
                  <a:pos x="34" y="35"/>
                </a:cxn>
                <a:cxn ang="0">
                  <a:pos x="30" y="36"/>
                </a:cxn>
                <a:cxn ang="0">
                  <a:pos x="26" y="36"/>
                </a:cxn>
                <a:cxn ang="0">
                  <a:pos x="21" y="37"/>
                </a:cxn>
                <a:cxn ang="0">
                  <a:pos x="14" y="37"/>
                </a:cxn>
                <a:cxn ang="0">
                  <a:pos x="0" y="45"/>
                </a:cxn>
                <a:cxn ang="0">
                  <a:pos x="15" y="47"/>
                </a:cxn>
                <a:cxn ang="0">
                  <a:pos x="29" y="45"/>
                </a:cxn>
                <a:cxn ang="0">
                  <a:pos x="37" y="44"/>
                </a:cxn>
                <a:cxn ang="0">
                  <a:pos x="50" y="37"/>
                </a:cxn>
                <a:cxn ang="0">
                  <a:pos x="63" y="29"/>
                </a:cxn>
                <a:cxn ang="0">
                  <a:pos x="66" y="26"/>
                </a:cxn>
                <a:cxn ang="0">
                  <a:pos x="72" y="19"/>
                </a:cxn>
                <a:cxn ang="0">
                  <a:pos x="79" y="8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2" y="12"/>
                </a:cxn>
              </a:cxnLst>
              <a:rect l="0" t="0" r="r" b="b"/>
              <a:pathLst>
                <a:path w="83" h="47">
                  <a:moveTo>
                    <a:pt x="62" y="12"/>
                  </a:moveTo>
                  <a:lnTo>
                    <a:pt x="60" y="15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46" y="29"/>
                  </a:lnTo>
                  <a:lnTo>
                    <a:pt x="34" y="35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1" y="37"/>
                  </a:lnTo>
                  <a:lnTo>
                    <a:pt x="14" y="37"/>
                  </a:lnTo>
                  <a:lnTo>
                    <a:pt x="0" y="45"/>
                  </a:lnTo>
                  <a:lnTo>
                    <a:pt x="15" y="47"/>
                  </a:lnTo>
                  <a:lnTo>
                    <a:pt x="29" y="45"/>
                  </a:lnTo>
                  <a:lnTo>
                    <a:pt x="37" y="44"/>
                  </a:lnTo>
                  <a:lnTo>
                    <a:pt x="50" y="37"/>
                  </a:lnTo>
                  <a:lnTo>
                    <a:pt x="63" y="29"/>
                  </a:lnTo>
                  <a:lnTo>
                    <a:pt x="66" y="26"/>
                  </a:lnTo>
                  <a:lnTo>
                    <a:pt x="72" y="19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76" name="Freeform 480"/>
            <p:cNvSpPr>
              <a:spLocks noChangeAspect="1"/>
            </p:cNvSpPr>
            <p:nvPr userDrawn="1"/>
          </p:nvSpPr>
          <p:spPr bwMode="auto">
            <a:xfrm>
              <a:off x="126" y="3741"/>
              <a:ext cx="87" cy="49"/>
            </a:xfrm>
            <a:custGeom>
              <a:avLst/>
              <a:gdLst/>
              <a:ahLst/>
              <a:cxnLst>
                <a:cxn ang="0">
                  <a:pos x="16" y="9"/>
                </a:cxn>
                <a:cxn ang="0">
                  <a:pos x="16" y="9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20" y="9"/>
                </a:cxn>
                <a:cxn ang="0">
                  <a:pos x="17" y="10"/>
                </a:cxn>
                <a:cxn ang="0">
                  <a:pos x="15" y="10"/>
                </a:cxn>
                <a:cxn ang="0">
                  <a:pos x="28" y="18"/>
                </a:cxn>
                <a:cxn ang="0">
                  <a:pos x="42" y="21"/>
                </a:cxn>
                <a:cxn ang="0">
                  <a:pos x="54" y="29"/>
                </a:cxn>
                <a:cxn ang="0">
                  <a:pos x="51" y="29"/>
                </a:cxn>
                <a:cxn ang="0">
                  <a:pos x="49" y="30"/>
                </a:cxn>
                <a:cxn ang="0">
                  <a:pos x="70" y="41"/>
                </a:cxn>
                <a:cxn ang="0">
                  <a:pos x="70" y="41"/>
                </a:cxn>
                <a:cxn ang="0">
                  <a:pos x="70" y="41"/>
                </a:cxn>
                <a:cxn ang="0">
                  <a:pos x="71" y="41"/>
                </a:cxn>
                <a:cxn ang="0">
                  <a:pos x="73" y="42"/>
                </a:cxn>
                <a:cxn ang="0">
                  <a:pos x="87" y="50"/>
                </a:cxn>
                <a:cxn ang="0">
                  <a:pos x="87" y="49"/>
                </a:cxn>
                <a:cxn ang="0">
                  <a:pos x="86" y="49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86" y="46"/>
                </a:cxn>
                <a:cxn ang="0">
                  <a:pos x="76" y="30"/>
                </a:cxn>
                <a:cxn ang="0">
                  <a:pos x="63" y="17"/>
                </a:cxn>
                <a:cxn ang="0">
                  <a:pos x="63" y="16"/>
                </a:cxn>
                <a:cxn ang="0">
                  <a:pos x="62" y="16"/>
                </a:cxn>
                <a:cxn ang="0">
                  <a:pos x="47" y="6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3" y="10"/>
                </a:cxn>
                <a:cxn ang="0">
                  <a:pos x="15" y="9"/>
                </a:cxn>
                <a:cxn ang="0">
                  <a:pos x="16" y="9"/>
                </a:cxn>
              </a:cxnLst>
              <a:rect l="0" t="0" r="r" b="b"/>
              <a:pathLst>
                <a:path w="87" h="50">
                  <a:moveTo>
                    <a:pt x="16" y="9"/>
                  </a:moveTo>
                  <a:lnTo>
                    <a:pt x="16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28" y="18"/>
                  </a:lnTo>
                  <a:lnTo>
                    <a:pt x="42" y="21"/>
                  </a:lnTo>
                  <a:lnTo>
                    <a:pt x="54" y="29"/>
                  </a:lnTo>
                  <a:lnTo>
                    <a:pt x="51" y="29"/>
                  </a:lnTo>
                  <a:lnTo>
                    <a:pt x="49" y="30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3" y="42"/>
                  </a:lnTo>
                  <a:lnTo>
                    <a:pt x="87" y="50"/>
                  </a:lnTo>
                  <a:lnTo>
                    <a:pt x="87" y="49"/>
                  </a:lnTo>
                  <a:lnTo>
                    <a:pt x="86" y="49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6"/>
                  </a:lnTo>
                  <a:lnTo>
                    <a:pt x="76" y="30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2" y="16"/>
                  </a:lnTo>
                  <a:lnTo>
                    <a:pt x="47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77" name="Freeform 481"/>
            <p:cNvSpPr>
              <a:spLocks noChangeAspect="1"/>
            </p:cNvSpPr>
            <p:nvPr userDrawn="1"/>
          </p:nvSpPr>
          <p:spPr bwMode="auto">
            <a:xfrm>
              <a:off x="73" y="3770"/>
              <a:ext cx="13" cy="86"/>
            </a:xfrm>
            <a:custGeom>
              <a:avLst/>
              <a:gdLst/>
              <a:ahLst/>
              <a:cxnLst>
                <a:cxn ang="0">
                  <a:pos x="13" y="66"/>
                </a:cxn>
                <a:cxn ang="0">
                  <a:pos x="12" y="62"/>
                </a:cxn>
                <a:cxn ang="0">
                  <a:pos x="11" y="58"/>
                </a:cxn>
                <a:cxn ang="0">
                  <a:pos x="10" y="55"/>
                </a:cxn>
                <a:cxn ang="0">
                  <a:pos x="10" y="53"/>
                </a:cxn>
                <a:cxn ang="0">
                  <a:pos x="10" y="49"/>
                </a:cxn>
                <a:cxn ang="0">
                  <a:pos x="10" y="47"/>
                </a:cxn>
                <a:cxn ang="0">
                  <a:pos x="10" y="45"/>
                </a:cxn>
                <a:cxn ang="0">
                  <a:pos x="10" y="41"/>
                </a:cxn>
                <a:cxn ang="0">
                  <a:pos x="10" y="38"/>
                </a:cxn>
                <a:cxn ang="0">
                  <a:pos x="10" y="35"/>
                </a:cxn>
                <a:cxn ang="0">
                  <a:pos x="11" y="30"/>
                </a:cxn>
                <a:cxn ang="0">
                  <a:pos x="12" y="25"/>
                </a:cxn>
                <a:cxn ang="0">
                  <a:pos x="13" y="18"/>
                </a:cxn>
                <a:cxn ang="0">
                  <a:pos x="13" y="0"/>
                </a:cxn>
                <a:cxn ang="0">
                  <a:pos x="11" y="5"/>
                </a:cxn>
                <a:cxn ang="0">
                  <a:pos x="8" y="10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2" y="58"/>
                </a:cxn>
                <a:cxn ang="0">
                  <a:pos x="2" y="62"/>
                </a:cxn>
                <a:cxn ang="0">
                  <a:pos x="4" y="67"/>
                </a:cxn>
                <a:cxn ang="0">
                  <a:pos x="6" y="72"/>
                </a:cxn>
                <a:cxn ang="0">
                  <a:pos x="10" y="78"/>
                </a:cxn>
                <a:cxn ang="0">
                  <a:pos x="12" y="83"/>
                </a:cxn>
                <a:cxn ang="0">
                  <a:pos x="12" y="84"/>
                </a:cxn>
                <a:cxn ang="0">
                  <a:pos x="13" y="84"/>
                </a:cxn>
                <a:cxn ang="0">
                  <a:pos x="13" y="86"/>
                </a:cxn>
                <a:cxn ang="0">
                  <a:pos x="13" y="86"/>
                </a:cxn>
                <a:cxn ang="0">
                  <a:pos x="13" y="64"/>
                </a:cxn>
                <a:cxn ang="0">
                  <a:pos x="13" y="66"/>
                </a:cxn>
                <a:cxn ang="0">
                  <a:pos x="13" y="66"/>
                </a:cxn>
              </a:cxnLst>
              <a:rect l="0" t="0" r="r" b="b"/>
              <a:pathLst>
                <a:path w="13" h="86">
                  <a:moveTo>
                    <a:pt x="13" y="66"/>
                  </a:moveTo>
                  <a:lnTo>
                    <a:pt x="12" y="62"/>
                  </a:lnTo>
                  <a:lnTo>
                    <a:pt x="11" y="58"/>
                  </a:lnTo>
                  <a:lnTo>
                    <a:pt x="10" y="55"/>
                  </a:lnTo>
                  <a:lnTo>
                    <a:pt x="10" y="53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11" y="30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4" y="67"/>
                  </a:lnTo>
                  <a:lnTo>
                    <a:pt x="6" y="72"/>
                  </a:lnTo>
                  <a:lnTo>
                    <a:pt x="10" y="78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13" y="64"/>
                  </a:lnTo>
                  <a:lnTo>
                    <a:pt x="13" y="66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78" name="Freeform 482"/>
            <p:cNvSpPr>
              <a:spLocks noChangeAspect="1"/>
            </p:cNvSpPr>
            <p:nvPr userDrawn="1"/>
          </p:nvSpPr>
          <p:spPr bwMode="auto">
            <a:xfrm>
              <a:off x="189" y="3782"/>
              <a:ext cx="16" cy="43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6" y="34"/>
                </a:cxn>
                <a:cxn ang="0">
                  <a:pos x="10" y="43"/>
                </a:cxn>
                <a:cxn ang="0">
                  <a:pos x="10" y="42"/>
                </a:cxn>
                <a:cxn ang="0">
                  <a:pos x="11" y="41"/>
                </a:cxn>
                <a:cxn ang="0">
                  <a:pos x="16" y="26"/>
                </a:cxn>
                <a:cxn ang="0">
                  <a:pos x="13" y="9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8" y="8"/>
                </a:cxn>
                <a:cxn ang="0">
                  <a:pos x="7" y="14"/>
                </a:cxn>
                <a:cxn ang="0">
                  <a:pos x="4" y="21"/>
                </a:cxn>
              </a:cxnLst>
              <a:rect l="0" t="0" r="r" b="b"/>
              <a:pathLst>
                <a:path w="16" h="43">
                  <a:moveTo>
                    <a:pt x="4" y="21"/>
                  </a:moveTo>
                  <a:lnTo>
                    <a:pt x="3" y="22"/>
                  </a:lnTo>
                  <a:lnTo>
                    <a:pt x="0" y="25"/>
                  </a:lnTo>
                  <a:lnTo>
                    <a:pt x="6" y="34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1" y="41"/>
                  </a:lnTo>
                  <a:lnTo>
                    <a:pt x="16" y="26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8" y="8"/>
                  </a:lnTo>
                  <a:lnTo>
                    <a:pt x="7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79" name="Freeform 483"/>
            <p:cNvSpPr>
              <a:spLocks noChangeAspect="1"/>
            </p:cNvSpPr>
            <p:nvPr userDrawn="1"/>
          </p:nvSpPr>
          <p:spPr bwMode="auto">
            <a:xfrm>
              <a:off x="127" y="3751"/>
              <a:ext cx="14" cy="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80" name="Freeform 484"/>
            <p:cNvSpPr>
              <a:spLocks noChangeAspect="1"/>
            </p:cNvSpPr>
            <p:nvPr userDrawn="1"/>
          </p:nvSpPr>
          <p:spPr bwMode="auto">
            <a:xfrm>
              <a:off x="213" y="3791"/>
              <a:ext cx="44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45" y="24"/>
                </a:cxn>
                <a:cxn ang="0">
                  <a:pos x="1" y="0"/>
                </a:cxn>
                <a:cxn ang="0">
                  <a:pos x="4" y="18"/>
                </a:cxn>
                <a:cxn ang="0">
                  <a:pos x="4" y="34"/>
                </a:cxn>
                <a:cxn ang="0">
                  <a:pos x="0" y="47"/>
                </a:cxn>
              </a:cxnLst>
              <a:rect l="0" t="0" r="r" b="b"/>
              <a:pathLst>
                <a:path w="45" h="47">
                  <a:moveTo>
                    <a:pt x="0" y="47"/>
                  </a:moveTo>
                  <a:lnTo>
                    <a:pt x="45" y="24"/>
                  </a:lnTo>
                  <a:lnTo>
                    <a:pt x="1" y="0"/>
                  </a:lnTo>
                  <a:lnTo>
                    <a:pt x="4" y="18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81" name="Freeform 485"/>
            <p:cNvSpPr>
              <a:spLocks noChangeAspect="1"/>
            </p:cNvSpPr>
            <p:nvPr userDrawn="1"/>
          </p:nvSpPr>
          <p:spPr bwMode="auto">
            <a:xfrm>
              <a:off x="146" y="3759"/>
              <a:ext cx="29" cy="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8" y="7"/>
                </a:cxn>
                <a:cxn ang="0">
                  <a:pos x="17" y="15"/>
                </a:cxn>
                <a:cxn ang="0">
                  <a:pos x="24" y="12"/>
                </a:cxn>
                <a:cxn ang="0">
                  <a:pos x="29" y="1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29" h="15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8" y="7"/>
                  </a:lnTo>
                  <a:lnTo>
                    <a:pt x="17" y="15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82" name="Freeform 486"/>
            <p:cNvSpPr>
              <a:spLocks noChangeAspect="1"/>
            </p:cNvSpPr>
            <p:nvPr userDrawn="1"/>
          </p:nvSpPr>
          <p:spPr bwMode="auto">
            <a:xfrm>
              <a:off x="93" y="3824"/>
              <a:ext cx="98" cy="52"/>
            </a:xfrm>
            <a:custGeom>
              <a:avLst/>
              <a:gdLst/>
              <a:ahLst/>
              <a:cxnLst>
                <a:cxn ang="0">
                  <a:pos x="78" y="27"/>
                </a:cxn>
                <a:cxn ang="0">
                  <a:pos x="59" y="27"/>
                </a:cxn>
                <a:cxn ang="0">
                  <a:pos x="42" y="22"/>
                </a:cxn>
                <a:cxn ang="0">
                  <a:pos x="25" y="13"/>
                </a:cxn>
                <a:cxn ang="0">
                  <a:pos x="12" y="0"/>
                </a:cxn>
                <a:cxn ang="0">
                  <a:pos x="7" y="8"/>
                </a:cxn>
                <a:cxn ang="0">
                  <a:pos x="3" y="14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3" y="29"/>
                </a:cxn>
                <a:cxn ang="0">
                  <a:pos x="4" y="31"/>
                </a:cxn>
                <a:cxn ang="0">
                  <a:pos x="9" y="37"/>
                </a:cxn>
                <a:cxn ang="0">
                  <a:pos x="20" y="43"/>
                </a:cxn>
                <a:cxn ang="0">
                  <a:pos x="34" y="50"/>
                </a:cxn>
                <a:cxn ang="0">
                  <a:pos x="42" y="52"/>
                </a:cxn>
                <a:cxn ang="0">
                  <a:pos x="50" y="52"/>
                </a:cxn>
                <a:cxn ang="0">
                  <a:pos x="98" y="27"/>
                </a:cxn>
                <a:cxn ang="0">
                  <a:pos x="98" y="23"/>
                </a:cxn>
                <a:cxn ang="0">
                  <a:pos x="98" y="21"/>
                </a:cxn>
                <a:cxn ang="0">
                  <a:pos x="92" y="23"/>
                </a:cxn>
                <a:cxn ang="0">
                  <a:pos x="86" y="26"/>
                </a:cxn>
                <a:cxn ang="0">
                  <a:pos x="78" y="27"/>
                </a:cxn>
              </a:cxnLst>
              <a:rect l="0" t="0" r="r" b="b"/>
              <a:pathLst>
                <a:path w="98" h="52">
                  <a:moveTo>
                    <a:pt x="78" y="27"/>
                  </a:moveTo>
                  <a:lnTo>
                    <a:pt x="59" y="27"/>
                  </a:lnTo>
                  <a:lnTo>
                    <a:pt x="42" y="22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7" y="8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9" y="37"/>
                  </a:lnTo>
                  <a:lnTo>
                    <a:pt x="20" y="43"/>
                  </a:lnTo>
                  <a:lnTo>
                    <a:pt x="34" y="50"/>
                  </a:lnTo>
                  <a:lnTo>
                    <a:pt x="42" y="52"/>
                  </a:lnTo>
                  <a:lnTo>
                    <a:pt x="50" y="52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2" y="23"/>
                  </a:lnTo>
                  <a:lnTo>
                    <a:pt x="86" y="26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83" name="Freeform 487"/>
            <p:cNvSpPr>
              <a:spLocks noChangeAspect="1"/>
            </p:cNvSpPr>
            <p:nvPr userDrawn="1"/>
          </p:nvSpPr>
          <p:spPr bwMode="auto">
            <a:xfrm>
              <a:off x="101" y="3761"/>
              <a:ext cx="26" cy="47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14" y="39"/>
                </a:cxn>
                <a:cxn ang="0">
                  <a:pos x="25" y="31"/>
                </a:cxn>
                <a:cxn ang="0">
                  <a:pos x="24" y="30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1" y="15"/>
                </a:cxn>
                <a:cxn ang="0">
                  <a:pos x="25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4"/>
                </a:cxn>
                <a:cxn ang="0">
                  <a:pos x="5" y="8"/>
                </a:cxn>
                <a:cxn ang="0">
                  <a:pos x="3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1" y="34"/>
                </a:cxn>
                <a:cxn ang="0">
                  <a:pos x="3" y="40"/>
                </a:cxn>
                <a:cxn ang="0">
                  <a:pos x="4" y="44"/>
                </a:cxn>
                <a:cxn ang="0">
                  <a:pos x="5" y="47"/>
                </a:cxn>
              </a:cxnLst>
              <a:rect l="0" t="0" r="r" b="b"/>
              <a:pathLst>
                <a:path w="26" h="47">
                  <a:moveTo>
                    <a:pt x="5" y="47"/>
                  </a:moveTo>
                  <a:lnTo>
                    <a:pt x="14" y="39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1" y="15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4"/>
                  </a:lnTo>
                  <a:lnTo>
                    <a:pt x="5" y="8"/>
                  </a:lnTo>
                  <a:lnTo>
                    <a:pt x="3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3" y="40"/>
                  </a:lnTo>
                  <a:lnTo>
                    <a:pt x="4" y="44"/>
                  </a:lnTo>
                  <a:lnTo>
                    <a:pt x="5" y="47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84" name="Freeform 488"/>
            <p:cNvSpPr>
              <a:spLocks noChangeAspect="1"/>
            </p:cNvSpPr>
            <p:nvPr userDrawn="1"/>
          </p:nvSpPr>
          <p:spPr bwMode="auto">
            <a:xfrm>
              <a:off x="131" y="3766"/>
              <a:ext cx="23" cy="19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1"/>
                </a:cxn>
                <a:cxn ang="0">
                  <a:pos x="3" y="21"/>
                </a:cxn>
                <a:cxn ang="0">
                  <a:pos x="12" y="16"/>
                </a:cxn>
                <a:cxn ang="0">
                  <a:pos x="23" y="10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3" h="21">
                  <a:moveTo>
                    <a:pt x="2" y="20"/>
                  </a:moveTo>
                  <a:lnTo>
                    <a:pt x="2" y="21"/>
                  </a:lnTo>
                  <a:lnTo>
                    <a:pt x="3" y="21"/>
                  </a:lnTo>
                  <a:lnTo>
                    <a:pt x="12" y="16"/>
                  </a:lnTo>
                  <a:lnTo>
                    <a:pt x="23" y="10"/>
                  </a:lnTo>
                  <a:lnTo>
                    <a:pt x="13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85" name="Freeform 489"/>
            <p:cNvSpPr>
              <a:spLocks noChangeAspect="1"/>
            </p:cNvSpPr>
            <p:nvPr userDrawn="1"/>
          </p:nvSpPr>
          <p:spPr bwMode="auto">
            <a:xfrm>
              <a:off x="138" y="3784"/>
              <a:ext cx="39" cy="2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35" y="23"/>
                </a:cxn>
                <a:cxn ang="0">
                  <a:pos x="39" y="20"/>
                </a:cxn>
                <a:cxn ang="0">
                  <a:pos x="32" y="1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0" y="6"/>
                </a:cxn>
                <a:cxn ang="0">
                  <a:pos x="0" y="11"/>
                </a:cxn>
                <a:cxn ang="0">
                  <a:pos x="9" y="19"/>
                </a:cxn>
                <a:cxn ang="0">
                  <a:pos x="20" y="23"/>
                </a:cxn>
                <a:cxn ang="0">
                  <a:pos x="32" y="23"/>
                </a:cxn>
              </a:cxnLst>
              <a:rect l="0" t="0" r="r" b="b"/>
              <a:pathLst>
                <a:path w="39" h="23">
                  <a:moveTo>
                    <a:pt x="32" y="23"/>
                  </a:moveTo>
                  <a:lnTo>
                    <a:pt x="35" y="23"/>
                  </a:lnTo>
                  <a:lnTo>
                    <a:pt x="39" y="20"/>
                  </a:lnTo>
                  <a:lnTo>
                    <a:pt x="32" y="1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9" y="19"/>
                  </a:lnTo>
                  <a:lnTo>
                    <a:pt x="20" y="23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86" name="Freeform 490"/>
            <p:cNvSpPr>
              <a:spLocks noChangeAspect="1"/>
            </p:cNvSpPr>
            <p:nvPr userDrawn="1"/>
          </p:nvSpPr>
          <p:spPr bwMode="auto">
            <a:xfrm>
              <a:off x="86" y="3722"/>
              <a:ext cx="40" cy="48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26" y="27"/>
                </a:cxn>
                <a:cxn ang="0">
                  <a:pos x="29" y="25"/>
                </a:cxn>
                <a:cxn ang="0">
                  <a:pos x="33" y="24"/>
                </a:cxn>
                <a:cxn ang="0">
                  <a:pos x="40" y="21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6" y="43"/>
                </a:cxn>
                <a:cxn ang="0">
                  <a:pos x="10" y="39"/>
                </a:cxn>
                <a:cxn ang="0">
                  <a:pos x="14" y="35"/>
                </a:cxn>
                <a:cxn ang="0">
                  <a:pos x="18" y="32"/>
                </a:cxn>
                <a:cxn ang="0">
                  <a:pos x="20" y="31"/>
                </a:cxn>
                <a:cxn ang="0">
                  <a:pos x="22" y="29"/>
                </a:cxn>
              </a:cxnLst>
              <a:rect l="0" t="0" r="r" b="b"/>
              <a:pathLst>
                <a:path w="40" h="48">
                  <a:moveTo>
                    <a:pt x="22" y="29"/>
                  </a:moveTo>
                  <a:lnTo>
                    <a:pt x="26" y="27"/>
                  </a:lnTo>
                  <a:lnTo>
                    <a:pt x="29" y="25"/>
                  </a:lnTo>
                  <a:lnTo>
                    <a:pt x="33" y="24"/>
                  </a:lnTo>
                  <a:lnTo>
                    <a:pt x="40" y="21"/>
                  </a:lnTo>
                  <a:lnTo>
                    <a:pt x="0" y="0"/>
                  </a:lnTo>
                  <a:lnTo>
                    <a:pt x="0" y="48"/>
                  </a:lnTo>
                  <a:lnTo>
                    <a:pt x="6" y="43"/>
                  </a:lnTo>
                  <a:lnTo>
                    <a:pt x="10" y="39"/>
                  </a:lnTo>
                  <a:lnTo>
                    <a:pt x="14" y="35"/>
                  </a:lnTo>
                  <a:lnTo>
                    <a:pt x="18" y="32"/>
                  </a:lnTo>
                  <a:lnTo>
                    <a:pt x="20" y="31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87" name="Freeform 491"/>
            <p:cNvSpPr>
              <a:spLocks noChangeAspect="1"/>
            </p:cNvSpPr>
            <p:nvPr userDrawn="1"/>
          </p:nvSpPr>
          <p:spPr bwMode="auto">
            <a:xfrm>
              <a:off x="171" y="3779"/>
              <a:ext cx="18" cy="19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6" y="13"/>
                </a:cxn>
                <a:cxn ang="0">
                  <a:pos x="17" y="8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8" y="11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4" y="19"/>
                </a:cxn>
              </a:cxnLst>
              <a:rect l="0" t="0" r="r" b="b"/>
              <a:pathLst>
                <a:path w="17" h="19">
                  <a:moveTo>
                    <a:pt x="14" y="19"/>
                  </a:moveTo>
                  <a:lnTo>
                    <a:pt x="16" y="13"/>
                  </a:lnTo>
                  <a:lnTo>
                    <a:pt x="17" y="8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1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88" name="Freeform 492"/>
            <p:cNvSpPr>
              <a:spLocks noChangeAspect="1"/>
            </p:cNvSpPr>
            <p:nvPr userDrawn="1"/>
          </p:nvSpPr>
          <p:spPr bwMode="auto">
            <a:xfrm>
              <a:off x="112" y="3799"/>
              <a:ext cx="79" cy="42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65" y="40"/>
                </a:cxn>
                <a:cxn ang="0">
                  <a:pos x="72" y="37"/>
                </a:cxn>
                <a:cxn ang="0">
                  <a:pos x="79" y="33"/>
                </a:cxn>
                <a:cxn ang="0">
                  <a:pos x="75" y="23"/>
                </a:cxn>
                <a:cxn ang="0">
                  <a:pos x="71" y="12"/>
                </a:cxn>
                <a:cxn ang="0">
                  <a:pos x="65" y="15"/>
                </a:cxn>
                <a:cxn ang="0">
                  <a:pos x="59" y="16"/>
                </a:cxn>
                <a:cxn ang="0">
                  <a:pos x="43" y="16"/>
                </a:cxn>
                <a:cxn ang="0">
                  <a:pos x="30" y="9"/>
                </a:cxn>
                <a:cxn ang="0">
                  <a:pos x="18" y="0"/>
                </a:cxn>
                <a:cxn ang="0">
                  <a:pos x="9" y="8"/>
                </a:cxn>
                <a:cxn ang="0">
                  <a:pos x="0" y="16"/>
                </a:cxn>
                <a:cxn ang="0">
                  <a:pos x="11" y="28"/>
                </a:cxn>
                <a:cxn ang="0">
                  <a:pos x="26" y="36"/>
                </a:cxn>
                <a:cxn ang="0">
                  <a:pos x="42" y="41"/>
                </a:cxn>
                <a:cxn ang="0">
                  <a:pos x="58" y="41"/>
                </a:cxn>
              </a:cxnLst>
              <a:rect l="0" t="0" r="r" b="b"/>
              <a:pathLst>
                <a:path w="79" h="41">
                  <a:moveTo>
                    <a:pt x="58" y="41"/>
                  </a:moveTo>
                  <a:lnTo>
                    <a:pt x="65" y="40"/>
                  </a:lnTo>
                  <a:lnTo>
                    <a:pt x="72" y="37"/>
                  </a:lnTo>
                  <a:lnTo>
                    <a:pt x="79" y="33"/>
                  </a:lnTo>
                  <a:lnTo>
                    <a:pt x="75" y="23"/>
                  </a:lnTo>
                  <a:lnTo>
                    <a:pt x="71" y="12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43" y="16"/>
                  </a:lnTo>
                  <a:lnTo>
                    <a:pt x="30" y="9"/>
                  </a:lnTo>
                  <a:lnTo>
                    <a:pt x="18" y="0"/>
                  </a:lnTo>
                  <a:lnTo>
                    <a:pt x="9" y="8"/>
                  </a:lnTo>
                  <a:lnTo>
                    <a:pt x="0" y="16"/>
                  </a:lnTo>
                  <a:lnTo>
                    <a:pt x="11" y="28"/>
                  </a:lnTo>
                  <a:lnTo>
                    <a:pt x="26" y="36"/>
                  </a:lnTo>
                  <a:lnTo>
                    <a:pt x="42" y="41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89" name="Freeform 493"/>
            <p:cNvSpPr>
              <a:spLocks noChangeAspect="1"/>
            </p:cNvSpPr>
            <p:nvPr userDrawn="1"/>
          </p:nvSpPr>
          <p:spPr bwMode="auto">
            <a:xfrm>
              <a:off x="86" y="3777"/>
              <a:ext cx="14" cy="57"/>
            </a:xfrm>
            <a:custGeom>
              <a:avLst/>
              <a:gdLst/>
              <a:ahLst/>
              <a:cxnLst>
                <a:cxn ang="0">
                  <a:pos x="14" y="39"/>
                </a:cxn>
                <a:cxn ang="0">
                  <a:pos x="11" y="35"/>
                </a:cxn>
                <a:cxn ang="0">
                  <a:pos x="10" y="29"/>
                </a:cxn>
                <a:cxn ang="0">
                  <a:pos x="6" y="15"/>
                </a:cxn>
                <a:cxn ang="0">
                  <a:pos x="7" y="0"/>
                </a:cxn>
                <a:cxn ang="0">
                  <a:pos x="6" y="4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2"/>
                </a:cxn>
                <a:cxn ang="0">
                  <a:pos x="0" y="58"/>
                </a:cxn>
                <a:cxn ang="0">
                  <a:pos x="4" y="52"/>
                </a:cxn>
                <a:cxn ang="0">
                  <a:pos x="8" y="45"/>
                </a:cxn>
                <a:cxn ang="0">
                  <a:pos x="14" y="39"/>
                </a:cxn>
              </a:cxnLst>
              <a:rect l="0" t="0" r="r" b="b"/>
              <a:pathLst>
                <a:path w="14" h="58">
                  <a:moveTo>
                    <a:pt x="14" y="39"/>
                  </a:moveTo>
                  <a:lnTo>
                    <a:pt x="11" y="35"/>
                  </a:lnTo>
                  <a:lnTo>
                    <a:pt x="10" y="29"/>
                  </a:lnTo>
                  <a:lnTo>
                    <a:pt x="6" y="15"/>
                  </a:lnTo>
                  <a:lnTo>
                    <a:pt x="7" y="0"/>
                  </a:lnTo>
                  <a:lnTo>
                    <a:pt x="6" y="4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58"/>
                  </a:lnTo>
                  <a:lnTo>
                    <a:pt x="4" y="52"/>
                  </a:lnTo>
                  <a:lnTo>
                    <a:pt x="8" y="45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90" name="Freeform 494"/>
            <p:cNvSpPr>
              <a:spLocks noChangeAspect="1"/>
            </p:cNvSpPr>
            <p:nvPr userDrawn="1"/>
          </p:nvSpPr>
          <p:spPr bwMode="auto">
            <a:xfrm>
              <a:off x="200" y="3834"/>
              <a:ext cx="4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91" name="Freeform 495"/>
            <p:cNvSpPr>
              <a:spLocks noChangeAspect="1"/>
            </p:cNvSpPr>
            <p:nvPr userDrawn="1"/>
          </p:nvSpPr>
          <p:spPr bwMode="auto">
            <a:xfrm>
              <a:off x="86" y="3857"/>
              <a:ext cx="44" cy="4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43" y="27"/>
                </a:cxn>
                <a:cxn ang="0">
                  <a:pos x="41" y="26"/>
                </a:cxn>
                <a:cxn ang="0">
                  <a:pos x="39" y="26"/>
                </a:cxn>
                <a:cxn ang="0">
                  <a:pos x="22" y="19"/>
                </a:cxn>
                <a:cxn ang="0">
                  <a:pos x="11" y="10"/>
                </a:cxn>
                <a:cxn ang="0">
                  <a:pos x="4" y="4"/>
                </a:cxn>
              </a:cxnLst>
              <a:rect l="0" t="0" r="r" b="b"/>
              <a:pathLst>
                <a:path w="43" h="50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50"/>
                  </a:lnTo>
                  <a:lnTo>
                    <a:pt x="43" y="27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22" y="19"/>
                  </a:lnTo>
                  <a:lnTo>
                    <a:pt x="11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  <p:sp>
          <p:nvSpPr>
            <p:cNvPr id="4592" name="Freeform 496"/>
            <p:cNvSpPr>
              <a:spLocks noChangeAspect="1" noEditPoints="1"/>
            </p:cNvSpPr>
            <p:nvPr userDrawn="1"/>
          </p:nvSpPr>
          <p:spPr bwMode="auto">
            <a:xfrm>
              <a:off x="218" y="3864"/>
              <a:ext cx="20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1" y="10"/>
                </a:cxn>
                <a:cxn ang="0">
                  <a:pos x="20" y="14"/>
                </a:cxn>
                <a:cxn ang="0">
                  <a:pos x="17" y="18"/>
                </a:cxn>
                <a:cxn ang="0">
                  <a:pos x="14" y="21"/>
                </a:cxn>
                <a:cxn ang="0">
                  <a:pos x="11" y="21"/>
                </a:cxn>
                <a:cxn ang="0">
                  <a:pos x="5" y="21"/>
                </a:cxn>
                <a:cxn ang="0">
                  <a:pos x="3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3" y="14"/>
                </a:cxn>
                <a:cxn ang="0">
                  <a:pos x="4" y="17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13" y="18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3" y="7"/>
                </a:cxn>
                <a:cxn ang="0">
                  <a:pos x="1" y="10"/>
                </a:cxn>
                <a:cxn ang="0">
                  <a:pos x="16" y="17"/>
                </a:cxn>
                <a:cxn ang="0">
                  <a:pos x="13" y="17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6" y="6"/>
                </a:cxn>
                <a:cxn ang="0">
                  <a:pos x="16" y="7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6" y="17"/>
                </a:cxn>
                <a:cxn ang="0">
                  <a:pos x="9" y="9"/>
                </a:cxn>
                <a:cxn ang="0">
                  <a:pos x="11" y="9"/>
                </a:cxn>
                <a:cxn ang="0">
                  <a:pos x="12" y="9"/>
                </a:cxn>
                <a:cxn ang="0">
                  <a:pos x="13" y="9"/>
                </a:cxn>
                <a:cxn ang="0">
                  <a:pos x="13" y="7"/>
                </a:cxn>
                <a:cxn ang="0">
                  <a:pos x="13" y="6"/>
                </a:cxn>
                <a:cxn ang="0">
                  <a:pos x="12" y="6"/>
                </a:cxn>
                <a:cxn ang="0">
                  <a:pos x="11" y="6"/>
                </a:cxn>
                <a:cxn ang="0">
                  <a:pos x="8" y="6"/>
                </a:cxn>
                <a:cxn ang="0">
                  <a:pos x="8" y="9"/>
                </a:cxn>
                <a:cxn ang="0">
                  <a:pos x="9" y="9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0" y="14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5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close/>
                  <a:moveTo>
                    <a:pt x="1" y="10"/>
                  </a:moveTo>
                  <a:lnTo>
                    <a:pt x="3" y="14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close/>
                  <a:moveTo>
                    <a:pt x="16" y="17"/>
                  </a:moveTo>
                  <a:lnTo>
                    <a:pt x="13" y="1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6" y="17"/>
                  </a:lnTo>
                  <a:close/>
                  <a:moveTo>
                    <a:pt x="9" y="9"/>
                  </a:moveTo>
                  <a:lnTo>
                    <a:pt x="11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E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Franklin Gothic Book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76238" algn="l" rtl="0" eaLnBrk="0" fontAlgn="base" hangingPunct="0">
        <a:spcBef>
          <a:spcPct val="20000"/>
        </a:spcBef>
        <a:spcAft>
          <a:spcPct val="0"/>
        </a:spcAft>
        <a:buFont typeface="Franklin Gothic Book"/>
        <a:buChar char="–"/>
        <a:defRPr sz="2400" b="1">
          <a:solidFill>
            <a:schemeClr val="tx1"/>
          </a:solidFill>
          <a:latin typeface="+mn-lt"/>
        </a:defRPr>
      </a:lvl2pPr>
      <a:lvl3pPr marL="1073150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435100" indent="-360363" algn="l" rtl="0" eaLnBrk="0" fontAlgn="base" hangingPunct="0">
        <a:spcBef>
          <a:spcPct val="20000"/>
        </a:spcBef>
        <a:spcAft>
          <a:spcPct val="0"/>
        </a:spcAft>
        <a:buFont typeface="Franklin Gothic Book"/>
        <a:buChar char="–"/>
        <a:defRPr b="1">
          <a:solidFill>
            <a:schemeClr val="tx1"/>
          </a:solidFill>
          <a:latin typeface="+mn-lt"/>
        </a:defRPr>
      </a:lvl4pPr>
      <a:lvl5pPr marL="1797050" indent="-360363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5pPr>
      <a:lvl6pPr marL="2254250" indent="-360363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6pPr>
      <a:lvl7pPr marL="2711450" indent="-360363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7pPr>
      <a:lvl8pPr marL="3168650" indent="-360363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8pPr>
      <a:lvl9pPr marL="3625850" indent="-360363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" Type="http://schemas.openxmlformats.org/officeDocument/2006/relationships/image" Target="../media/image3.jpg"/><Relationship Id="rId21" Type="http://schemas.openxmlformats.org/officeDocument/2006/relationships/image" Target="../media/image21.jpg"/><Relationship Id="rId34" Type="http://schemas.openxmlformats.org/officeDocument/2006/relationships/image" Target="../media/image34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3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32" Type="http://schemas.openxmlformats.org/officeDocument/2006/relationships/image" Target="../media/image32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36" Type="http://schemas.openxmlformats.org/officeDocument/2006/relationships/image" Target="../media/image36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1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../media/image30.jpg"/><Relationship Id="rId35" Type="http://schemas.openxmlformats.org/officeDocument/2006/relationships/image" Target="../media/image35.jpg"/><Relationship Id="rId8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Trimble RealWorks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15362" name="Rectangle 1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Storage Tank Application</a:t>
            </a:r>
          </a:p>
          <a:p>
            <a:pPr eaLnBrk="1" hangingPunct="1"/>
            <a:r>
              <a:rPr lang="en-US" dirty="0"/>
              <a:t>TRW 7.1 &amp; 7.2</a:t>
            </a:r>
          </a:p>
        </p:txBody>
      </p:sp>
    </p:spTree>
    <p:extLst>
      <p:ext uri="{BB962C8B-B14F-4D97-AF65-F5344CB8AC3E}">
        <p14:creationId xmlns:p14="http://schemas.microsoft.com/office/powerpoint/2010/main" val="7107238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762" y="274638"/>
            <a:ext cx="669321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Tank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TRW now offers a first vertical application – Storage Tank</a:t>
            </a:r>
          </a:p>
          <a:p>
            <a:pPr lvl="1"/>
            <a:r>
              <a:rPr lang="en-US" b="0" dirty="0"/>
              <a:t>Currently included in TRW-ADV and above</a:t>
            </a:r>
          </a:p>
          <a:p>
            <a:pPr lvl="1"/>
            <a:r>
              <a:rPr lang="en-US" b="0" dirty="0"/>
              <a:t>New business opportunity</a:t>
            </a:r>
          </a:p>
          <a:p>
            <a:pPr lvl="2"/>
            <a:r>
              <a:rPr lang="en-US" b="0" dirty="0" err="1"/>
              <a:t>Calc</a:t>
            </a:r>
            <a:r>
              <a:rPr lang="en-US" b="0" dirty="0"/>
              <a:t> volumes of vertically positioned storage tanks</a:t>
            </a:r>
          </a:p>
          <a:p>
            <a:pPr lvl="2"/>
            <a:r>
              <a:rPr lang="en-US" b="0" dirty="0"/>
              <a:t>Workflow specifically geared to delivering a result in the shortest amount of steps</a:t>
            </a:r>
          </a:p>
          <a:p>
            <a:pPr lvl="2"/>
            <a:r>
              <a:rPr lang="en-US" b="0" dirty="0"/>
              <a:t>Provides tables for adjusting volume based on ambient temperature and non-verticality</a:t>
            </a:r>
          </a:p>
        </p:txBody>
      </p:sp>
    </p:spTree>
    <p:extLst>
      <p:ext uri="{BB962C8B-B14F-4D97-AF65-F5344CB8AC3E}">
        <p14:creationId xmlns:p14="http://schemas.microsoft.com/office/powerpoint/2010/main" val="23393736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763" y="274638"/>
            <a:ext cx="6709802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Tank APP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0763" y="1600200"/>
            <a:ext cx="6253162" cy="4681538"/>
          </a:xfrm>
        </p:spPr>
        <p:txBody>
          <a:bodyPr/>
          <a:lstStyle/>
          <a:p>
            <a:r>
              <a:rPr lang="en-US" b="0" dirty="0"/>
              <a:t>Slide show sequence…</a:t>
            </a:r>
          </a:p>
        </p:txBody>
      </p:sp>
    </p:spTree>
    <p:extLst>
      <p:ext uri="{BB962C8B-B14F-4D97-AF65-F5344CB8AC3E}">
        <p14:creationId xmlns:p14="http://schemas.microsoft.com/office/powerpoint/2010/main" val="42601555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2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762" y="274638"/>
            <a:ext cx="6727731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Tank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Benefits</a:t>
            </a:r>
          </a:p>
          <a:p>
            <a:pPr lvl="1"/>
            <a:r>
              <a:rPr lang="en-US" b="0" dirty="0"/>
              <a:t>Streamlined solution for teams dedicated to this activity (productivity)</a:t>
            </a:r>
          </a:p>
          <a:p>
            <a:pPr lvl="1"/>
            <a:r>
              <a:rPr lang="en-US" b="0" dirty="0"/>
              <a:t>More accurate results than previous methods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584665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344B70"/>
      </a:lt2>
      <a:accent1>
        <a:srgbClr val="7399C6"/>
      </a:accent1>
      <a:accent2>
        <a:srgbClr val="BF311A"/>
      </a:accent2>
      <a:accent3>
        <a:srgbClr val="FFFFFF"/>
      </a:accent3>
      <a:accent4>
        <a:srgbClr val="000000"/>
      </a:accent4>
      <a:accent5>
        <a:srgbClr val="BCCADF"/>
      </a:accent5>
      <a:accent6>
        <a:srgbClr val="AD2B16"/>
      </a:accent6>
      <a:hlink>
        <a:srgbClr val="FAC70C"/>
      </a:hlink>
      <a:folHlink>
        <a:srgbClr val="1D5693"/>
      </a:folHlink>
    </a:clrScheme>
    <a:fontScheme name="Custom Design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7992BB"/>
        </a:lt2>
        <a:accent1>
          <a:srgbClr val="BBE0E3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D2B16"/>
        </a:accent6>
        <a:hlink>
          <a:srgbClr val="FAC70C"/>
        </a:hlink>
        <a:folHlink>
          <a:srgbClr val="0D0D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344B70"/>
        </a:lt2>
        <a:accent1>
          <a:srgbClr val="7D98C3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BFCADE"/>
        </a:accent5>
        <a:accent6>
          <a:srgbClr val="AD2B16"/>
        </a:accent6>
        <a:hlink>
          <a:srgbClr val="FAC70C"/>
        </a:hlink>
        <a:folHlink>
          <a:srgbClr val="1D56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344B70"/>
        </a:lt2>
        <a:accent1>
          <a:srgbClr val="7399C6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BCCADF"/>
        </a:accent5>
        <a:accent6>
          <a:srgbClr val="AD2B16"/>
        </a:accent6>
        <a:hlink>
          <a:srgbClr val="FAC70C"/>
        </a:hlink>
        <a:folHlink>
          <a:srgbClr val="1D56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C252592BF564E8902ACEB5392CF11" ma:contentTypeVersion="0" ma:contentTypeDescription="Create a new document." ma:contentTypeScope="" ma:versionID="1e6ea746be83b372c86fa0da01fa3a4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D36A00-6548-4E10-9CBE-DA7E1523A6BC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ABF5DC2-D774-412F-8673-A24E0BFBC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8D67686-4BC7-4158-B4A1-B91A20D293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7175</TotalTime>
  <Words>96</Words>
  <Application>Microsoft Office PowerPoint</Application>
  <PresentationFormat>Προβολή στην οθόνη (4:3)</PresentationFormat>
  <Paragraphs>21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Franklin Gothic Book</vt:lpstr>
      <vt:lpstr>Times</vt:lpstr>
      <vt:lpstr>Custom Design</vt:lpstr>
      <vt:lpstr>Trimble RealWorks®</vt:lpstr>
      <vt:lpstr>Storage Tank APP</vt:lpstr>
      <vt:lpstr>Storage Tank APP</vt:lpstr>
      <vt:lpstr>Παρουσίαση του PowerPoint</vt:lpstr>
      <vt:lpstr>Storage Tank APP</vt:lpstr>
    </vt:vector>
  </TitlesOfParts>
  <Company>Authorized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Authorized User</dc:creator>
  <cp:lastModifiedBy>Γιάννης Μουγιάκος</cp:lastModifiedBy>
  <cp:revision>414</cp:revision>
  <dcterms:created xsi:type="dcterms:W3CDTF">2004-10-06T17:40:07Z</dcterms:created>
  <dcterms:modified xsi:type="dcterms:W3CDTF">2017-09-07T14:18:19Z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0x010100B4AC252592BF564E8902ACEB5392CF11</vt:lpwstr>
  </property>
</Properties>
</file>