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Fira Sans Extra Condensed Medium"/>
      <p:regular r:id="rId22"/>
      <p:bold r:id="rId23"/>
      <p:italic r:id="rId24"/>
      <p:boldItalic r:id="rId25"/>
    </p:embeddedFont>
    <p:embeddedFont>
      <p:font typeface="Open Sans ExtraBold"/>
      <p:bold r:id="rId26"/>
      <p:boldItalic r:id="rId27"/>
    </p:embeddedFont>
    <p:embeddedFont>
      <p:font typeface="Open Sans"/>
      <p:regular r:id="rId28"/>
      <p:bold r:id="rId29"/>
      <p:italic r:id="rId30"/>
      <p:boldItalic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005B3AA-67A4-4ED7-8900-62AA94717CC9}">
  <a:tblStyle styleId="{2005B3AA-67A4-4ED7-8900-62AA94717CC9}"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FiraSansExtraCondensedMedium-regular.fntdata"/><Relationship Id="rId21" Type="http://schemas.openxmlformats.org/officeDocument/2006/relationships/slide" Target="slides/slide16.xml"/><Relationship Id="rId24" Type="http://schemas.openxmlformats.org/officeDocument/2006/relationships/font" Target="fonts/FiraSansExtraCondensedMedium-italic.fntdata"/><Relationship Id="rId23" Type="http://schemas.openxmlformats.org/officeDocument/2006/relationships/font" Target="fonts/FiraSansExtraCondensedMedium-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OpenSansExtraBold-bold.fntdata"/><Relationship Id="rId25" Type="http://schemas.openxmlformats.org/officeDocument/2006/relationships/font" Target="fonts/FiraSansExtraCondensedMedium-boldItalic.fntdata"/><Relationship Id="rId28" Type="http://schemas.openxmlformats.org/officeDocument/2006/relationships/font" Target="fonts/OpenSans-regular.fntdata"/><Relationship Id="rId27" Type="http://schemas.openxmlformats.org/officeDocument/2006/relationships/font" Target="fonts/OpenSansExtraBold-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boldItalic.fntdata"/><Relationship Id="rId30" Type="http://schemas.openxmlformats.org/officeDocument/2006/relationships/font" Target="fonts/OpenSans-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0" name="Shape 460"/>
        <p:cNvGrpSpPr/>
        <p:nvPr/>
      </p:nvGrpSpPr>
      <p:grpSpPr>
        <a:xfrm>
          <a:off x="0" y="0"/>
          <a:ext cx="0" cy="0"/>
          <a:chOff x="0" y="0"/>
          <a:chExt cx="0" cy="0"/>
        </a:xfrm>
      </p:grpSpPr>
      <p:sp>
        <p:nvSpPr>
          <p:cNvPr id="461" name="Google Shape;461;gc3e628068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2" name="Google Shape;462;gc3e628068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Technology moves fast. Yesterday’s breakthrough is often gone tomorrow. At Trimble, we believe in doing more than keeping pace. We’re intent on leading the way by embracing innovation in all its forms – from applying existing technology in surprising new ways to opening untapped frontiers.</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rtl="0" algn="l">
              <a:spcBef>
                <a:spcPts val="0"/>
              </a:spcBef>
              <a:spcAft>
                <a:spcPts val="0"/>
              </a:spcAft>
              <a:buNone/>
            </a:pPr>
            <a:r>
              <a:rPr lang="en" sz="1200">
                <a:latin typeface="Calibri"/>
                <a:ea typeface="Calibri"/>
                <a:cs typeface="Calibri"/>
                <a:sym typeface="Calibri"/>
              </a:rPr>
              <a:t>The result: We are transforming the way the world works.</a:t>
            </a:r>
            <a:endParaRPr sz="1200">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c3e6280688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45" name="Google Shape;645;gc3e6280688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rPr lang="en" sz="1200">
                <a:latin typeface="Calibri"/>
                <a:ea typeface="Calibri"/>
                <a:cs typeface="Calibri"/>
                <a:sym typeface="Calibri"/>
              </a:rPr>
              <a:t>We are truly transforming the way the world works by optimizing task productivity at the convergence of the physical and digital worlds.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 sz="1200">
                <a:latin typeface="Calibri"/>
                <a:ea typeface="Calibri"/>
                <a:cs typeface="Calibri"/>
                <a:sym typeface="Calibri"/>
              </a:rPr>
              <a:t>We achieve this by leveraging deep roots in positioning and sensing, modeling and analytics – providing the right combination of collaboration and interoperability to help users worldwide make intelligent decisions, solve complex problems and improve operating results and safety.</a:t>
            </a:r>
            <a:endParaRPr sz="1200">
              <a:latin typeface="Calibri"/>
              <a:ea typeface="Calibri"/>
              <a:cs typeface="Calibri"/>
              <a:sym typeface="Calibri"/>
            </a:endParaRPr>
          </a:p>
          <a:p>
            <a:pPr indent="0" lvl="0" marL="0" rtl="0" algn="l">
              <a:spcBef>
                <a:spcPts val="36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spcBef>
                <a:spcPts val="360"/>
              </a:spcBef>
              <a:spcAft>
                <a:spcPts val="0"/>
              </a:spcAft>
              <a:buClr>
                <a:schemeClr val="dk1"/>
              </a:buClr>
              <a:buSzPts val="1100"/>
              <a:buFont typeface="Arial"/>
              <a:buNone/>
            </a:pPr>
            <a:r>
              <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3" name="Shape 663"/>
        <p:cNvGrpSpPr/>
        <p:nvPr/>
      </p:nvGrpSpPr>
      <p:grpSpPr>
        <a:xfrm>
          <a:off x="0" y="0"/>
          <a:ext cx="0" cy="0"/>
          <a:chOff x="0" y="0"/>
          <a:chExt cx="0" cy="0"/>
        </a:xfrm>
      </p:grpSpPr>
      <p:sp>
        <p:nvSpPr>
          <p:cNvPr id="664" name="Google Shape;664;gc3e6280688_0_14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5" name="Google Shape;665;gc3e6280688_0_14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latin typeface="Calibri"/>
                <a:ea typeface="Calibri"/>
                <a:cs typeface="Calibri"/>
                <a:sym typeface="Calibri"/>
              </a:rPr>
              <a:t>It’s worth repeating: our success is directly linked to our customers’ success. We are passionate about innovation and delivering solutions that drive success across the core industries we serve.</a:t>
            </a:r>
            <a:endParaRPr sz="1200">
              <a:latin typeface="Calibri"/>
              <a:ea typeface="Calibri"/>
              <a:cs typeface="Calibri"/>
              <a:sym typeface="Calibri"/>
            </a:endParaRPr>
          </a:p>
          <a:p>
            <a:pPr indent="-304800" lvl="0" marL="457200" rtl="0" algn="l">
              <a:spcBef>
                <a:spcPts val="1000"/>
              </a:spcBef>
              <a:spcAft>
                <a:spcPts val="0"/>
              </a:spcAft>
              <a:buSzPts val="1200"/>
              <a:buFont typeface="Calibri"/>
              <a:buChar char="●"/>
            </a:pPr>
            <a:r>
              <a:rPr b="1" lang="en" sz="1200">
                <a:latin typeface="Calibri"/>
                <a:ea typeface="Calibri"/>
                <a:cs typeface="Calibri"/>
                <a:sym typeface="Calibri"/>
              </a:rPr>
              <a:t>IN AGRICULTURE – </a:t>
            </a:r>
            <a:r>
              <a:rPr lang="en" sz="1200">
                <a:latin typeface="Calibri"/>
                <a:ea typeface="Calibri"/>
                <a:cs typeface="Calibri"/>
                <a:sym typeface="Calibri"/>
              </a:rPr>
              <a:t>revolutionizing the way we farm around the world, enabling the production of more food per acre at lower cost, with lower environmental impact.</a:t>
            </a:r>
            <a:endParaRPr sz="1200">
              <a:latin typeface="Calibri"/>
              <a:ea typeface="Calibri"/>
              <a:cs typeface="Calibri"/>
              <a:sym typeface="Calibri"/>
            </a:endParaRPr>
          </a:p>
          <a:p>
            <a:pPr indent="-304800" lvl="0" marL="457200" rtl="0" algn="l">
              <a:spcBef>
                <a:spcPts val="1000"/>
              </a:spcBef>
              <a:spcAft>
                <a:spcPts val="0"/>
              </a:spcAft>
              <a:buSzPts val="1200"/>
              <a:buFont typeface="Calibri"/>
              <a:buChar char="●"/>
            </a:pPr>
            <a:r>
              <a:rPr b="1" lang="en" sz="1200">
                <a:latin typeface="Calibri"/>
                <a:ea typeface="Calibri"/>
                <a:cs typeface="Calibri"/>
                <a:sym typeface="Calibri"/>
              </a:rPr>
              <a:t>IN CONSTRUCTION</a:t>
            </a:r>
            <a:r>
              <a:rPr lang="en" sz="1200">
                <a:latin typeface="Calibri"/>
                <a:ea typeface="Calibri"/>
                <a:cs typeface="Calibri"/>
                <a:sym typeface="Calibri"/>
              </a:rPr>
              <a:t> – our innovative software and services optimize the design, construction and maintenance of next-generation buildings – helping to serve real estate demands in growing population centers. We keep our prosperous world moving with critical infrastructure by providing our customers with a forward-thinking continuum of solutions and services.</a:t>
            </a:r>
            <a:endParaRPr sz="1200">
              <a:latin typeface="Calibri"/>
              <a:ea typeface="Calibri"/>
              <a:cs typeface="Calibri"/>
              <a:sym typeface="Calibri"/>
            </a:endParaRPr>
          </a:p>
          <a:p>
            <a:pPr indent="-304800" lvl="0" marL="457200" rtl="0" algn="l">
              <a:spcBef>
                <a:spcPts val="1000"/>
              </a:spcBef>
              <a:spcAft>
                <a:spcPts val="0"/>
              </a:spcAft>
              <a:buSzPts val="1200"/>
              <a:buFont typeface="Calibri"/>
              <a:buChar char="●"/>
            </a:pPr>
            <a:r>
              <a:rPr b="1" lang="en" sz="1200">
                <a:latin typeface="Calibri"/>
                <a:ea typeface="Calibri"/>
                <a:cs typeface="Calibri"/>
                <a:sym typeface="Calibri"/>
              </a:rPr>
              <a:t>IN GEOSPATIAL</a:t>
            </a:r>
            <a:r>
              <a:rPr lang="en" sz="1200">
                <a:latin typeface="Calibri"/>
                <a:ea typeface="Calibri"/>
                <a:cs typeface="Calibri"/>
                <a:sym typeface="Calibri"/>
              </a:rPr>
              <a:t> – we deliver a high-quality, productive workflow and data exchange, resulting in accurate data and measurement that can be transformed into the intelligence required to make informed decisions.</a:t>
            </a:r>
            <a:endParaRPr sz="1200">
              <a:latin typeface="Calibri"/>
              <a:ea typeface="Calibri"/>
              <a:cs typeface="Calibri"/>
              <a:sym typeface="Calibri"/>
            </a:endParaRPr>
          </a:p>
          <a:p>
            <a:pPr indent="-304800" lvl="0" marL="457200" rtl="0" algn="l">
              <a:spcBef>
                <a:spcPts val="1000"/>
              </a:spcBef>
              <a:spcAft>
                <a:spcPts val="0"/>
              </a:spcAft>
              <a:buSzPts val="1200"/>
              <a:buFont typeface="Calibri"/>
              <a:buChar char="●"/>
            </a:pPr>
            <a:r>
              <a:rPr b="1" lang="en" sz="1200">
                <a:latin typeface="Calibri"/>
                <a:ea typeface="Calibri"/>
                <a:cs typeface="Calibri"/>
                <a:sym typeface="Calibri"/>
              </a:rPr>
              <a:t>IN TRANSPORTATION</a:t>
            </a:r>
            <a:r>
              <a:rPr lang="en" sz="1200">
                <a:solidFill>
                  <a:schemeClr val="dk1"/>
                </a:solidFill>
                <a:latin typeface="Calibri"/>
                <a:ea typeface="Calibri"/>
                <a:cs typeface="Calibri"/>
                <a:sym typeface="Calibri"/>
              </a:rPr>
              <a:t> – we </a:t>
            </a:r>
            <a:r>
              <a:rPr lang="en" sz="1200">
                <a:latin typeface="Calibri"/>
                <a:ea typeface="Calibri"/>
                <a:cs typeface="Calibri"/>
                <a:sym typeface="Calibri"/>
              </a:rPr>
              <a:t>make it possible to move the goods of commerce more quickly, intelligently and safely. In doing so, we’re helping makes the roads safer for everyone, and reducing carbon footprints.</a:t>
            </a:r>
            <a:endParaRPr sz="1200">
              <a:latin typeface="Calibri"/>
              <a:ea typeface="Calibri"/>
              <a:cs typeface="Calibri"/>
              <a:sym typeface="Calibri"/>
            </a:endParaRPr>
          </a:p>
          <a:p>
            <a:pPr indent="0" lvl="0" marL="0" rtl="0" algn="l">
              <a:spcBef>
                <a:spcPts val="1000"/>
              </a:spcBef>
              <a:spcAft>
                <a:spcPts val="0"/>
              </a:spcAft>
              <a:buNone/>
            </a:pPr>
            <a:r>
              <a:t/>
            </a:r>
            <a:endParaRPr sz="1200">
              <a:latin typeface="Calibri"/>
              <a:ea typeface="Calibri"/>
              <a:cs typeface="Calibri"/>
              <a:sym typeface="Calibri"/>
            </a:endParaRPr>
          </a:p>
          <a:p>
            <a:pPr indent="0" lvl="0" marL="0" rtl="0" algn="l">
              <a:spcBef>
                <a:spcPts val="1000"/>
              </a:spcBef>
              <a:spcAft>
                <a:spcPts val="0"/>
              </a:spcAft>
              <a:buNone/>
            </a:pPr>
            <a:r>
              <a:rPr lang="en" sz="1200">
                <a:latin typeface="Calibri"/>
                <a:ea typeface="Calibri"/>
                <a:cs typeface="Calibri"/>
                <a:sym typeface="Calibri"/>
              </a:rPr>
              <a:t>And within a growing number of emerging global markets, Trimble innovation enables productivity and economic breakthroughs—while enhancing safety, boosting compliance, and reducing environmental impact.</a:t>
            </a:r>
            <a:endParaRPr sz="1200">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gc3e6280688_0_9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3" name="Google Shape;683;gc3e6280688_0_9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7" name="Shape 687"/>
        <p:cNvGrpSpPr/>
        <p:nvPr/>
      </p:nvGrpSpPr>
      <p:grpSpPr>
        <a:xfrm>
          <a:off x="0" y="0"/>
          <a:ext cx="0" cy="0"/>
          <a:chOff x="0" y="0"/>
          <a:chExt cx="0" cy="0"/>
        </a:xfrm>
      </p:grpSpPr>
      <p:sp>
        <p:nvSpPr>
          <p:cNvPr id="688" name="Google Shape;688;gc3e6280688_0_4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9" name="Google Shape;689;gc3e6280688_0_4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4" name="Shape 694"/>
        <p:cNvGrpSpPr/>
        <p:nvPr/>
      </p:nvGrpSpPr>
      <p:grpSpPr>
        <a:xfrm>
          <a:off x="0" y="0"/>
          <a:ext cx="0" cy="0"/>
          <a:chOff x="0" y="0"/>
          <a:chExt cx="0" cy="0"/>
        </a:xfrm>
      </p:grpSpPr>
      <p:sp>
        <p:nvSpPr>
          <p:cNvPr id="695" name="Google Shape;695;gc3e6280688_0_4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6" name="Google Shape;696;gc3e6280688_0_4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1" name="Shape 701"/>
        <p:cNvGrpSpPr/>
        <p:nvPr/>
      </p:nvGrpSpPr>
      <p:grpSpPr>
        <a:xfrm>
          <a:off x="0" y="0"/>
          <a:ext cx="0" cy="0"/>
          <a:chOff x="0" y="0"/>
          <a:chExt cx="0" cy="0"/>
        </a:xfrm>
      </p:grpSpPr>
      <p:sp>
        <p:nvSpPr>
          <p:cNvPr id="702" name="Google Shape;702;gc3e6280688_0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3" name="Google Shape;703;gc3e6280688_0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7" name="Shape 707"/>
        <p:cNvGrpSpPr/>
        <p:nvPr/>
      </p:nvGrpSpPr>
      <p:grpSpPr>
        <a:xfrm>
          <a:off x="0" y="0"/>
          <a:ext cx="0" cy="0"/>
          <a:chOff x="0" y="0"/>
          <a:chExt cx="0" cy="0"/>
        </a:xfrm>
      </p:grpSpPr>
      <p:sp>
        <p:nvSpPr>
          <p:cNvPr id="708" name="Google Shape;708;gc3e6280688_0_4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9" name="Google Shape;709;gc3e6280688_0_4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7" name="Shape 467"/>
        <p:cNvGrpSpPr/>
        <p:nvPr/>
      </p:nvGrpSpPr>
      <p:grpSpPr>
        <a:xfrm>
          <a:off x="0" y="0"/>
          <a:ext cx="0" cy="0"/>
          <a:chOff x="0" y="0"/>
          <a:chExt cx="0" cy="0"/>
        </a:xfrm>
      </p:grpSpPr>
      <p:sp>
        <p:nvSpPr>
          <p:cNvPr id="468" name="Google Shape;468;gc3e6280688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9" name="Google Shape;469;gc3e628068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rPr lang="en" sz="1200">
                <a:latin typeface="Calibri"/>
                <a:ea typeface="Calibri"/>
                <a:cs typeface="Calibri"/>
                <a:sym typeface="Calibri"/>
              </a:rPr>
              <a:t>How?</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 sz="1200">
                <a:latin typeface="Calibri"/>
                <a:ea typeface="Calibri"/>
                <a:cs typeface="Calibri"/>
                <a:sym typeface="Calibri"/>
              </a:rPr>
              <a:t>Our passion for innovation, combined with 40+ years of digital insights, make Trimble uniquely qualified to solve our customers’ most complex physical world problems.</a:t>
            </a:r>
            <a:endParaRPr sz="1200">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gc3e6280688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4" name="Google Shape;474;gc3e6280688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rPr lang="en" sz="1200">
                <a:latin typeface="Calibri"/>
                <a:ea typeface="Calibri"/>
                <a:cs typeface="Calibri"/>
                <a:sym typeface="Calibri"/>
              </a:rPr>
              <a:t>How do we do it?</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 sz="1200">
                <a:latin typeface="Calibri"/>
                <a:ea typeface="Calibri"/>
                <a:cs typeface="Calibri"/>
                <a:sym typeface="Calibri"/>
              </a:rPr>
              <a:t>Key to our approach is the delivery of purpose-built solutions that integrate complex, real-time data throughout full project lifecycles, providing a seamless system workflow where innovation meets action, software meets hardware, office meets field.</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 sz="1200">
                <a:latin typeface="Calibri"/>
                <a:ea typeface="Calibri"/>
                <a:cs typeface="Calibri"/>
                <a:sym typeface="Calibri"/>
              </a:rPr>
              <a:t>The result: we are helping customers around the globe to optimize operations across a wide range of industry end-markets.</a:t>
            </a:r>
            <a:endParaRPr sz="1200">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7" name="Shape 477"/>
        <p:cNvGrpSpPr/>
        <p:nvPr/>
      </p:nvGrpSpPr>
      <p:grpSpPr>
        <a:xfrm>
          <a:off x="0" y="0"/>
          <a:ext cx="0" cy="0"/>
          <a:chOff x="0" y="0"/>
          <a:chExt cx="0" cy="0"/>
        </a:xfrm>
      </p:grpSpPr>
      <p:sp>
        <p:nvSpPr>
          <p:cNvPr id="478" name="Google Shape;478;gc3e628068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9" name="Google Shape;479;gc3e628068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rPr lang="en" sz="1200">
                <a:latin typeface="Calibri"/>
                <a:ea typeface="Calibri"/>
                <a:cs typeface="Calibri"/>
                <a:sym typeface="Calibri"/>
              </a:rPr>
              <a:t>But we do more than just serve our customers… we forge strong relationships with them to identify, assess and overcome the ongoing challenges of doing business in this rapidly changing world.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 sz="1200">
                <a:latin typeface="Calibri"/>
                <a:ea typeface="Calibri"/>
                <a:cs typeface="Calibri"/>
                <a:sym typeface="Calibri"/>
              </a:rPr>
              <a:t>The benefits extend far beyond our customers’ improved productivity and increased profits. Our solutions open new opportunities to create a positive impact on global economies, the environment and society as a whole.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 sz="1200">
                <a:latin typeface="Calibri"/>
                <a:ea typeface="Calibri"/>
                <a:cs typeface="Calibri"/>
                <a:sym typeface="Calibri"/>
              </a:rPr>
              <a:t>We are transforming the way the world works, making it a better place for everyone.</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c31673a4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4" name="Google Shape;484;gc31673a4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2D5B"/>
              </a:buClr>
              <a:buSzPts val="1200"/>
              <a:buFont typeface="Noto Sans Symbols"/>
              <a:buNone/>
            </a:pPr>
            <a:r>
              <a:rPr lang="en" sz="1200">
                <a:solidFill>
                  <a:srgbClr val="002D5B"/>
                </a:solidFill>
                <a:latin typeface="Calibri"/>
                <a:ea typeface="Calibri"/>
                <a:cs typeface="Calibri"/>
                <a:sym typeface="Calibri"/>
              </a:rPr>
              <a:t>Let’s take a look at how we got here – our story.</a:t>
            </a:r>
            <a:endParaRPr>
              <a:solidFill>
                <a:srgbClr val="002D5B"/>
              </a:solidFill>
              <a:latin typeface="Calibri"/>
              <a:ea typeface="Calibri"/>
              <a:cs typeface="Calibri"/>
              <a:sym typeface="Calibri"/>
            </a:endParaRPr>
          </a:p>
          <a:p>
            <a:pPr indent="0" lvl="0" marL="0" rtl="0" algn="l">
              <a:spcBef>
                <a:spcPts val="0"/>
              </a:spcBef>
              <a:spcAft>
                <a:spcPts val="0"/>
              </a:spcAft>
              <a:buClr>
                <a:srgbClr val="002D5B"/>
              </a:buClr>
              <a:buSzPts val="1200"/>
              <a:buFont typeface="Noto Sans Symbols"/>
              <a:buNone/>
            </a:pPr>
            <a:r>
              <a:t/>
            </a:r>
            <a:endParaRPr sz="1200">
              <a:solidFill>
                <a:srgbClr val="002D5B"/>
              </a:solidFill>
              <a:latin typeface="Calibri"/>
              <a:ea typeface="Calibri"/>
              <a:cs typeface="Calibri"/>
              <a:sym typeface="Calibri"/>
            </a:endParaRPr>
          </a:p>
          <a:p>
            <a:pPr indent="0" lvl="0" marL="0" rtl="0" algn="l">
              <a:spcBef>
                <a:spcPts val="0"/>
              </a:spcBef>
              <a:spcAft>
                <a:spcPts val="0"/>
              </a:spcAft>
              <a:buNone/>
            </a:pPr>
            <a:r>
              <a:rPr lang="en" sz="1200">
                <a:solidFill>
                  <a:srgbClr val="002D5B"/>
                </a:solidFill>
                <a:latin typeface="Calibri"/>
                <a:ea typeface="Calibri"/>
                <a:cs typeface="Calibri"/>
                <a:sym typeface="Calibri"/>
              </a:rPr>
              <a:t>In 1978, certain that positioning and navigation technology would become a fundamental part of our everyday lives, Charlie Trimble formed what would become the world’s first commercial GPS company. Based in a small office in Silicon Valley, Trimble was the cornerstone of what would become an entire new industry.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gc3e6280688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1" name="Google Shape;491;gc3e6280688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rPr lang="en" sz="1200">
                <a:solidFill>
                  <a:schemeClr val="dk1"/>
                </a:solidFill>
                <a:latin typeface="Calibri"/>
                <a:ea typeface="Calibri"/>
                <a:cs typeface="Calibri"/>
                <a:sym typeface="Calibri"/>
              </a:rPr>
              <a:t>During our history, Trimble leadership has remained remarkably consistent.</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 sz="1200">
                <a:solidFill>
                  <a:schemeClr val="dk1"/>
                </a:solidFill>
                <a:latin typeface="Calibri"/>
                <a:ea typeface="Calibri"/>
                <a:cs typeface="Calibri"/>
                <a:sym typeface="Calibri"/>
              </a:rPr>
              <a:t>The first 20 years, under the leadership of Charlie Trimble, was built around technology. The point of differentiation was pure innovation. Trimble was an exceptionally innovative company during that time, and strategically expanded the application of position-centric information across multiple industries and diverse markets.</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 sz="1200">
                <a:solidFill>
                  <a:schemeClr val="dk1"/>
                </a:solidFill>
                <a:latin typeface="Calibri"/>
                <a:ea typeface="Calibri"/>
                <a:cs typeface="Calibri"/>
                <a:sym typeface="Calibri"/>
              </a:rPr>
              <a:t>In 1999, with the arrival of Steve Berglund, Trimble began to transition our point of differential from pure innovation to overlaying an industry workflow focus that significantly enhanced our technology. By seamlessly connecting the network of operations throughout project lifecycles, the common value provided by our technology solutions became productivity gain.</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 sz="1200">
                <a:solidFill>
                  <a:schemeClr val="dk1"/>
                </a:solidFill>
                <a:latin typeface="Calibri"/>
                <a:ea typeface="Calibri"/>
                <a:cs typeface="Calibri"/>
                <a:sym typeface="Calibri"/>
              </a:rPr>
              <a:t>Last year, leadership was transferred to Rob Painter. While respecting and building on Trimble’s 40+ years of success, Rob is driven to further increase connectivity across project lifecycles in the industries we serve to give our customers the best opportunity for success in an ever-evolving world.</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t/>
            </a:r>
            <a:endParaRPr>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 sz="1200">
                <a:solidFill>
                  <a:schemeClr val="dk1"/>
                </a:solidFill>
                <a:latin typeface="Calibri"/>
                <a:ea typeface="Calibri"/>
                <a:cs typeface="Calibri"/>
                <a:sym typeface="Calibri"/>
              </a:rPr>
              <a:t>Driven by innovation, we continue to find new ways to connect our physical and digital worlds, as we have done since day one.</a:t>
            </a:r>
            <a:endParaRPr sz="1200">
              <a:solidFill>
                <a:schemeClr val="dk1"/>
              </a:solidFill>
              <a:latin typeface="Calibri"/>
              <a:ea typeface="Calibri"/>
              <a:cs typeface="Calibri"/>
              <a:sym typeface="Calibri"/>
            </a:endParaRPr>
          </a:p>
          <a:p>
            <a:pPr indent="0" lvl="1" marL="0" rtl="0" algn="l">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36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c3e6280688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c3e6280688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rPr lang="en" sz="1200">
                <a:latin typeface="Calibri"/>
                <a:ea typeface="Calibri"/>
                <a:cs typeface="Calibri"/>
                <a:sym typeface="Calibri"/>
              </a:rPr>
              <a:t>While continuing to evolve, Trimble remains uniquely positioned to help the industries we serve capitalize on technology-driven transformation, with a broad scope of knowledge, technology and purpose-built solutions to meet challenges of any scale.</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 sz="1200">
                <a:latin typeface="Calibri"/>
                <a:ea typeface="Calibri"/>
                <a:cs typeface="Calibri"/>
                <a:sym typeface="Calibri"/>
              </a:rPr>
              <a:t>Key to this is our people. With an average employee tenure of more than a decade, we have deep domain knowledge and an unparalleled understanding of our customers’ perspectives. This allows us to provide innovative functionality in a context specific to customer needs – beyond just how to work, to why that work should (or should not) be done.</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 sz="1200">
                <a:latin typeface="Calibri"/>
                <a:ea typeface="Calibri"/>
                <a:cs typeface="Calibri"/>
                <a:sym typeface="Calibri"/>
              </a:rPr>
              <a:t>Our insights help eliminate rework and optimize operations, with hardware and software solutions that drive success across every phase of project workflows.</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gc3e6280688_0_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9" name="Google Shape;559;gc3e6280688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Noto Sans Symbols"/>
              <a:buNone/>
            </a:pPr>
            <a:r>
              <a:rPr lang="en" sz="1200">
                <a:solidFill>
                  <a:schemeClr val="dk1"/>
                </a:solidFill>
                <a:latin typeface="Calibri"/>
                <a:ea typeface="Calibri"/>
                <a:cs typeface="Calibri"/>
                <a:sym typeface="Calibri"/>
              </a:rPr>
              <a:t>The impact of optimizing network operations amplifies the opportunities to deliver improved system productivity.</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Noto Sans Symbols"/>
              <a:buNone/>
            </a:pPr>
            <a:r>
              <a:t/>
            </a:r>
            <a:endParaRPr sz="12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Increasing returns and higher yields drive economic breakthroughs.</a:t>
            </a:r>
            <a:endParaRPr>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Connectivity and real-time data analysis increase quality of work and worker safety.</a:t>
            </a:r>
            <a:endParaRPr>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200"/>
              <a:buChar char="•"/>
            </a:pPr>
            <a:r>
              <a:rPr lang="en" sz="1200">
                <a:solidFill>
                  <a:schemeClr val="dk1"/>
                </a:solidFill>
                <a:latin typeface="Calibri"/>
                <a:ea typeface="Calibri"/>
                <a:cs typeface="Calibri"/>
                <a:sym typeface="Calibri"/>
              </a:rPr>
              <a:t>And through a more efficient use of all assets, the impact on the environment is reduced.</a:t>
            </a:r>
            <a:endParaRPr>
              <a:solidFill>
                <a:schemeClr val="dk1"/>
              </a:solidFill>
              <a:latin typeface="Calibri"/>
              <a:ea typeface="Calibri"/>
              <a:cs typeface="Calibri"/>
              <a:sym typeface="Calibri"/>
            </a:endParaRPr>
          </a:p>
          <a:p>
            <a:pPr indent="-95250" lvl="1" marL="628650" rtl="0" algn="l">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 sz="1200">
                <a:solidFill>
                  <a:schemeClr val="dk1"/>
                </a:solidFill>
                <a:latin typeface="Calibri"/>
                <a:ea typeface="Calibri"/>
                <a:cs typeface="Calibri"/>
                <a:sym typeface="Calibri"/>
              </a:rPr>
              <a:t>Simply put: our solutions enable big boosts in our customers’ efficiency, effectiveness and productivity, which translates directly to increased profitability.</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c3e6280688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c3e6280688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Arial"/>
              <a:buNone/>
            </a:pPr>
            <a:r>
              <a:rPr lang="en" sz="1200">
                <a:latin typeface="Calibri"/>
                <a:ea typeface="Calibri"/>
                <a:cs typeface="Calibri"/>
                <a:sym typeface="Calibri"/>
              </a:rPr>
              <a:t>Our success is directly linked to our customers’ success.</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 sz="1200">
                <a:latin typeface="Calibri"/>
                <a:ea typeface="Calibri"/>
                <a:cs typeface="Calibri"/>
                <a:sym typeface="Calibri"/>
              </a:rPr>
              <a:t>Global demand for Trimble technologies delivered $3.152 billion in non-GAAP revenue in 2020, including approximately $1.3B in annualized recurring revenue (+9% growth).</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 sz="1200">
                <a:latin typeface="Calibri"/>
                <a:ea typeface="Calibri"/>
                <a:cs typeface="Calibri"/>
                <a:sym typeface="Calibri"/>
              </a:rPr>
              <a:t>With more than 11,000 employees in 40+ countries, and a global network of dealers and distribution partners, we’ve formed relationships with customers in 150+ countries.</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rPr lang="en" sz="1200">
                <a:latin typeface="Calibri"/>
                <a:ea typeface="Calibri"/>
                <a:cs typeface="Calibri"/>
                <a:sym typeface="Calibri"/>
              </a:rPr>
              <a:t>And our success feeds our ability to support our customers. We operate R&amp;D centers in 15 countries, and invested more than $400 million into exploring new technologies in 2019. With 2000+ active patents, Trimble is among the most innovative companies in the world.</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3210750"/>
            <a:ext cx="9144000" cy="19326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title"/>
          </p:nvPr>
        </p:nvSpPr>
        <p:spPr>
          <a:xfrm>
            <a:off x="676650" y="1932750"/>
            <a:ext cx="7784100" cy="1278000"/>
          </a:xfrm>
          <a:prstGeom prst="rect">
            <a:avLst/>
          </a:prstGeom>
          <a:solidFill>
            <a:schemeClr val="accent2"/>
          </a:solidFill>
        </p:spPr>
        <p:txBody>
          <a:bodyPr anchorCtr="0" anchor="b" bIns="91425" lIns="320025" spcFirstLastPara="1" rIns="3200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
        <p:nvSpPr>
          <p:cNvPr id="12" name="Google Shape;12;p2"/>
          <p:cNvSpPr txBox="1"/>
          <p:nvPr>
            <p:ph idx="1" type="subTitle"/>
          </p:nvPr>
        </p:nvSpPr>
        <p:spPr>
          <a:xfrm>
            <a:off x="676650" y="3209550"/>
            <a:ext cx="7790400" cy="1279200"/>
          </a:xfrm>
          <a:prstGeom prst="rect">
            <a:avLst/>
          </a:prstGeom>
          <a:solidFill>
            <a:schemeClr val="accent2"/>
          </a:solidFill>
        </p:spPr>
        <p:txBody>
          <a:bodyPr anchorCtr="0" anchor="t" bIns="91425" lIns="320025" spcFirstLastPara="1" rIns="320025" wrap="square" tIns="228600">
            <a:noAutofit/>
          </a:bodyPr>
          <a:lstStyle>
            <a:lvl1pPr lvl="0" rtl="0">
              <a:spcBef>
                <a:spcPts val="0"/>
              </a:spcBef>
              <a:spcAft>
                <a:spcPts val="0"/>
              </a:spcAft>
              <a:buClr>
                <a:schemeClr val="lt1"/>
              </a:buClr>
              <a:buSzPts val="1800"/>
              <a:buNone/>
              <a:defRPr>
                <a:solidFill>
                  <a:schemeClr val="l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13" name="Google Shape;13;p2"/>
          <p:cNvSpPr txBox="1"/>
          <p:nvPr>
            <p:ph idx="2" type="subTitle"/>
          </p:nvPr>
        </p:nvSpPr>
        <p:spPr>
          <a:xfrm>
            <a:off x="676650" y="1286425"/>
            <a:ext cx="7784100" cy="674400"/>
          </a:xfrm>
          <a:prstGeom prst="rect">
            <a:avLst/>
          </a:prstGeom>
          <a:solidFill>
            <a:schemeClr val="accent2"/>
          </a:solidFill>
        </p:spPr>
        <p:txBody>
          <a:bodyPr anchorCtr="0" anchor="ctr" bIns="228600" lIns="228600" spcFirstLastPara="1" rIns="228600" wrap="square" tIns="228600">
            <a:noAutofit/>
          </a:bodyPr>
          <a:lstStyle>
            <a:lvl1pPr lvl="0" rtl="0" algn="r">
              <a:lnSpc>
                <a:spcPct val="100000"/>
              </a:lnSpc>
              <a:spcBef>
                <a:spcPts val="0"/>
              </a:spcBef>
              <a:spcAft>
                <a:spcPts val="0"/>
              </a:spcAft>
              <a:buClr>
                <a:schemeClr val="lt1"/>
              </a:buClr>
              <a:buSzPts val="1200"/>
              <a:buNone/>
              <a:defRPr sz="1200">
                <a:solidFill>
                  <a:schemeClr val="lt1"/>
                </a:solidFill>
              </a:defRPr>
            </a:lvl1pPr>
            <a:lvl2pPr lvl="1" rtl="0" algn="r">
              <a:spcBef>
                <a:spcPts val="0"/>
              </a:spcBef>
              <a:spcAft>
                <a:spcPts val="0"/>
              </a:spcAft>
              <a:buClr>
                <a:schemeClr val="lt1"/>
              </a:buClr>
              <a:buSzPts val="1400"/>
              <a:buNone/>
              <a:defRPr>
                <a:solidFill>
                  <a:schemeClr val="lt1"/>
                </a:solidFill>
              </a:defRPr>
            </a:lvl2pPr>
            <a:lvl3pPr lvl="2" rtl="0" algn="r">
              <a:spcBef>
                <a:spcPts val="1600"/>
              </a:spcBef>
              <a:spcAft>
                <a:spcPts val="0"/>
              </a:spcAft>
              <a:buClr>
                <a:schemeClr val="lt1"/>
              </a:buClr>
              <a:buSzPts val="1400"/>
              <a:buNone/>
              <a:defRPr>
                <a:solidFill>
                  <a:schemeClr val="lt1"/>
                </a:solidFill>
              </a:defRPr>
            </a:lvl3pPr>
            <a:lvl4pPr lvl="3" rtl="0" algn="r">
              <a:spcBef>
                <a:spcPts val="1600"/>
              </a:spcBef>
              <a:spcAft>
                <a:spcPts val="0"/>
              </a:spcAft>
              <a:buClr>
                <a:schemeClr val="lt1"/>
              </a:buClr>
              <a:buSzPts val="1400"/>
              <a:buNone/>
              <a:defRPr>
                <a:solidFill>
                  <a:schemeClr val="lt1"/>
                </a:solidFill>
              </a:defRPr>
            </a:lvl4pPr>
            <a:lvl5pPr lvl="4" rtl="0" algn="r">
              <a:spcBef>
                <a:spcPts val="1600"/>
              </a:spcBef>
              <a:spcAft>
                <a:spcPts val="0"/>
              </a:spcAft>
              <a:buClr>
                <a:schemeClr val="lt1"/>
              </a:buClr>
              <a:buSzPts val="1400"/>
              <a:buNone/>
              <a:defRPr>
                <a:solidFill>
                  <a:schemeClr val="lt1"/>
                </a:solidFill>
              </a:defRPr>
            </a:lvl5pPr>
            <a:lvl6pPr lvl="5" rtl="0" algn="r">
              <a:spcBef>
                <a:spcPts val="1600"/>
              </a:spcBef>
              <a:spcAft>
                <a:spcPts val="0"/>
              </a:spcAft>
              <a:buClr>
                <a:schemeClr val="lt1"/>
              </a:buClr>
              <a:buSzPts val="1400"/>
              <a:buNone/>
              <a:defRPr>
                <a:solidFill>
                  <a:schemeClr val="lt1"/>
                </a:solidFill>
              </a:defRPr>
            </a:lvl6pPr>
            <a:lvl7pPr lvl="6" rtl="0" algn="r">
              <a:spcBef>
                <a:spcPts val="1600"/>
              </a:spcBef>
              <a:spcAft>
                <a:spcPts val="0"/>
              </a:spcAft>
              <a:buClr>
                <a:schemeClr val="lt1"/>
              </a:buClr>
              <a:buSzPts val="1400"/>
              <a:buNone/>
              <a:defRPr>
                <a:solidFill>
                  <a:schemeClr val="lt1"/>
                </a:solidFill>
              </a:defRPr>
            </a:lvl7pPr>
            <a:lvl8pPr lvl="7" rtl="0" algn="r">
              <a:spcBef>
                <a:spcPts val="1600"/>
              </a:spcBef>
              <a:spcAft>
                <a:spcPts val="0"/>
              </a:spcAft>
              <a:buClr>
                <a:schemeClr val="lt1"/>
              </a:buClr>
              <a:buSzPts val="1400"/>
              <a:buNone/>
              <a:defRPr>
                <a:solidFill>
                  <a:schemeClr val="lt1"/>
                </a:solidFill>
              </a:defRPr>
            </a:lvl8pPr>
            <a:lvl9pPr lvl="8" rtl="0" algn="r">
              <a:spcBef>
                <a:spcPts val="1600"/>
              </a:spcBef>
              <a:spcAft>
                <a:spcPts val="1600"/>
              </a:spcAft>
              <a:buClr>
                <a:schemeClr val="lt1"/>
              </a:buClr>
              <a:buSzPts val="1400"/>
              <a:buNone/>
              <a:defRPr>
                <a:solidFill>
                  <a:schemeClr val="lt1"/>
                </a:solidFill>
              </a:defRPr>
            </a:lvl9pPr>
          </a:lstStyle>
          <a:p/>
        </p:txBody>
      </p:sp>
      <p:sp>
        <p:nvSpPr>
          <p:cNvPr id="14" name="Google Shape;14;p2"/>
          <p:cNvSpPr/>
          <p:nvPr/>
        </p:nvSpPr>
        <p:spPr>
          <a:xfrm>
            <a:off x="1036300" y="3210750"/>
            <a:ext cx="649200" cy="47400"/>
          </a:xfrm>
          <a:prstGeom prst="rect">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txBox="1"/>
          <p:nvPr/>
        </p:nvSpPr>
        <p:spPr>
          <a:xfrm>
            <a:off x="676650" y="4499000"/>
            <a:ext cx="5193600" cy="642900"/>
          </a:xfrm>
          <a:prstGeom prst="rect">
            <a:avLst/>
          </a:prstGeom>
          <a:noFill/>
          <a:ln>
            <a:noFill/>
          </a:ln>
        </p:spPr>
        <p:txBody>
          <a:bodyPr anchorCtr="0" anchor="t" bIns="0" lIns="320025" spcFirstLastPara="1" rIns="0" wrap="square" tIns="274300">
            <a:noAutofit/>
          </a:bodyPr>
          <a:lstStyle/>
          <a:p>
            <a:pPr indent="0" lvl="0" marL="0" rtl="0" algn="l">
              <a:spcBef>
                <a:spcPts val="0"/>
              </a:spcBef>
              <a:spcAft>
                <a:spcPts val="0"/>
              </a:spcAft>
              <a:buNone/>
            </a:pPr>
            <a:r>
              <a:rPr lang="en" sz="700">
                <a:solidFill>
                  <a:schemeClr val="accent5"/>
                </a:solidFill>
                <a:latin typeface="Open Sans"/>
                <a:ea typeface="Open Sans"/>
                <a:cs typeface="Open Sans"/>
                <a:sym typeface="Open Sans"/>
              </a:rPr>
              <a:t>© 2021 Trimble, Inc - All Rights Reserved - Confidential and Proprietary Information</a:t>
            </a:r>
            <a:endParaRPr sz="700">
              <a:solidFill>
                <a:schemeClr val="accent5"/>
              </a:solidFill>
              <a:latin typeface="Open Sans"/>
              <a:ea typeface="Open Sans"/>
              <a:cs typeface="Open Sans"/>
              <a:sym typeface="Open Sans"/>
            </a:endParaRPr>
          </a:p>
        </p:txBody>
      </p:sp>
      <p:sp>
        <p:nvSpPr>
          <p:cNvPr id="16" name="Google Shape;16;p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chemeClr val="dk1"/>
                </a:solidFill>
                <a:latin typeface="Open Sans"/>
                <a:ea typeface="Open Sans"/>
                <a:cs typeface="Open Sans"/>
                <a:sym typeface="Open Sans"/>
              </a:defRPr>
            </a:lvl1pPr>
            <a:lvl2pPr lvl="1" rtl="0">
              <a:buNone/>
              <a:defRPr sz="1300">
                <a:solidFill>
                  <a:schemeClr val="dk1"/>
                </a:solidFill>
                <a:latin typeface="Open Sans"/>
                <a:ea typeface="Open Sans"/>
                <a:cs typeface="Open Sans"/>
                <a:sym typeface="Open Sans"/>
              </a:defRPr>
            </a:lvl2pPr>
            <a:lvl3pPr lvl="2" rtl="0">
              <a:buNone/>
              <a:defRPr sz="1300">
                <a:solidFill>
                  <a:schemeClr val="dk1"/>
                </a:solidFill>
                <a:latin typeface="Open Sans"/>
                <a:ea typeface="Open Sans"/>
                <a:cs typeface="Open Sans"/>
                <a:sym typeface="Open Sans"/>
              </a:defRPr>
            </a:lvl3pPr>
            <a:lvl4pPr lvl="3" rtl="0">
              <a:buNone/>
              <a:defRPr sz="1300">
                <a:solidFill>
                  <a:schemeClr val="dk1"/>
                </a:solidFill>
                <a:latin typeface="Open Sans"/>
                <a:ea typeface="Open Sans"/>
                <a:cs typeface="Open Sans"/>
                <a:sym typeface="Open Sans"/>
              </a:defRPr>
            </a:lvl4pPr>
            <a:lvl5pPr lvl="4" rtl="0">
              <a:buNone/>
              <a:defRPr sz="1300">
                <a:solidFill>
                  <a:schemeClr val="dk1"/>
                </a:solidFill>
                <a:latin typeface="Open Sans"/>
                <a:ea typeface="Open Sans"/>
                <a:cs typeface="Open Sans"/>
                <a:sym typeface="Open Sans"/>
              </a:defRPr>
            </a:lvl5pPr>
            <a:lvl6pPr lvl="5" rtl="0">
              <a:buNone/>
              <a:defRPr sz="1300">
                <a:solidFill>
                  <a:schemeClr val="dk1"/>
                </a:solidFill>
                <a:latin typeface="Open Sans"/>
                <a:ea typeface="Open Sans"/>
                <a:cs typeface="Open Sans"/>
                <a:sym typeface="Open Sans"/>
              </a:defRPr>
            </a:lvl6pPr>
            <a:lvl7pPr lvl="6" rtl="0">
              <a:buNone/>
              <a:defRPr sz="1300">
                <a:solidFill>
                  <a:schemeClr val="dk1"/>
                </a:solidFill>
                <a:latin typeface="Open Sans"/>
                <a:ea typeface="Open Sans"/>
                <a:cs typeface="Open Sans"/>
                <a:sym typeface="Open Sans"/>
              </a:defRPr>
            </a:lvl7pPr>
            <a:lvl8pPr lvl="7" rtl="0">
              <a:buNone/>
              <a:defRPr sz="1300">
                <a:solidFill>
                  <a:schemeClr val="dk1"/>
                </a:solidFill>
                <a:latin typeface="Open Sans"/>
                <a:ea typeface="Open Sans"/>
                <a:cs typeface="Open Sans"/>
                <a:sym typeface="Open Sans"/>
              </a:defRPr>
            </a:lvl8pPr>
            <a:lvl9pPr lvl="8" rtl="0">
              <a:buNone/>
              <a:defRPr sz="1300">
                <a:solidFill>
                  <a:schemeClr val="dk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pic>
        <p:nvPicPr>
          <p:cNvPr id="17" name="Google Shape;17;p2"/>
          <p:cNvPicPr preferRelativeResize="0"/>
          <p:nvPr/>
        </p:nvPicPr>
        <p:blipFill>
          <a:blip r:embed="rId2">
            <a:alphaModFix/>
          </a:blip>
          <a:stretch>
            <a:fillRect/>
          </a:stretch>
        </p:blipFill>
        <p:spPr>
          <a:xfrm>
            <a:off x="8010147" y="4709200"/>
            <a:ext cx="914400" cy="222488"/>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CUSTOM_1_1_1_1_2">
    <p:bg>
      <p:bgPr>
        <a:solidFill>
          <a:schemeClr val="dk1"/>
        </a:solidFill>
      </p:bgPr>
    </p:bg>
    <p:spTree>
      <p:nvGrpSpPr>
        <p:cNvPr id="110" name="Shape 110"/>
        <p:cNvGrpSpPr/>
        <p:nvPr/>
      </p:nvGrpSpPr>
      <p:grpSpPr>
        <a:xfrm>
          <a:off x="0" y="0"/>
          <a:ext cx="0" cy="0"/>
          <a:chOff x="0" y="0"/>
          <a:chExt cx="0" cy="0"/>
        </a:xfrm>
      </p:grpSpPr>
      <p:sp>
        <p:nvSpPr>
          <p:cNvPr id="111" name="Google Shape;111;p11"/>
          <p:cNvSpPr/>
          <p:nvPr/>
        </p:nvSpPr>
        <p:spPr>
          <a:xfrm>
            <a:off x="676500" y="655325"/>
            <a:ext cx="7799700" cy="38334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txBox="1"/>
          <p:nvPr>
            <p:ph type="title"/>
          </p:nvPr>
        </p:nvSpPr>
        <p:spPr>
          <a:xfrm>
            <a:off x="676650" y="649225"/>
            <a:ext cx="7790400" cy="2561700"/>
          </a:xfrm>
          <a:prstGeom prst="rect">
            <a:avLst/>
          </a:prstGeom>
          <a:noFill/>
        </p:spPr>
        <p:txBody>
          <a:bodyPr anchorCtr="0" anchor="ctr" bIns="91425" lIns="320025" spcFirstLastPara="1" rIns="3200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
        <p:nvSpPr>
          <p:cNvPr id="113" name="Google Shape;113;p11"/>
          <p:cNvSpPr txBox="1"/>
          <p:nvPr>
            <p:ph idx="1" type="subTitle"/>
          </p:nvPr>
        </p:nvSpPr>
        <p:spPr>
          <a:xfrm>
            <a:off x="676600" y="3210750"/>
            <a:ext cx="7790400" cy="1278000"/>
          </a:xfrm>
          <a:prstGeom prst="rect">
            <a:avLst/>
          </a:prstGeom>
          <a:noFill/>
        </p:spPr>
        <p:txBody>
          <a:bodyPr anchorCtr="0" anchor="t" bIns="91425" lIns="320025" spcFirstLastPara="1" rIns="320025" wrap="square" tIns="228600">
            <a:noAutofit/>
          </a:bodyPr>
          <a:lstStyle>
            <a:lvl1pPr lvl="0" rtl="0" algn="ctr">
              <a:spcBef>
                <a:spcPts val="0"/>
              </a:spcBef>
              <a:spcAft>
                <a:spcPts val="0"/>
              </a:spcAft>
              <a:buClr>
                <a:schemeClr val="lt1"/>
              </a:buClr>
              <a:buSzPts val="2400"/>
              <a:buNone/>
              <a:defRPr i="1" sz="2400">
                <a:solidFill>
                  <a:schemeClr val="lt1"/>
                </a:solidFill>
              </a:defRPr>
            </a:lvl1pPr>
            <a:lvl2pPr lvl="1" rtl="0" algn="ctr">
              <a:spcBef>
                <a:spcPts val="1600"/>
              </a:spcBef>
              <a:spcAft>
                <a:spcPts val="0"/>
              </a:spcAft>
              <a:buSzPts val="2400"/>
              <a:buNone/>
              <a:defRPr sz="2400"/>
            </a:lvl2pPr>
            <a:lvl3pPr lvl="2" rtl="0" algn="ctr">
              <a:spcBef>
                <a:spcPts val="1600"/>
              </a:spcBef>
              <a:spcAft>
                <a:spcPts val="0"/>
              </a:spcAft>
              <a:buSzPts val="2400"/>
              <a:buNone/>
              <a:defRPr sz="2400"/>
            </a:lvl3pPr>
            <a:lvl4pPr lvl="3" rtl="0" algn="ctr">
              <a:spcBef>
                <a:spcPts val="1600"/>
              </a:spcBef>
              <a:spcAft>
                <a:spcPts val="0"/>
              </a:spcAft>
              <a:buSzPts val="2400"/>
              <a:buNone/>
              <a:defRPr sz="2400"/>
            </a:lvl4pPr>
            <a:lvl5pPr lvl="4" rtl="0" algn="ctr">
              <a:spcBef>
                <a:spcPts val="1600"/>
              </a:spcBef>
              <a:spcAft>
                <a:spcPts val="0"/>
              </a:spcAft>
              <a:buSzPts val="2400"/>
              <a:buNone/>
              <a:defRPr sz="2400"/>
            </a:lvl5pPr>
            <a:lvl6pPr lvl="5" rtl="0" algn="ctr">
              <a:spcBef>
                <a:spcPts val="1600"/>
              </a:spcBef>
              <a:spcAft>
                <a:spcPts val="0"/>
              </a:spcAft>
              <a:buSzPts val="2400"/>
              <a:buNone/>
              <a:defRPr sz="2400"/>
            </a:lvl6pPr>
            <a:lvl7pPr lvl="6" rtl="0" algn="ctr">
              <a:spcBef>
                <a:spcPts val="1600"/>
              </a:spcBef>
              <a:spcAft>
                <a:spcPts val="0"/>
              </a:spcAft>
              <a:buSzPts val="2400"/>
              <a:buNone/>
              <a:defRPr sz="2400"/>
            </a:lvl7pPr>
            <a:lvl8pPr lvl="7" rtl="0" algn="ctr">
              <a:spcBef>
                <a:spcPts val="1600"/>
              </a:spcBef>
              <a:spcAft>
                <a:spcPts val="0"/>
              </a:spcAft>
              <a:buSzPts val="2400"/>
              <a:buNone/>
              <a:defRPr sz="2400"/>
            </a:lvl8pPr>
            <a:lvl9pPr lvl="8" rtl="0" algn="ctr">
              <a:spcBef>
                <a:spcPts val="1600"/>
              </a:spcBef>
              <a:spcAft>
                <a:spcPts val="1600"/>
              </a:spcAft>
              <a:buSzPts val="2400"/>
              <a:buNone/>
              <a:defRPr sz="2400"/>
            </a:lvl9pPr>
          </a:lstStyle>
          <a:p/>
        </p:txBody>
      </p:sp>
      <p:sp>
        <p:nvSpPr>
          <p:cNvPr id="114" name="Google Shape;114;p11"/>
          <p:cNvSpPr/>
          <p:nvPr/>
        </p:nvSpPr>
        <p:spPr>
          <a:xfrm>
            <a:off x="4247250" y="3210750"/>
            <a:ext cx="649200" cy="47400"/>
          </a:xfrm>
          <a:prstGeom prst="rect">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5" name="Google Shape;115;p11"/>
          <p:cNvPicPr preferRelativeResize="0"/>
          <p:nvPr/>
        </p:nvPicPr>
        <p:blipFill>
          <a:blip r:embed="rId2">
            <a:alphaModFix/>
          </a:blip>
          <a:stretch>
            <a:fillRect/>
          </a:stretch>
        </p:blipFill>
        <p:spPr>
          <a:xfrm>
            <a:off x="8645585" y="4668248"/>
            <a:ext cx="320040" cy="320040"/>
          </a:xfrm>
          <a:prstGeom prst="rect">
            <a:avLst/>
          </a:prstGeom>
          <a:noFill/>
          <a:ln>
            <a:noFill/>
          </a:ln>
        </p:spPr>
      </p:pic>
      <p:sp>
        <p:nvSpPr>
          <p:cNvPr id="116" name="Google Shape;116;p11"/>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 Light">
  <p:cSld name="CUSTOM_1_1_1_1_2_1">
    <p:bg>
      <p:bgPr>
        <a:solidFill>
          <a:schemeClr val="accent6"/>
        </a:solidFill>
      </p:bgPr>
    </p:bg>
    <p:spTree>
      <p:nvGrpSpPr>
        <p:cNvPr id="117" name="Shape 117"/>
        <p:cNvGrpSpPr/>
        <p:nvPr/>
      </p:nvGrpSpPr>
      <p:grpSpPr>
        <a:xfrm>
          <a:off x="0" y="0"/>
          <a:ext cx="0" cy="0"/>
          <a:chOff x="0" y="0"/>
          <a:chExt cx="0" cy="0"/>
        </a:xfrm>
      </p:grpSpPr>
      <p:sp>
        <p:nvSpPr>
          <p:cNvPr id="118" name="Google Shape;118;p12"/>
          <p:cNvSpPr/>
          <p:nvPr/>
        </p:nvSpPr>
        <p:spPr>
          <a:xfrm>
            <a:off x="676800" y="650250"/>
            <a:ext cx="7790400" cy="3838500"/>
          </a:xfrm>
          <a:prstGeom prst="rect">
            <a:avLst/>
          </a:pr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2"/>
          <p:cNvSpPr txBox="1"/>
          <p:nvPr>
            <p:ph type="title"/>
          </p:nvPr>
        </p:nvSpPr>
        <p:spPr>
          <a:xfrm>
            <a:off x="676650" y="649225"/>
            <a:ext cx="7790400" cy="2561700"/>
          </a:xfrm>
          <a:prstGeom prst="rect">
            <a:avLst/>
          </a:prstGeom>
          <a:noFill/>
        </p:spPr>
        <p:txBody>
          <a:bodyPr anchorCtr="0" anchor="ctr" bIns="91425" lIns="320025" spcFirstLastPara="1" rIns="320025" wrap="square" tIns="91425">
            <a:noAutofit/>
          </a:bodyPr>
          <a:lstStyle>
            <a:lvl1pPr lvl="0" rtl="0" algn="ctr">
              <a:spcBef>
                <a:spcPts val="0"/>
              </a:spcBef>
              <a:spcAft>
                <a:spcPts val="0"/>
              </a:spcAft>
              <a:buSzPts val="3000"/>
              <a:buNone/>
              <a:defRPr sz="3000"/>
            </a:lvl1pPr>
            <a:lvl2pPr lvl="1"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2pPr>
            <a:lvl3pPr lvl="2"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3pPr>
            <a:lvl4pPr lvl="3"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4pPr>
            <a:lvl5pPr lvl="4"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5pPr>
            <a:lvl6pPr lvl="5"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6pPr>
            <a:lvl7pPr lvl="6"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7pPr>
            <a:lvl8pPr lvl="7"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8pPr>
            <a:lvl9pPr lvl="8"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9pPr>
          </a:lstStyle>
          <a:p/>
        </p:txBody>
      </p:sp>
      <p:sp>
        <p:nvSpPr>
          <p:cNvPr id="120" name="Google Shape;120;p12"/>
          <p:cNvSpPr txBox="1"/>
          <p:nvPr>
            <p:ph idx="1" type="subTitle"/>
          </p:nvPr>
        </p:nvSpPr>
        <p:spPr>
          <a:xfrm>
            <a:off x="676650" y="3210750"/>
            <a:ext cx="7790400" cy="1278000"/>
          </a:xfrm>
          <a:prstGeom prst="rect">
            <a:avLst/>
          </a:prstGeom>
          <a:noFill/>
        </p:spPr>
        <p:txBody>
          <a:bodyPr anchorCtr="0" anchor="t" bIns="91425" lIns="320025" spcFirstLastPara="1" rIns="320025" wrap="square" tIns="228600">
            <a:noAutofit/>
          </a:bodyPr>
          <a:lstStyle>
            <a:lvl1pPr lvl="0" rtl="0" algn="ctr">
              <a:spcBef>
                <a:spcPts val="0"/>
              </a:spcBef>
              <a:spcAft>
                <a:spcPts val="0"/>
              </a:spcAft>
              <a:buSzPts val="2400"/>
              <a:buNone/>
              <a:defRPr i="1" sz="2400"/>
            </a:lvl1pPr>
            <a:lvl2pPr lvl="1" rtl="0" algn="ctr">
              <a:spcBef>
                <a:spcPts val="1600"/>
              </a:spcBef>
              <a:spcAft>
                <a:spcPts val="0"/>
              </a:spcAft>
              <a:buSzPts val="2400"/>
              <a:buNone/>
              <a:defRPr sz="2400"/>
            </a:lvl2pPr>
            <a:lvl3pPr lvl="2" rtl="0" algn="ctr">
              <a:spcBef>
                <a:spcPts val="1600"/>
              </a:spcBef>
              <a:spcAft>
                <a:spcPts val="0"/>
              </a:spcAft>
              <a:buSzPts val="2400"/>
              <a:buNone/>
              <a:defRPr sz="2400"/>
            </a:lvl3pPr>
            <a:lvl4pPr lvl="3" rtl="0" algn="ctr">
              <a:spcBef>
                <a:spcPts val="1600"/>
              </a:spcBef>
              <a:spcAft>
                <a:spcPts val="0"/>
              </a:spcAft>
              <a:buSzPts val="2400"/>
              <a:buNone/>
              <a:defRPr sz="2400"/>
            </a:lvl4pPr>
            <a:lvl5pPr lvl="4" rtl="0" algn="ctr">
              <a:spcBef>
                <a:spcPts val="1600"/>
              </a:spcBef>
              <a:spcAft>
                <a:spcPts val="0"/>
              </a:spcAft>
              <a:buSzPts val="2400"/>
              <a:buNone/>
              <a:defRPr sz="2400"/>
            </a:lvl5pPr>
            <a:lvl6pPr lvl="5" rtl="0" algn="ctr">
              <a:spcBef>
                <a:spcPts val="1600"/>
              </a:spcBef>
              <a:spcAft>
                <a:spcPts val="0"/>
              </a:spcAft>
              <a:buSzPts val="2400"/>
              <a:buNone/>
              <a:defRPr sz="2400"/>
            </a:lvl6pPr>
            <a:lvl7pPr lvl="6" rtl="0" algn="ctr">
              <a:spcBef>
                <a:spcPts val="1600"/>
              </a:spcBef>
              <a:spcAft>
                <a:spcPts val="0"/>
              </a:spcAft>
              <a:buSzPts val="2400"/>
              <a:buNone/>
              <a:defRPr sz="2400"/>
            </a:lvl7pPr>
            <a:lvl8pPr lvl="7" rtl="0" algn="ctr">
              <a:spcBef>
                <a:spcPts val="1600"/>
              </a:spcBef>
              <a:spcAft>
                <a:spcPts val="0"/>
              </a:spcAft>
              <a:buSzPts val="2400"/>
              <a:buNone/>
              <a:defRPr sz="2400"/>
            </a:lvl8pPr>
            <a:lvl9pPr lvl="8" rtl="0" algn="ctr">
              <a:spcBef>
                <a:spcPts val="1600"/>
              </a:spcBef>
              <a:spcAft>
                <a:spcPts val="1600"/>
              </a:spcAft>
              <a:buSzPts val="2400"/>
              <a:buNone/>
              <a:defRPr sz="2400"/>
            </a:lvl9pPr>
          </a:lstStyle>
          <a:p/>
        </p:txBody>
      </p:sp>
      <p:sp>
        <p:nvSpPr>
          <p:cNvPr id="121" name="Google Shape;121;p12"/>
          <p:cNvSpPr/>
          <p:nvPr/>
        </p:nvSpPr>
        <p:spPr>
          <a:xfrm>
            <a:off x="4247250" y="3210750"/>
            <a:ext cx="649200" cy="47400"/>
          </a:xfrm>
          <a:prstGeom prst="rect">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2"/>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chemeClr val="dk1"/>
                </a:solidFill>
                <a:latin typeface="Open Sans ExtraBold"/>
                <a:ea typeface="Open Sans ExtraBold"/>
                <a:cs typeface="Open Sans ExtraBold"/>
                <a:sym typeface="Open Sans ExtraBold"/>
              </a:defRPr>
            </a:lvl1pPr>
            <a:lvl2pPr lvl="1" rtl="0" algn="ctr">
              <a:buNone/>
              <a:defRPr sz="1200">
                <a:solidFill>
                  <a:schemeClr val="dk1"/>
                </a:solidFill>
                <a:latin typeface="Open Sans ExtraBold"/>
                <a:ea typeface="Open Sans ExtraBold"/>
                <a:cs typeface="Open Sans ExtraBold"/>
                <a:sym typeface="Open Sans ExtraBold"/>
              </a:defRPr>
            </a:lvl2pPr>
            <a:lvl3pPr lvl="2" rtl="0" algn="ctr">
              <a:buNone/>
              <a:defRPr sz="1200">
                <a:solidFill>
                  <a:schemeClr val="dk1"/>
                </a:solidFill>
                <a:latin typeface="Open Sans ExtraBold"/>
                <a:ea typeface="Open Sans ExtraBold"/>
                <a:cs typeface="Open Sans ExtraBold"/>
                <a:sym typeface="Open Sans ExtraBold"/>
              </a:defRPr>
            </a:lvl3pPr>
            <a:lvl4pPr lvl="3" rtl="0" algn="ctr">
              <a:buNone/>
              <a:defRPr sz="1200">
                <a:solidFill>
                  <a:schemeClr val="dk1"/>
                </a:solidFill>
                <a:latin typeface="Open Sans ExtraBold"/>
                <a:ea typeface="Open Sans ExtraBold"/>
                <a:cs typeface="Open Sans ExtraBold"/>
                <a:sym typeface="Open Sans ExtraBold"/>
              </a:defRPr>
            </a:lvl4pPr>
            <a:lvl5pPr lvl="4" rtl="0" algn="ctr">
              <a:buNone/>
              <a:defRPr sz="1200">
                <a:solidFill>
                  <a:schemeClr val="dk1"/>
                </a:solidFill>
                <a:latin typeface="Open Sans ExtraBold"/>
                <a:ea typeface="Open Sans ExtraBold"/>
                <a:cs typeface="Open Sans ExtraBold"/>
                <a:sym typeface="Open Sans ExtraBold"/>
              </a:defRPr>
            </a:lvl5pPr>
            <a:lvl6pPr lvl="5" rtl="0" algn="ctr">
              <a:buNone/>
              <a:defRPr sz="1200">
                <a:solidFill>
                  <a:schemeClr val="dk1"/>
                </a:solidFill>
                <a:latin typeface="Open Sans ExtraBold"/>
                <a:ea typeface="Open Sans ExtraBold"/>
                <a:cs typeface="Open Sans ExtraBold"/>
                <a:sym typeface="Open Sans ExtraBold"/>
              </a:defRPr>
            </a:lvl6pPr>
            <a:lvl7pPr lvl="6" rtl="0" algn="ctr">
              <a:buNone/>
              <a:defRPr sz="1200">
                <a:solidFill>
                  <a:schemeClr val="dk1"/>
                </a:solidFill>
                <a:latin typeface="Open Sans ExtraBold"/>
                <a:ea typeface="Open Sans ExtraBold"/>
                <a:cs typeface="Open Sans ExtraBold"/>
                <a:sym typeface="Open Sans ExtraBold"/>
              </a:defRPr>
            </a:lvl7pPr>
            <a:lvl8pPr lvl="7" rtl="0" algn="ctr">
              <a:buNone/>
              <a:defRPr sz="1200">
                <a:solidFill>
                  <a:schemeClr val="dk1"/>
                </a:solidFill>
                <a:latin typeface="Open Sans ExtraBold"/>
                <a:ea typeface="Open Sans ExtraBold"/>
                <a:cs typeface="Open Sans ExtraBold"/>
                <a:sym typeface="Open Sans ExtraBold"/>
              </a:defRPr>
            </a:lvl8pPr>
            <a:lvl9pPr lvl="8" rtl="0" algn="ctr">
              <a:buNone/>
              <a:defRPr sz="1200">
                <a:solidFill>
                  <a:schemeClr val="dk1"/>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pic>
        <p:nvPicPr>
          <p:cNvPr id="123" name="Google Shape;123;p12"/>
          <p:cNvPicPr preferRelativeResize="0"/>
          <p:nvPr/>
        </p:nvPicPr>
        <p:blipFill>
          <a:blip r:embed="rId2">
            <a:alphaModFix/>
          </a:blip>
          <a:stretch>
            <a:fillRect/>
          </a:stretch>
        </p:blipFill>
        <p:spPr>
          <a:xfrm>
            <a:off x="8650224" y="4645152"/>
            <a:ext cx="320040" cy="32004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CUSTOM_1_1_1_1_1">
    <p:bg>
      <p:bgPr>
        <a:solidFill>
          <a:schemeClr val="dk1"/>
        </a:solidFill>
      </p:bgPr>
    </p:bg>
    <p:spTree>
      <p:nvGrpSpPr>
        <p:cNvPr id="124" name="Shape 124"/>
        <p:cNvGrpSpPr/>
        <p:nvPr/>
      </p:nvGrpSpPr>
      <p:grpSpPr>
        <a:xfrm>
          <a:off x="0" y="0"/>
          <a:ext cx="0" cy="0"/>
          <a:chOff x="0" y="0"/>
          <a:chExt cx="0" cy="0"/>
        </a:xfrm>
      </p:grpSpPr>
      <p:sp>
        <p:nvSpPr>
          <p:cNvPr id="125" name="Google Shape;125;p13"/>
          <p:cNvSpPr txBox="1"/>
          <p:nvPr>
            <p:ph idx="1" type="subTitle"/>
          </p:nvPr>
        </p:nvSpPr>
        <p:spPr>
          <a:xfrm>
            <a:off x="676650" y="3210750"/>
            <a:ext cx="7790400" cy="638700"/>
          </a:xfrm>
          <a:prstGeom prst="rect">
            <a:avLst/>
          </a:prstGeom>
          <a:solidFill>
            <a:schemeClr val="accent2"/>
          </a:solidFill>
        </p:spPr>
        <p:txBody>
          <a:bodyPr anchorCtr="0" anchor="ctr" bIns="0" lIns="320025" spcFirstLastPara="1" rIns="320025" wrap="square" tIns="0">
            <a:noAutofit/>
          </a:bodyPr>
          <a:lstStyle>
            <a:lvl1pPr lvl="0" rtl="0" algn="ctr">
              <a:spcBef>
                <a:spcPts val="0"/>
              </a:spcBef>
              <a:spcAft>
                <a:spcPts val="0"/>
              </a:spcAft>
              <a:buClr>
                <a:schemeClr val="lt1"/>
              </a:buClr>
              <a:buSzPts val="1200"/>
              <a:buNone/>
              <a:defRPr sz="1200">
                <a:solidFill>
                  <a:schemeClr val="lt1"/>
                </a:solidFill>
              </a:defRPr>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26" name="Google Shape;126;p13"/>
          <p:cNvSpPr/>
          <p:nvPr/>
        </p:nvSpPr>
        <p:spPr>
          <a:xfrm>
            <a:off x="4247250" y="3210750"/>
            <a:ext cx="649200" cy="47400"/>
          </a:xfrm>
          <a:prstGeom prst="rect">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27" name="Google Shape;127;p13"/>
          <p:cNvPicPr preferRelativeResize="0"/>
          <p:nvPr/>
        </p:nvPicPr>
        <p:blipFill>
          <a:blip r:embed="rId2">
            <a:alphaModFix/>
          </a:blip>
          <a:stretch>
            <a:fillRect/>
          </a:stretch>
        </p:blipFill>
        <p:spPr>
          <a:xfrm>
            <a:off x="8645585" y="4668248"/>
            <a:ext cx="320040" cy="320040"/>
          </a:xfrm>
          <a:prstGeom prst="rect">
            <a:avLst/>
          </a:prstGeom>
          <a:noFill/>
          <a:ln>
            <a:noFill/>
          </a:ln>
        </p:spPr>
      </p:pic>
      <p:sp>
        <p:nvSpPr>
          <p:cNvPr id="128" name="Google Shape;128;p13"/>
          <p:cNvSpPr txBox="1"/>
          <p:nvPr>
            <p:ph hasCustomPrompt="1" type="title"/>
          </p:nvPr>
        </p:nvSpPr>
        <p:spPr>
          <a:xfrm>
            <a:off x="676650" y="1287925"/>
            <a:ext cx="7790400" cy="1922700"/>
          </a:xfrm>
          <a:prstGeom prst="rect">
            <a:avLst/>
          </a:prstGeom>
          <a:solidFill>
            <a:schemeClr val="accent2"/>
          </a:solidFill>
        </p:spPr>
        <p:txBody>
          <a:bodyPr anchorCtr="0" anchor="ctr" bIns="0" lIns="0" spcFirstLastPara="1" rIns="0" wrap="square" tIns="649200">
            <a:noAutofit/>
          </a:bodyPr>
          <a:lstStyle>
            <a:lvl1pPr lvl="0" rtl="0" algn="ctr">
              <a:spcBef>
                <a:spcPts val="0"/>
              </a:spcBef>
              <a:spcAft>
                <a:spcPts val="0"/>
              </a:spcAft>
              <a:buClr>
                <a:schemeClr val="lt1"/>
              </a:buClr>
              <a:buSzPts val="7200"/>
              <a:buNone/>
              <a:defRPr sz="7200">
                <a:solidFill>
                  <a:schemeClr val="lt1"/>
                </a:solidFill>
              </a:defRPr>
            </a:lvl1pPr>
            <a:lvl2pPr lvl="1"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129" name="Google Shape;129;p13"/>
          <p:cNvSpPr txBox="1"/>
          <p:nvPr>
            <p:ph idx="2" type="title"/>
          </p:nvPr>
        </p:nvSpPr>
        <p:spPr>
          <a:xfrm>
            <a:off x="676650" y="649225"/>
            <a:ext cx="7790400" cy="638700"/>
          </a:xfrm>
          <a:prstGeom prst="rect">
            <a:avLst/>
          </a:prstGeom>
        </p:spPr>
        <p:txBody>
          <a:bodyPr anchorCtr="0" anchor="ctr" bIns="91425" lIns="320025" spcFirstLastPara="1" rIns="3200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
        <p:nvSpPr>
          <p:cNvPr id="130" name="Google Shape;130;p13"/>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X">
  <p:cSld name="CUSTOM_1_1_1_1_1_1">
    <p:bg>
      <p:bgPr>
        <a:solidFill>
          <a:schemeClr val="dk1"/>
        </a:solidFill>
      </p:bgPr>
    </p:bg>
    <p:spTree>
      <p:nvGrpSpPr>
        <p:cNvPr id="131" name="Shape 131"/>
        <p:cNvGrpSpPr/>
        <p:nvPr/>
      </p:nvGrpSpPr>
      <p:grpSpPr>
        <a:xfrm>
          <a:off x="0" y="0"/>
          <a:ext cx="0" cy="0"/>
          <a:chOff x="0" y="0"/>
          <a:chExt cx="0" cy="0"/>
        </a:xfrm>
      </p:grpSpPr>
      <p:sp>
        <p:nvSpPr>
          <p:cNvPr id="132" name="Google Shape;132;p14"/>
          <p:cNvSpPr txBox="1"/>
          <p:nvPr>
            <p:ph idx="1" type="subTitle"/>
          </p:nvPr>
        </p:nvSpPr>
        <p:spPr>
          <a:xfrm>
            <a:off x="676750" y="3210750"/>
            <a:ext cx="3246000" cy="638700"/>
          </a:xfrm>
          <a:prstGeom prst="rect">
            <a:avLst/>
          </a:prstGeom>
          <a:solidFill>
            <a:schemeClr val="accent2"/>
          </a:solidFill>
        </p:spPr>
        <p:txBody>
          <a:bodyPr anchorCtr="0" anchor="ctr" bIns="0" lIns="320025" spcFirstLastPara="1" rIns="320025" wrap="square" tIns="0">
            <a:noAutofit/>
          </a:bodyPr>
          <a:lstStyle>
            <a:lvl1pPr lvl="0" rtl="0" algn="ctr">
              <a:spcBef>
                <a:spcPts val="0"/>
              </a:spcBef>
              <a:spcAft>
                <a:spcPts val="0"/>
              </a:spcAft>
              <a:buClr>
                <a:schemeClr val="lt1"/>
              </a:buClr>
              <a:buSzPts val="1200"/>
              <a:buNone/>
              <a:defRPr sz="1200">
                <a:solidFill>
                  <a:schemeClr val="lt1"/>
                </a:solidFill>
              </a:defRPr>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33" name="Google Shape;133;p14"/>
          <p:cNvSpPr/>
          <p:nvPr/>
        </p:nvSpPr>
        <p:spPr>
          <a:xfrm>
            <a:off x="4247250" y="1265600"/>
            <a:ext cx="649200" cy="47400"/>
          </a:xfrm>
          <a:prstGeom prst="rect">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4" name="Google Shape;134;p14"/>
          <p:cNvPicPr preferRelativeResize="0"/>
          <p:nvPr/>
        </p:nvPicPr>
        <p:blipFill>
          <a:blip r:embed="rId2">
            <a:alphaModFix/>
          </a:blip>
          <a:stretch>
            <a:fillRect/>
          </a:stretch>
        </p:blipFill>
        <p:spPr>
          <a:xfrm>
            <a:off x="8645585" y="4668248"/>
            <a:ext cx="320040" cy="320040"/>
          </a:xfrm>
          <a:prstGeom prst="rect">
            <a:avLst/>
          </a:prstGeom>
          <a:noFill/>
          <a:ln>
            <a:noFill/>
          </a:ln>
        </p:spPr>
      </p:pic>
      <p:sp>
        <p:nvSpPr>
          <p:cNvPr id="135" name="Google Shape;135;p14"/>
          <p:cNvSpPr txBox="1"/>
          <p:nvPr>
            <p:ph hasCustomPrompt="1" type="title"/>
          </p:nvPr>
        </p:nvSpPr>
        <p:spPr>
          <a:xfrm>
            <a:off x="676750" y="1932750"/>
            <a:ext cx="3246000" cy="1278000"/>
          </a:xfrm>
          <a:prstGeom prst="rect">
            <a:avLst/>
          </a:prstGeom>
          <a:solidFill>
            <a:schemeClr val="accent2"/>
          </a:solidFill>
        </p:spPr>
        <p:txBody>
          <a:bodyPr anchorCtr="0" anchor="b" bIns="91425" lIns="320025" spcFirstLastPara="1" rIns="91425" wrap="square" tIns="91425">
            <a:noAutofit/>
          </a:bodyPr>
          <a:lstStyle>
            <a:lvl1pPr lvl="0" rtl="0" algn="ctr">
              <a:spcBef>
                <a:spcPts val="0"/>
              </a:spcBef>
              <a:spcAft>
                <a:spcPts val="0"/>
              </a:spcAft>
              <a:buClr>
                <a:schemeClr val="lt1"/>
              </a:buClr>
              <a:buSzPts val="6000"/>
              <a:buNone/>
              <a:defRPr sz="6000">
                <a:solidFill>
                  <a:schemeClr val="lt1"/>
                </a:solidFill>
              </a:defRPr>
            </a:lvl1pPr>
            <a:lvl2pPr lvl="1" rtl="0" algn="ctr">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136" name="Google Shape;136;p14"/>
          <p:cNvSpPr txBox="1"/>
          <p:nvPr>
            <p:ph idx="2" type="title"/>
          </p:nvPr>
        </p:nvSpPr>
        <p:spPr>
          <a:xfrm>
            <a:off x="676650" y="649225"/>
            <a:ext cx="7790400" cy="638700"/>
          </a:xfrm>
          <a:prstGeom prst="rect">
            <a:avLst/>
          </a:prstGeom>
        </p:spPr>
        <p:txBody>
          <a:bodyPr anchorCtr="0" anchor="ctr" bIns="91425" lIns="320025" spcFirstLastPara="1" rIns="3200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
        <p:nvSpPr>
          <p:cNvPr id="137" name="Google Shape;137;p14"/>
          <p:cNvSpPr txBox="1"/>
          <p:nvPr>
            <p:ph idx="3" type="subTitle"/>
          </p:nvPr>
        </p:nvSpPr>
        <p:spPr>
          <a:xfrm>
            <a:off x="5221000" y="3210750"/>
            <a:ext cx="3246000" cy="638700"/>
          </a:xfrm>
          <a:prstGeom prst="rect">
            <a:avLst/>
          </a:prstGeom>
          <a:solidFill>
            <a:schemeClr val="accent2"/>
          </a:solidFill>
        </p:spPr>
        <p:txBody>
          <a:bodyPr anchorCtr="0" anchor="ctr" bIns="0" lIns="320025" spcFirstLastPara="1" rIns="320025" wrap="square" tIns="0">
            <a:noAutofit/>
          </a:bodyPr>
          <a:lstStyle>
            <a:lvl1pPr lvl="0" rtl="0" algn="ctr">
              <a:spcBef>
                <a:spcPts val="0"/>
              </a:spcBef>
              <a:spcAft>
                <a:spcPts val="0"/>
              </a:spcAft>
              <a:buClr>
                <a:schemeClr val="lt1"/>
              </a:buClr>
              <a:buSzPts val="1200"/>
              <a:buNone/>
              <a:defRPr sz="1200">
                <a:solidFill>
                  <a:schemeClr val="lt1"/>
                </a:solidFill>
              </a:defRPr>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38" name="Google Shape;138;p14"/>
          <p:cNvSpPr txBox="1"/>
          <p:nvPr>
            <p:ph hasCustomPrompt="1" idx="4" type="title"/>
          </p:nvPr>
        </p:nvSpPr>
        <p:spPr>
          <a:xfrm>
            <a:off x="5221000" y="1932750"/>
            <a:ext cx="3246000" cy="1278000"/>
          </a:xfrm>
          <a:prstGeom prst="rect">
            <a:avLst/>
          </a:prstGeom>
          <a:solidFill>
            <a:schemeClr val="accent2"/>
          </a:solidFill>
        </p:spPr>
        <p:txBody>
          <a:bodyPr anchorCtr="0" anchor="b" bIns="91425" lIns="320025" spcFirstLastPara="1" rIns="91425" wrap="square" tIns="91425">
            <a:noAutofit/>
          </a:bodyPr>
          <a:lstStyle>
            <a:lvl1pPr lvl="0" rtl="0" algn="ctr">
              <a:spcBef>
                <a:spcPts val="0"/>
              </a:spcBef>
              <a:spcAft>
                <a:spcPts val="0"/>
              </a:spcAft>
              <a:buClr>
                <a:schemeClr val="lt1"/>
              </a:buClr>
              <a:buSzPts val="6000"/>
              <a:buNone/>
              <a:defRPr sz="6000">
                <a:solidFill>
                  <a:schemeClr val="lt1"/>
                </a:solidFill>
              </a:defRPr>
            </a:lvl1pPr>
            <a:lvl2pPr lvl="1" rtl="0" algn="ctr">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6000"/>
              <a:buFont typeface="Fira Sans Extra Condensed Medium"/>
              <a:buNone/>
              <a:defRPr sz="60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p:nvPr>
            <p:ph idx="5" type="subTitle"/>
          </p:nvPr>
        </p:nvSpPr>
        <p:spPr>
          <a:xfrm>
            <a:off x="676650" y="1289300"/>
            <a:ext cx="7790400" cy="638700"/>
          </a:xfrm>
          <a:prstGeom prst="rect">
            <a:avLst/>
          </a:prstGeom>
        </p:spPr>
        <p:txBody>
          <a:bodyPr anchorCtr="0" anchor="t" bIns="0" lIns="0" spcFirstLastPara="1" rIns="0" wrap="square" tIns="91425">
            <a:noAutofit/>
          </a:bodyPr>
          <a:lstStyle>
            <a:lvl1pPr lvl="0" rtl="0" algn="ctr">
              <a:spcBef>
                <a:spcPts val="0"/>
              </a:spcBef>
              <a:spcAft>
                <a:spcPts val="0"/>
              </a:spcAft>
              <a:buClr>
                <a:schemeClr val="lt1"/>
              </a:buClr>
              <a:buSzPts val="1800"/>
              <a:buNone/>
              <a:defRPr>
                <a:solidFill>
                  <a:schemeClr val="lt1"/>
                </a:solidFill>
              </a:defRPr>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40" name="Google Shape;140;p14"/>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3X">
  <p:cSld name="CUSTOM_1_1_1_1_1_1_1">
    <p:bg>
      <p:bgPr>
        <a:solidFill>
          <a:schemeClr val="dk1"/>
        </a:solidFill>
      </p:bgPr>
    </p:bg>
    <p:spTree>
      <p:nvGrpSpPr>
        <p:cNvPr id="141" name="Shape 141"/>
        <p:cNvGrpSpPr/>
        <p:nvPr/>
      </p:nvGrpSpPr>
      <p:grpSpPr>
        <a:xfrm>
          <a:off x="0" y="0"/>
          <a:ext cx="0" cy="0"/>
          <a:chOff x="0" y="0"/>
          <a:chExt cx="0" cy="0"/>
        </a:xfrm>
      </p:grpSpPr>
      <p:sp>
        <p:nvSpPr>
          <p:cNvPr id="142" name="Google Shape;142;p15"/>
          <p:cNvSpPr txBox="1"/>
          <p:nvPr>
            <p:ph idx="1" type="subTitle"/>
          </p:nvPr>
        </p:nvSpPr>
        <p:spPr>
          <a:xfrm>
            <a:off x="676650" y="3210750"/>
            <a:ext cx="1947600" cy="638700"/>
          </a:xfrm>
          <a:prstGeom prst="rect">
            <a:avLst/>
          </a:prstGeom>
          <a:solidFill>
            <a:schemeClr val="accent2"/>
          </a:solidFill>
        </p:spPr>
        <p:txBody>
          <a:bodyPr anchorCtr="0" anchor="ctr" bIns="0" lIns="320025" spcFirstLastPara="1" rIns="320025" wrap="square" tIns="0">
            <a:noAutofit/>
          </a:bodyPr>
          <a:lstStyle>
            <a:lvl1pPr lvl="0" rtl="0" algn="ctr">
              <a:spcBef>
                <a:spcPts val="0"/>
              </a:spcBef>
              <a:spcAft>
                <a:spcPts val="0"/>
              </a:spcAft>
              <a:buClr>
                <a:schemeClr val="dk2"/>
              </a:buClr>
              <a:buSzPts val="1200"/>
              <a:buNone/>
              <a:defRPr sz="1200">
                <a:solidFill>
                  <a:schemeClr val="dk2"/>
                </a:solidFill>
              </a:defRPr>
            </a:lvl1pPr>
            <a:lvl2pPr lvl="1" rtl="0" algn="ctr">
              <a:spcBef>
                <a:spcPts val="1600"/>
              </a:spcBef>
              <a:spcAft>
                <a:spcPts val="0"/>
              </a:spcAft>
              <a:buClr>
                <a:schemeClr val="dk2"/>
              </a:buClr>
              <a:buSzPts val="1400"/>
              <a:buNone/>
              <a:defRPr>
                <a:solidFill>
                  <a:schemeClr val="dk2"/>
                </a:solidFill>
              </a:defRPr>
            </a:lvl2pPr>
            <a:lvl3pPr lvl="2" rtl="0" algn="ctr">
              <a:spcBef>
                <a:spcPts val="1600"/>
              </a:spcBef>
              <a:spcAft>
                <a:spcPts val="0"/>
              </a:spcAft>
              <a:buClr>
                <a:schemeClr val="dk2"/>
              </a:buClr>
              <a:buSzPts val="1400"/>
              <a:buNone/>
              <a:defRPr>
                <a:solidFill>
                  <a:schemeClr val="dk2"/>
                </a:solidFill>
              </a:defRPr>
            </a:lvl3pPr>
            <a:lvl4pPr lvl="3" rtl="0" algn="ctr">
              <a:spcBef>
                <a:spcPts val="1600"/>
              </a:spcBef>
              <a:spcAft>
                <a:spcPts val="0"/>
              </a:spcAft>
              <a:buClr>
                <a:schemeClr val="dk2"/>
              </a:buClr>
              <a:buSzPts val="1400"/>
              <a:buNone/>
              <a:defRPr>
                <a:solidFill>
                  <a:schemeClr val="dk2"/>
                </a:solidFill>
              </a:defRPr>
            </a:lvl4pPr>
            <a:lvl5pPr lvl="4" rtl="0" algn="ctr">
              <a:spcBef>
                <a:spcPts val="1600"/>
              </a:spcBef>
              <a:spcAft>
                <a:spcPts val="0"/>
              </a:spcAft>
              <a:buClr>
                <a:schemeClr val="dk2"/>
              </a:buClr>
              <a:buSzPts val="1400"/>
              <a:buNone/>
              <a:defRPr>
                <a:solidFill>
                  <a:schemeClr val="dk2"/>
                </a:solidFill>
              </a:defRPr>
            </a:lvl5pPr>
            <a:lvl6pPr lvl="5" rtl="0" algn="ctr">
              <a:spcBef>
                <a:spcPts val="1600"/>
              </a:spcBef>
              <a:spcAft>
                <a:spcPts val="0"/>
              </a:spcAft>
              <a:buClr>
                <a:schemeClr val="dk2"/>
              </a:buClr>
              <a:buSzPts val="1400"/>
              <a:buNone/>
              <a:defRPr>
                <a:solidFill>
                  <a:schemeClr val="dk2"/>
                </a:solidFill>
              </a:defRPr>
            </a:lvl6pPr>
            <a:lvl7pPr lvl="6" rtl="0" algn="ctr">
              <a:spcBef>
                <a:spcPts val="1600"/>
              </a:spcBef>
              <a:spcAft>
                <a:spcPts val="0"/>
              </a:spcAft>
              <a:buClr>
                <a:schemeClr val="dk2"/>
              </a:buClr>
              <a:buSzPts val="1400"/>
              <a:buNone/>
              <a:defRPr>
                <a:solidFill>
                  <a:schemeClr val="dk2"/>
                </a:solidFill>
              </a:defRPr>
            </a:lvl7pPr>
            <a:lvl8pPr lvl="7" rtl="0" algn="ctr">
              <a:spcBef>
                <a:spcPts val="1600"/>
              </a:spcBef>
              <a:spcAft>
                <a:spcPts val="0"/>
              </a:spcAft>
              <a:buClr>
                <a:schemeClr val="dk2"/>
              </a:buClr>
              <a:buSzPts val="1400"/>
              <a:buNone/>
              <a:defRPr>
                <a:solidFill>
                  <a:schemeClr val="dk2"/>
                </a:solidFill>
              </a:defRPr>
            </a:lvl8pPr>
            <a:lvl9pPr lvl="8" rtl="0" algn="ctr">
              <a:spcBef>
                <a:spcPts val="1600"/>
              </a:spcBef>
              <a:spcAft>
                <a:spcPts val="1600"/>
              </a:spcAft>
              <a:buClr>
                <a:schemeClr val="dk2"/>
              </a:buClr>
              <a:buSzPts val="1400"/>
              <a:buNone/>
              <a:defRPr>
                <a:solidFill>
                  <a:schemeClr val="dk2"/>
                </a:solidFill>
              </a:defRPr>
            </a:lvl9pPr>
          </a:lstStyle>
          <a:p/>
        </p:txBody>
      </p:sp>
      <p:sp>
        <p:nvSpPr>
          <p:cNvPr id="143" name="Google Shape;143;p15"/>
          <p:cNvSpPr/>
          <p:nvPr/>
        </p:nvSpPr>
        <p:spPr>
          <a:xfrm>
            <a:off x="4247250" y="1265600"/>
            <a:ext cx="649200" cy="47400"/>
          </a:xfrm>
          <a:prstGeom prst="rect">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44" name="Google Shape;144;p15"/>
          <p:cNvPicPr preferRelativeResize="0"/>
          <p:nvPr/>
        </p:nvPicPr>
        <p:blipFill>
          <a:blip r:embed="rId2">
            <a:alphaModFix/>
          </a:blip>
          <a:stretch>
            <a:fillRect/>
          </a:stretch>
        </p:blipFill>
        <p:spPr>
          <a:xfrm>
            <a:off x="8645585" y="4668248"/>
            <a:ext cx="320040" cy="320040"/>
          </a:xfrm>
          <a:prstGeom prst="rect">
            <a:avLst/>
          </a:prstGeom>
          <a:noFill/>
          <a:ln>
            <a:noFill/>
          </a:ln>
        </p:spPr>
      </p:pic>
      <p:sp>
        <p:nvSpPr>
          <p:cNvPr id="145" name="Google Shape;145;p15"/>
          <p:cNvSpPr txBox="1"/>
          <p:nvPr>
            <p:ph hasCustomPrompt="1" type="title"/>
          </p:nvPr>
        </p:nvSpPr>
        <p:spPr>
          <a:xfrm>
            <a:off x="676650" y="1929412"/>
            <a:ext cx="1947600" cy="1281300"/>
          </a:xfrm>
          <a:prstGeom prst="rect">
            <a:avLst/>
          </a:prstGeom>
          <a:solidFill>
            <a:schemeClr val="accent2"/>
          </a:solidFill>
        </p:spPr>
        <p:txBody>
          <a:bodyPr anchorCtr="0" anchor="b" bIns="91425" lIns="0" spcFirstLastPara="1" rIns="0"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146" name="Google Shape;146;p15"/>
          <p:cNvSpPr txBox="1"/>
          <p:nvPr>
            <p:ph idx="2" type="title"/>
          </p:nvPr>
        </p:nvSpPr>
        <p:spPr>
          <a:xfrm>
            <a:off x="676650" y="649225"/>
            <a:ext cx="7790400" cy="638700"/>
          </a:xfrm>
          <a:prstGeom prst="rect">
            <a:avLst/>
          </a:prstGeom>
        </p:spPr>
        <p:txBody>
          <a:bodyPr anchorCtr="0" anchor="ctr" bIns="91425" lIns="320025" spcFirstLastPara="1" rIns="3200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
        <p:nvSpPr>
          <p:cNvPr id="147" name="Google Shape;147;p15"/>
          <p:cNvSpPr txBox="1"/>
          <p:nvPr>
            <p:ph idx="3" type="subTitle"/>
          </p:nvPr>
        </p:nvSpPr>
        <p:spPr>
          <a:xfrm>
            <a:off x="676650" y="1289300"/>
            <a:ext cx="7790400" cy="638700"/>
          </a:xfrm>
          <a:prstGeom prst="rect">
            <a:avLst/>
          </a:prstGeom>
        </p:spPr>
        <p:txBody>
          <a:bodyPr anchorCtr="0" anchor="t" bIns="0" lIns="0" spcFirstLastPara="1" rIns="0" wrap="square" tIns="91425">
            <a:noAutofit/>
          </a:bodyPr>
          <a:lstStyle>
            <a:lvl1pPr lvl="0" rtl="0" algn="ctr">
              <a:spcBef>
                <a:spcPts val="0"/>
              </a:spcBef>
              <a:spcAft>
                <a:spcPts val="0"/>
              </a:spcAft>
              <a:buClr>
                <a:schemeClr val="lt1"/>
              </a:buClr>
              <a:buSzPts val="1800"/>
              <a:buNone/>
              <a:defRPr>
                <a:solidFill>
                  <a:schemeClr val="lt1"/>
                </a:solidFill>
              </a:defRPr>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48" name="Google Shape;148;p15"/>
          <p:cNvSpPr txBox="1"/>
          <p:nvPr>
            <p:ph idx="4" type="subTitle"/>
          </p:nvPr>
        </p:nvSpPr>
        <p:spPr>
          <a:xfrm>
            <a:off x="3598175" y="3210750"/>
            <a:ext cx="1947600" cy="638700"/>
          </a:xfrm>
          <a:prstGeom prst="rect">
            <a:avLst/>
          </a:prstGeom>
          <a:solidFill>
            <a:schemeClr val="accent2"/>
          </a:solidFill>
        </p:spPr>
        <p:txBody>
          <a:bodyPr anchorCtr="0" anchor="ctr" bIns="0" lIns="320025" spcFirstLastPara="1" rIns="320025" wrap="square" tIns="0">
            <a:noAutofit/>
          </a:bodyPr>
          <a:lstStyle>
            <a:lvl1pPr lvl="0" rtl="0" algn="ctr">
              <a:spcBef>
                <a:spcPts val="0"/>
              </a:spcBef>
              <a:spcAft>
                <a:spcPts val="0"/>
              </a:spcAft>
              <a:buClr>
                <a:schemeClr val="dk2"/>
              </a:buClr>
              <a:buSzPts val="1200"/>
              <a:buNone/>
              <a:defRPr sz="1200">
                <a:solidFill>
                  <a:schemeClr val="dk2"/>
                </a:solidFill>
              </a:defRPr>
            </a:lvl1pPr>
            <a:lvl2pPr lvl="1" rtl="0" algn="ctr">
              <a:spcBef>
                <a:spcPts val="1600"/>
              </a:spcBef>
              <a:spcAft>
                <a:spcPts val="0"/>
              </a:spcAft>
              <a:buClr>
                <a:schemeClr val="dk2"/>
              </a:buClr>
              <a:buSzPts val="1400"/>
              <a:buNone/>
              <a:defRPr>
                <a:solidFill>
                  <a:schemeClr val="dk2"/>
                </a:solidFill>
              </a:defRPr>
            </a:lvl2pPr>
            <a:lvl3pPr lvl="2" rtl="0" algn="ctr">
              <a:spcBef>
                <a:spcPts val="1600"/>
              </a:spcBef>
              <a:spcAft>
                <a:spcPts val="0"/>
              </a:spcAft>
              <a:buClr>
                <a:schemeClr val="dk2"/>
              </a:buClr>
              <a:buSzPts val="1400"/>
              <a:buNone/>
              <a:defRPr>
                <a:solidFill>
                  <a:schemeClr val="dk2"/>
                </a:solidFill>
              </a:defRPr>
            </a:lvl3pPr>
            <a:lvl4pPr lvl="3" rtl="0" algn="ctr">
              <a:spcBef>
                <a:spcPts val="1600"/>
              </a:spcBef>
              <a:spcAft>
                <a:spcPts val="0"/>
              </a:spcAft>
              <a:buClr>
                <a:schemeClr val="dk2"/>
              </a:buClr>
              <a:buSzPts val="1400"/>
              <a:buNone/>
              <a:defRPr>
                <a:solidFill>
                  <a:schemeClr val="dk2"/>
                </a:solidFill>
              </a:defRPr>
            </a:lvl4pPr>
            <a:lvl5pPr lvl="4" rtl="0" algn="ctr">
              <a:spcBef>
                <a:spcPts val="1600"/>
              </a:spcBef>
              <a:spcAft>
                <a:spcPts val="0"/>
              </a:spcAft>
              <a:buClr>
                <a:schemeClr val="dk2"/>
              </a:buClr>
              <a:buSzPts val="1400"/>
              <a:buNone/>
              <a:defRPr>
                <a:solidFill>
                  <a:schemeClr val="dk2"/>
                </a:solidFill>
              </a:defRPr>
            </a:lvl5pPr>
            <a:lvl6pPr lvl="5" rtl="0" algn="ctr">
              <a:spcBef>
                <a:spcPts val="1600"/>
              </a:spcBef>
              <a:spcAft>
                <a:spcPts val="0"/>
              </a:spcAft>
              <a:buClr>
                <a:schemeClr val="dk2"/>
              </a:buClr>
              <a:buSzPts val="1400"/>
              <a:buNone/>
              <a:defRPr>
                <a:solidFill>
                  <a:schemeClr val="dk2"/>
                </a:solidFill>
              </a:defRPr>
            </a:lvl6pPr>
            <a:lvl7pPr lvl="6" rtl="0" algn="ctr">
              <a:spcBef>
                <a:spcPts val="1600"/>
              </a:spcBef>
              <a:spcAft>
                <a:spcPts val="0"/>
              </a:spcAft>
              <a:buClr>
                <a:schemeClr val="dk2"/>
              </a:buClr>
              <a:buSzPts val="1400"/>
              <a:buNone/>
              <a:defRPr>
                <a:solidFill>
                  <a:schemeClr val="dk2"/>
                </a:solidFill>
              </a:defRPr>
            </a:lvl7pPr>
            <a:lvl8pPr lvl="7" rtl="0" algn="ctr">
              <a:spcBef>
                <a:spcPts val="1600"/>
              </a:spcBef>
              <a:spcAft>
                <a:spcPts val="0"/>
              </a:spcAft>
              <a:buClr>
                <a:schemeClr val="dk2"/>
              </a:buClr>
              <a:buSzPts val="1400"/>
              <a:buNone/>
              <a:defRPr>
                <a:solidFill>
                  <a:schemeClr val="dk2"/>
                </a:solidFill>
              </a:defRPr>
            </a:lvl8pPr>
            <a:lvl9pPr lvl="8" rtl="0" algn="ctr">
              <a:spcBef>
                <a:spcPts val="1600"/>
              </a:spcBef>
              <a:spcAft>
                <a:spcPts val="1600"/>
              </a:spcAft>
              <a:buClr>
                <a:schemeClr val="dk2"/>
              </a:buClr>
              <a:buSzPts val="1400"/>
              <a:buNone/>
              <a:defRPr>
                <a:solidFill>
                  <a:schemeClr val="dk2"/>
                </a:solidFill>
              </a:defRPr>
            </a:lvl9pPr>
          </a:lstStyle>
          <a:p/>
        </p:txBody>
      </p:sp>
      <p:sp>
        <p:nvSpPr>
          <p:cNvPr id="149" name="Google Shape;149;p15"/>
          <p:cNvSpPr txBox="1"/>
          <p:nvPr>
            <p:ph hasCustomPrompt="1" idx="5" type="title"/>
          </p:nvPr>
        </p:nvSpPr>
        <p:spPr>
          <a:xfrm>
            <a:off x="3598175" y="1929412"/>
            <a:ext cx="1947600" cy="1281300"/>
          </a:xfrm>
          <a:prstGeom prst="rect">
            <a:avLst/>
          </a:prstGeom>
          <a:solidFill>
            <a:schemeClr val="accent2"/>
          </a:solidFill>
        </p:spPr>
        <p:txBody>
          <a:bodyPr anchorCtr="0" anchor="b" bIns="91425" lIns="0" spcFirstLastPara="1" rIns="0"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150" name="Google Shape;150;p15"/>
          <p:cNvSpPr txBox="1"/>
          <p:nvPr>
            <p:ph idx="6" type="subTitle"/>
          </p:nvPr>
        </p:nvSpPr>
        <p:spPr>
          <a:xfrm>
            <a:off x="6519750" y="3210713"/>
            <a:ext cx="1947600" cy="638700"/>
          </a:xfrm>
          <a:prstGeom prst="rect">
            <a:avLst/>
          </a:prstGeom>
          <a:solidFill>
            <a:schemeClr val="accent2"/>
          </a:solidFill>
        </p:spPr>
        <p:txBody>
          <a:bodyPr anchorCtr="0" anchor="ctr" bIns="0" lIns="320025" spcFirstLastPara="1" rIns="320025" wrap="square" tIns="0">
            <a:noAutofit/>
          </a:bodyPr>
          <a:lstStyle>
            <a:lvl1pPr lvl="0" rtl="0" algn="ctr">
              <a:spcBef>
                <a:spcPts val="0"/>
              </a:spcBef>
              <a:spcAft>
                <a:spcPts val="0"/>
              </a:spcAft>
              <a:buClr>
                <a:schemeClr val="dk2"/>
              </a:buClr>
              <a:buSzPts val="1200"/>
              <a:buNone/>
              <a:defRPr sz="1200">
                <a:solidFill>
                  <a:schemeClr val="dk2"/>
                </a:solidFill>
              </a:defRPr>
            </a:lvl1pPr>
            <a:lvl2pPr lvl="1" rtl="0" algn="ctr">
              <a:spcBef>
                <a:spcPts val="1600"/>
              </a:spcBef>
              <a:spcAft>
                <a:spcPts val="0"/>
              </a:spcAft>
              <a:buClr>
                <a:schemeClr val="dk2"/>
              </a:buClr>
              <a:buSzPts val="1400"/>
              <a:buNone/>
              <a:defRPr>
                <a:solidFill>
                  <a:schemeClr val="dk2"/>
                </a:solidFill>
              </a:defRPr>
            </a:lvl2pPr>
            <a:lvl3pPr lvl="2" rtl="0" algn="ctr">
              <a:spcBef>
                <a:spcPts val="1600"/>
              </a:spcBef>
              <a:spcAft>
                <a:spcPts val="0"/>
              </a:spcAft>
              <a:buClr>
                <a:schemeClr val="dk2"/>
              </a:buClr>
              <a:buSzPts val="1400"/>
              <a:buNone/>
              <a:defRPr>
                <a:solidFill>
                  <a:schemeClr val="dk2"/>
                </a:solidFill>
              </a:defRPr>
            </a:lvl3pPr>
            <a:lvl4pPr lvl="3" rtl="0" algn="ctr">
              <a:spcBef>
                <a:spcPts val="1600"/>
              </a:spcBef>
              <a:spcAft>
                <a:spcPts val="0"/>
              </a:spcAft>
              <a:buClr>
                <a:schemeClr val="dk2"/>
              </a:buClr>
              <a:buSzPts val="1400"/>
              <a:buNone/>
              <a:defRPr>
                <a:solidFill>
                  <a:schemeClr val="dk2"/>
                </a:solidFill>
              </a:defRPr>
            </a:lvl4pPr>
            <a:lvl5pPr lvl="4" rtl="0" algn="ctr">
              <a:spcBef>
                <a:spcPts val="1600"/>
              </a:spcBef>
              <a:spcAft>
                <a:spcPts val="0"/>
              </a:spcAft>
              <a:buClr>
                <a:schemeClr val="dk2"/>
              </a:buClr>
              <a:buSzPts val="1400"/>
              <a:buNone/>
              <a:defRPr>
                <a:solidFill>
                  <a:schemeClr val="dk2"/>
                </a:solidFill>
              </a:defRPr>
            </a:lvl5pPr>
            <a:lvl6pPr lvl="5" rtl="0" algn="ctr">
              <a:spcBef>
                <a:spcPts val="1600"/>
              </a:spcBef>
              <a:spcAft>
                <a:spcPts val="0"/>
              </a:spcAft>
              <a:buClr>
                <a:schemeClr val="dk2"/>
              </a:buClr>
              <a:buSzPts val="1400"/>
              <a:buNone/>
              <a:defRPr>
                <a:solidFill>
                  <a:schemeClr val="dk2"/>
                </a:solidFill>
              </a:defRPr>
            </a:lvl6pPr>
            <a:lvl7pPr lvl="6" rtl="0" algn="ctr">
              <a:spcBef>
                <a:spcPts val="1600"/>
              </a:spcBef>
              <a:spcAft>
                <a:spcPts val="0"/>
              </a:spcAft>
              <a:buClr>
                <a:schemeClr val="dk2"/>
              </a:buClr>
              <a:buSzPts val="1400"/>
              <a:buNone/>
              <a:defRPr>
                <a:solidFill>
                  <a:schemeClr val="dk2"/>
                </a:solidFill>
              </a:defRPr>
            </a:lvl7pPr>
            <a:lvl8pPr lvl="7" rtl="0" algn="ctr">
              <a:spcBef>
                <a:spcPts val="1600"/>
              </a:spcBef>
              <a:spcAft>
                <a:spcPts val="0"/>
              </a:spcAft>
              <a:buClr>
                <a:schemeClr val="dk2"/>
              </a:buClr>
              <a:buSzPts val="1400"/>
              <a:buNone/>
              <a:defRPr>
                <a:solidFill>
                  <a:schemeClr val="dk2"/>
                </a:solidFill>
              </a:defRPr>
            </a:lvl8pPr>
            <a:lvl9pPr lvl="8" rtl="0" algn="ctr">
              <a:spcBef>
                <a:spcPts val="1600"/>
              </a:spcBef>
              <a:spcAft>
                <a:spcPts val="1600"/>
              </a:spcAft>
              <a:buClr>
                <a:schemeClr val="dk2"/>
              </a:buClr>
              <a:buSzPts val="1400"/>
              <a:buNone/>
              <a:defRPr>
                <a:solidFill>
                  <a:schemeClr val="dk2"/>
                </a:solidFill>
              </a:defRPr>
            </a:lvl9pPr>
          </a:lstStyle>
          <a:p/>
        </p:txBody>
      </p:sp>
      <p:sp>
        <p:nvSpPr>
          <p:cNvPr id="151" name="Google Shape;151;p15"/>
          <p:cNvSpPr txBox="1"/>
          <p:nvPr>
            <p:ph hasCustomPrompt="1" idx="7" type="title"/>
          </p:nvPr>
        </p:nvSpPr>
        <p:spPr>
          <a:xfrm>
            <a:off x="6519750" y="1929374"/>
            <a:ext cx="1947600" cy="1281300"/>
          </a:xfrm>
          <a:prstGeom prst="rect">
            <a:avLst/>
          </a:prstGeom>
          <a:solidFill>
            <a:schemeClr val="accent2"/>
          </a:solidFill>
        </p:spPr>
        <p:txBody>
          <a:bodyPr anchorCtr="0" anchor="b" bIns="91425" lIns="0" spcFirstLastPara="1" rIns="0"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4800"/>
              <a:buFont typeface="Fira Sans Extra Condensed Medium"/>
              <a:buNone/>
              <a:defRPr sz="48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152" name="Google Shape;152;p15"/>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4X">
  <p:cSld name="CUSTOM_1_1_1_1_1_1_1_2">
    <p:bg>
      <p:bgPr>
        <a:solidFill>
          <a:schemeClr val="dk1"/>
        </a:solidFill>
      </p:bgPr>
    </p:bg>
    <p:spTree>
      <p:nvGrpSpPr>
        <p:cNvPr id="153" name="Shape 153"/>
        <p:cNvGrpSpPr/>
        <p:nvPr/>
      </p:nvGrpSpPr>
      <p:grpSpPr>
        <a:xfrm>
          <a:off x="0" y="0"/>
          <a:ext cx="0" cy="0"/>
          <a:chOff x="0" y="0"/>
          <a:chExt cx="0" cy="0"/>
        </a:xfrm>
      </p:grpSpPr>
      <p:sp>
        <p:nvSpPr>
          <p:cNvPr id="154" name="Google Shape;154;p16"/>
          <p:cNvSpPr txBox="1"/>
          <p:nvPr>
            <p:ph idx="1" type="subTitle"/>
          </p:nvPr>
        </p:nvSpPr>
        <p:spPr>
          <a:xfrm>
            <a:off x="676650" y="3210750"/>
            <a:ext cx="1618500" cy="638700"/>
          </a:xfrm>
          <a:prstGeom prst="rect">
            <a:avLst/>
          </a:prstGeom>
          <a:solidFill>
            <a:schemeClr val="accent2"/>
          </a:solidFill>
        </p:spPr>
        <p:txBody>
          <a:bodyPr anchorCtr="0" anchor="ctr" bIns="0" lIns="320025" spcFirstLastPara="1" rIns="320025" wrap="square" tIns="0">
            <a:noAutofit/>
          </a:bodyPr>
          <a:lstStyle>
            <a:lvl1pPr lvl="0" rtl="0" algn="ctr">
              <a:spcBef>
                <a:spcPts val="0"/>
              </a:spcBef>
              <a:spcAft>
                <a:spcPts val="0"/>
              </a:spcAft>
              <a:buClr>
                <a:schemeClr val="dk2"/>
              </a:buClr>
              <a:buSzPts val="1100"/>
              <a:buNone/>
              <a:defRPr sz="1100">
                <a:solidFill>
                  <a:schemeClr val="dk2"/>
                </a:solidFill>
              </a:defRPr>
            </a:lvl1pPr>
            <a:lvl2pPr lvl="1" rtl="0" algn="ctr">
              <a:spcBef>
                <a:spcPts val="1600"/>
              </a:spcBef>
              <a:spcAft>
                <a:spcPts val="0"/>
              </a:spcAft>
              <a:buClr>
                <a:schemeClr val="dk2"/>
              </a:buClr>
              <a:buSzPts val="1100"/>
              <a:buNone/>
              <a:defRPr sz="1100">
                <a:solidFill>
                  <a:schemeClr val="dk2"/>
                </a:solidFill>
              </a:defRPr>
            </a:lvl2pPr>
            <a:lvl3pPr lvl="2" rtl="0" algn="ctr">
              <a:spcBef>
                <a:spcPts val="1600"/>
              </a:spcBef>
              <a:spcAft>
                <a:spcPts val="0"/>
              </a:spcAft>
              <a:buClr>
                <a:schemeClr val="dk2"/>
              </a:buClr>
              <a:buSzPts val="1100"/>
              <a:buNone/>
              <a:defRPr sz="1100">
                <a:solidFill>
                  <a:schemeClr val="dk2"/>
                </a:solidFill>
              </a:defRPr>
            </a:lvl3pPr>
            <a:lvl4pPr lvl="3" rtl="0" algn="ctr">
              <a:spcBef>
                <a:spcPts val="1600"/>
              </a:spcBef>
              <a:spcAft>
                <a:spcPts val="0"/>
              </a:spcAft>
              <a:buClr>
                <a:schemeClr val="dk2"/>
              </a:buClr>
              <a:buSzPts val="1100"/>
              <a:buNone/>
              <a:defRPr sz="1100">
                <a:solidFill>
                  <a:schemeClr val="dk2"/>
                </a:solidFill>
              </a:defRPr>
            </a:lvl4pPr>
            <a:lvl5pPr lvl="4" rtl="0" algn="ctr">
              <a:spcBef>
                <a:spcPts val="1600"/>
              </a:spcBef>
              <a:spcAft>
                <a:spcPts val="0"/>
              </a:spcAft>
              <a:buClr>
                <a:schemeClr val="dk2"/>
              </a:buClr>
              <a:buSzPts val="1100"/>
              <a:buNone/>
              <a:defRPr sz="1100">
                <a:solidFill>
                  <a:schemeClr val="dk2"/>
                </a:solidFill>
              </a:defRPr>
            </a:lvl5pPr>
            <a:lvl6pPr lvl="5" rtl="0" algn="ctr">
              <a:spcBef>
                <a:spcPts val="1600"/>
              </a:spcBef>
              <a:spcAft>
                <a:spcPts val="0"/>
              </a:spcAft>
              <a:buClr>
                <a:schemeClr val="dk2"/>
              </a:buClr>
              <a:buSzPts val="1100"/>
              <a:buNone/>
              <a:defRPr sz="1100">
                <a:solidFill>
                  <a:schemeClr val="dk2"/>
                </a:solidFill>
              </a:defRPr>
            </a:lvl6pPr>
            <a:lvl7pPr lvl="6" rtl="0" algn="ctr">
              <a:spcBef>
                <a:spcPts val="1600"/>
              </a:spcBef>
              <a:spcAft>
                <a:spcPts val="0"/>
              </a:spcAft>
              <a:buClr>
                <a:schemeClr val="dk2"/>
              </a:buClr>
              <a:buSzPts val="1100"/>
              <a:buNone/>
              <a:defRPr sz="1100">
                <a:solidFill>
                  <a:schemeClr val="dk2"/>
                </a:solidFill>
              </a:defRPr>
            </a:lvl7pPr>
            <a:lvl8pPr lvl="7" rtl="0" algn="ctr">
              <a:spcBef>
                <a:spcPts val="1600"/>
              </a:spcBef>
              <a:spcAft>
                <a:spcPts val="0"/>
              </a:spcAft>
              <a:buClr>
                <a:schemeClr val="dk2"/>
              </a:buClr>
              <a:buSzPts val="1100"/>
              <a:buNone/>
              <a:defRPr sz="1100">
                <a:solidFill>
                  <a:schemeClr val="dk2"/>
                </a:solidFill>
              </a:defRPr>
            </a:lvl8pPr>
            <a:lvl9pPr lvl="8" rtl="0" algn="ctr">
              <a:spcBef>
                <a:spcPts val="1600"/>
              </a:spcBef>
              <a:spcAft>
                <a:spcPts val="1600"/>
              </a:spcAft>
              <a:buClr>
                <a:schemeClr val="dk2"/>
              </a:buClr>
              <a:buSzPts val="1100"/>
              <a:buNone/>
              <a:defRPr sz="1100">
                <a:solidFill>
                  <a:schemeClr val="dk2"/>
                </a:solidFill>
              </a:defRPr>
            </a:lvl9pPr>
          </a:lstStyle>
          <a:p/>
        </p:txBody>
      </p:sp>
      <p:sp>
        <p:nvSpPr>
          <p:cNvPr id="155" name="Google Shape;155;p16"/>
          <p:cNvSpPr/>
          <p:nvPr/>
        </p:nvSpPr>
        <p:spPr>
          <a:xfrm>
            <a:off x="4247250" y="1265600"/>
            <a:ext cx="649200" cy="47400"/>
          </a:xfrm>
          <a:prstGeom prst="rect">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6" name="Google Shape;156;p16"/>
          <p:cNvPicPr preferRelativeResize="0"/>
          <p:nvPr/>
        </p:nvPicPr>
        <p:blipFill>
          <a:blip r:embed="rId2">
            <a:alphaModFix/>
          </a:blip>
          <a:stretch>
            <a:fillRect/>
          </a:stretch>
        </p:blipFill>
        <p:spPr>
          <a:xfrm>
            <a:off x="8645585" y="4668248"/>
            <a:ext cx="320040" cy="320040"/>
          </a:xfrm>
          <a:prstGeom prst="rect">
            <a:avLst/>
          </a:prstGeom>
          <a:noFill/>
          <a:ln>
            <a:noFill/>
          </a:ln>
        </p:spPr>
      </p:pic>
      <p:sp>
        <p:nvSpPr>
          <p:cNvPr id="157" name="Google Shape;157;p16"/>
          <p:cNvSpPr txBox="1"/>
          <p:nvPr>
            <p:ph hasCustomPrompt="1" type="title"/>
          </p:nvPr>
        </p:nvSpPr>
        <p:spPr>
          <a:xfrm>
            <a:off x="676650" y="1929400"/>
            <a:ext cx="1618500" cy="1281300"/>
          </a:xfrm>
          <a:prstGeom prst="rect">
            <a:avLst/>
          </a:prstGeom>
          <a:solidFill>
            <a:schemeClr val="accent2"/>
          </a:solidFill>
        </p:spPr>
        <p:txBody>
          <a:bodyPr anchorCtr="0" anchor="b" bIns="3200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158" name="Google Shape;158;p16"/>
          <p:cNvSpPr txBox="1"/>
          <p:nvPr>
            <p:ph idx="2" type="title"/>
          </p:nvPr>
        </p:nvSpPr>
        <p:spPr>
          <a:xfrm>
            <a:off x="676650" y="649225"/>
            <a:ext cx="7790400" cy="638700"/>
          </a:xfrm>
          <a:prstGeom prst="rect">
            <a:avLst/>
          </a:prstGeom>
        </p:spPr>
        <p:txBody>
          <a:bodyPr anchorCtr="0" anchor="ctr" bIns="91425" lIns="320025" spcFirstLastPara="1" rIns="3200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
        <p:nvSpPr>
          <p:cNvPr id="159" name="Google Shape;159;p16"/>
          <p:cNvSpPr txBox="1"/>
          <p:nvPr>
            <p:ph idx="3" type="subTitle"/>
          </p:nvPr>
        </p:nvSpPr>
        <p:spPr>
          <a:xfrm>
            <a:off x="676650" y="1289300"/>
            <a:ext cx="7790400" cy="638700"/>
          </a:xfrm>
          <a:prstGeom prst="rect">
            <a:avLst/>
          </a:prstGeom>
        </p:spPr>
        <p:txBody>
          <a:bodyPr anchorCtr="0" anchor="t" bIns="0" lIns="0" spcFirstLastPara="1" rIns="0" wrap="square" tIns="91425">
            <a:noAutofit/>
          </a:bodyPr>
          <a:lstStyle>
            <a:lvl1pPr lvl="0" rtl="0" algn="ctr">
              <a:spcBef>
                <a:spcPts val="0"/>
              </a:spcBef>
              <a:spcAft>
                <a:spcPts val="0"/>
              </a:spcAft>
              <a:buClr>
                <a:schemeClr val="lt1"/>
              </a:buClr>
              <a:buSzPts val="1800"/>
              <a:buNone/>
              <a:defRPr>
                <a:solidFill>
                  <a:schemeClr val="lt1"/>
                </a:solidFill>
              </a:defRPr>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60" name="Google Shape;160;p16"/>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sp>
        <p:nvSpPr>
          <p:cNvPr id="161" name="Google Shape;161;p16"/>
          <p:cNvSpPr txBox="1"/>
          <p:nvPr>
            <p:ph idx="4" type="subTitle"/>
          </p:nvPr>
        </p:nvSpPr>
        <p:spPr>
          <a:xfrm>
            <a:off x="2734050" y="3210721"/>
            <a:ext cx="1618500" cy="638700"/>
          </a:xfrm>
          <a:prstGeom prst="rect">
            <a:avLst/>
          </a:prstGeom>
          <a:solidFill>
            <a:schemeClr val="accent2"/>
          </a:solidFill>
        </p:spPr>
        <p:txBody>
          <a:bodyPr anchorCtr="0" anchor="ctr" bIns="0" lIns="320025" spcFirstLastPara="1" rIns="320025" wrap="square" tIns="0">
            <a:noAutofit/>
          </a:bodyPr>
          <a:lstStyle>
            <a:lvl1pPr lvl="0" rtl="0" algn="ctr">
              <a:spcBef>
                <a:spcPts val="0"/>
              </a:spcBef>
              <a:spcAft>
                <a:spcPts val="0"/>
              </a:spcAft>
              <a:buClr>
                <a:schemeClr val="dk2"/>
              </a:buClr>
              <a:buSzPts val="1100"/>
              <a:buNone/>
              <a:defRPr sz="1100">
                <a:solidFill>
                  <a:schemeClr val="dk2"/>
                </a:solidFill>
              </a:defRPr>
            </a:lvl1pPr>
            <a:lvl2pPr lvl="1" rtl="0" algn="ctr">
              <a:spcBef>
                <a:spcPts val="1600"/>
              </a:spcBef>
              <a:spcAft>
                <a:spcPts val="0"/>
              </a:spcAft>
              <a:buClr>
                <a:schemeClr val="dk2"/>
              </a:buClr>
              <a:buSzPts val="1100"/>
              <a:buNone/>
              <a:defRPr sz="1100">
                <a:solidFill>
                  <a:schemeClr val="dk2"/>
                </a:solidFill>
              </a:defRPr>
            </a:lvl2pPr>
            <a:lvl3pPr lvl="2" rtl="0" algn="ctr">
              <a:spcBef>
                <a:spcPts val="1600"/>
              </a:spcBef>
              <a:spcAft>
                <a:spcPts val="0"/>
              </a:spcAft>
              <a:buClr>
                <a:schemeClr val="dk2"/>
              </a:buClr>
              <a:buSzPts val="1100"/>
              <a:buNone/>
              <a:defRPr sz="1100">
                <a:solidFill>
                  <a:schemeClr val="dk2"/>
                </a:solidFill>
              </a:defRPr>
            </a:lvl3pPr>
            <a:lvl4pPr lvl="3" rtl="0" algn="ctr">
              <a:spcBef>
                <a:spcPts val="1600"/>
              </a:spcBef>
              <a:spcAft>
                <a:spcPts val="0"/>
              </a:spcAft>
              <a:buClr>
                <a:schemeClr val="dk2"/>
              </a:buClr>
              <a:buSzPts val="1100"/>
              <a:buNone/>
              <a:defRPr sz="1100">
                <a:solidFill>
                  <a:schemeClr val="dk2"/>
                </a:solidFill>
              </a:defRPr>
            </a:lvl4pPr>
            <a:lvl5pPr lvl="4" rtl="0" algn="ctr">
              <a:spcBef>
                <a:spcPts val="1600"/>
              </a:spcBef>
              <a:spcAft>
                <a:spcPts val="0"/>
              </a:spcAft>
              <a:buClr>
                <a:schemeClr val="dk2"/>
              </a:buClr>
              <a:buSzPts val="1100"/>
              <a:buNone/>
              <a:defRPr sz="1100">
                <a:solidFill>
                  <a:schemeClr val="dk2"/>
                </a:solidFill>
              </a:defRPr>
            </a:lvl5pPr>
            <a:lvl6pPr lvl="5" rtl="0" algn="ctr">
              <a:spcBef>
                <a:spcPts val="1600"/>
              </a:spcBef>
              <a:spcAft>
                <a:spcPts val="0"/>
              </a:spcAft>
              <a:buClr>
                <a:schemeClr val="dk2"/>
              </a:buClr>
              <a:buSzPts val="1100"/>
              <a:buNone/>
              <a:defRPr sz="1100">
                <a:solidFill>
                  <a:schemeClr val="dk2"/>
                </a:solidFill>
              </a:defRPr>
            </a:lvl6pPr>
            <a:lvl7pPr lvl="6" rtl="0" algn="ctr">
              <a:spcBef>
                <a:spcPts val="1600"/>
              </a:spcBef>
              <a:spcAft>
                <a:spcPts val="0"/>
              </a:spcAft>
              <a:buClr>
                <a:schemeClr val="dk2"/>
              </a:buClr>
              <a:buSzPts val="1100"/>
              <a:buNone/>
              <a:defRPr sz="1100">
                <a:solidFill>
                  <a:schemeClr val="dk2"/>
                </a:solidFill>
              </a:defRPr>
            </a:lvl7pPr>
            <a:lvl8pPr lvl="7" rtl="0" algn="ctr">
              <a:spcBef>
                <a:spcPts val="1600"/>
              </a:spcBef>
              <a:spcAft>
                <a:spcPts val="0"/>
              </a:spcAft>
              <a:buClr>
                <a:schemeClr val="dk2"/>
              </a:buClr>
              <a:buSzPts val="1100"/>
              <a:buNone/>
              <a:defRPr sz="1100">
                <a:solidFill>
                  <a:schemeClr val="dk2"/>
                </a:solidFill>
              </a:defRPr>
            </a:lvl8pPr>
            <a:lvl9pPr lvl="8" rtl="0" algn="ctr">
              <a:spcBef>
                <a:spcPts val="1600"/>
              </a:spcBef>
              <a:spcAft>
                <a:spcPts val="1600"/>
              </a:spcAft>
              <a:buClr>
                <a:schemeClr val="dk2"/>
              </a:buClr>
              <a:buSzPts val="1100"/>
              <a:buNone/>
              <a:defRPr sz="1100">
                <a:solidFill>
                  <a:schemeClr val="dk2"/>
                </a:solidFill>
              </a:defRPr>
            </a:lvl9pPr>
          </a:lstStyle>
          <a:p/>
        </p:txBody>
      </p:sp>
      <p:sp>
        <p:nvSpPr>
          <p:cNvPr id="162" name="Google Shape;162;p16"/>
          <p:cNvSpPr txBox="1"/>
          <p:nvPr>
            <p:ph hasCustomPrompt="1" idx="5" type="title"/>
          </p:nvPr>
        </p:nvSpPr>
        <p:spPr>
          <a:xfrm>
            <a:off x="2734052" y="1929375"/>
            <a:ext cx="1618500" cy="1281300"/>
          </a:xfrm>
          <a:prstGeom prst="rect">
            <a:avLst/>
          </a:prstGeom>
          <a:solidFill>
            <a:schemeClr val="accent2"/>
          </a:solidFill>
        </p:spPr>
        <p:txBody>
          <a:bodyPr anchorCtr="0" anchor="b" bIns="3200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163" name="Google Shape;163;p16"/>
          <p:cNvSpPr txBox="1"/>
          <p:nvPr>
            <p:ph idx="6" type="subTitle"/>
          </p:nvPr>
        </p:nvSpPr>
        <p:spPr>
          <a:xfrm>
            <a:off x="4791450" y="3210721"/>
            <a:ext cx="1618500" cy="638700"/>
          </a:xfrm>
          <a:prstGeom prst="rect">
            <a:avLst/>
          </a:prstGeom>
          <a:solidFill>
            <a:schemeClr val="accent2"/>
          </a:solidFill>
        </p:spPr>
        <p:txBody>
          <a:bodyPr anchorCtr="0" anchor="ctr" bIns="0" lIns="320025" spcFirstLastPara="1" rIns="320025" wrap="square" tIns="0">
            <a:noAutofit/>
          </a:bodyPr>
          <a:lstStyle>
            <a:lvl1pPr lvl="0" rtl="0" algn="ctr">
              <a:spcBef>
                <a:spcPts val="0"/>
              </a:spcBef>
              <a:spcAft>
                <a:spcPts val="0"/>
              </a:spcAft>
              <a:buClr>
                <a:schemeClr val="dk2"/>
              </a:buClr>
              <a:buSzPts val="1100"/>
              <a:buNone/>
              <a:defRPr sz="1100">
                <a:solidFill>
                  <a:schemeClr val="dk2"/>
                </a:solidFill>
              </a:defRPr>
            </a:lvl1pPr>
            <a:lvl2pPr lvl="1" rtl="0" algn="ctr">
              <a:spcBef>
                <a:spcPts val="1600"/>
              </a:spcBef>
              <a:spcAft>
                <a:spcPts val="0"/>
              </a:spcAft>
              <a:buClr>
                <a:schemeClr val="dk2"/>
              </a:buClr>
              <a:buSzPts val="1100"/>
              <a:buNone/>
              <a:defRPr sz="1100">
                <a:solidFill>
                  <a:schemeClr val="dk2"/>
                </a:solidFill>
              </a:defRPr>
            </a:lvl2pPr>
            <a:lvl3pPr lvl="2" rtl="0" algn="ctr">
              <a:spcBef>
                <a:spcPts val="1600"/>
              </a:spcBef>
              <a:spcAft>
                <a:spcPts val="0"/>
              </a:spcAft>
              <a:buClr>
                <a:schemeClr val="dk2"/>
              </a:buClr>
              <a:buSzPts val="1100"/>
              <a:buNone/>
              <a:defRPr sz="1100">
                <a:solidFill>
                  <a:schemeClr val="dk2"/>
                </a:solidFill>
              </a:defRPr>
            </a:lvl3pPr>
            <a:lvl4pPr lvl="3" rtl="0" algn="ctr">
              <a:spcBef>
                <a:spcPts val="1600"/>
              </a:spcBef>
              <a:spcAft>
                <a:spcPts val="0"/>
              </a:spcAft>
              <a:buClr>
                <a:schemeClr val="dk2"/>
              </a:buClr>
              <a:buSzPts val="1100"/>
              <a:buNone/>
              <a:defRPr sz="1100">
                <a:solidFill>
                  <a:schemeClr val="dk2"/>
                </a:solidFill>
              </a:defRPr>
            </a:lvl4pPr>
            <a:lvl5pPr lvl="4" rtl="0" algn="ctr">
              <a:spcBef>
                <a:spcPts val="1600"/>
              </a:spcBef>
              <a:spcAft>
                <a:spcPts val="0"/>
              </a:spcAft>
              <a:buClr>
                <a:schemeClr val="dk2"/>
              </a:buClr>
              <a:buSzPts val="1100"/>
              <a:buNone/>
              <a:defRPr sz="1100">
                <a:solidFill>
                  <a:schemeClr val="dk2"/>
                </a:solidFill>
              </a:defRPr>
            </a:lvl5pPr>
            <a:lvl6pPr lvl="5" rtl="0" algn="ctr">
              <a:spcBef>
                <a:spcPts val="1600"/>
              </a:spcBef>
              <a:spcAft>
                <a:spcPts val="0"/>
              </a:spcAft>
              <a:buClr>
                <a:schemeClr val="dk2"/>
              </a:buClr>
              <a:buSzPts val="1100"/>
              <a:buNone/>
              <a:defRPr sz="1100">
                <a:solidFill>
                  <a:schemeClr val="dk2"/>
                </a:solidFill>
              </a:defRPr>
            </a:lvl6pPr>
            <a:lvl7pPr lvl="6" rtl="0" algn="ctr">
              <a:spcBef>
                <a:spcPts val="1600"/>
              </a:spcBef>
              <a:spcAft>
                <a:spcPts val="0"/>
              </a:spcAft>
              <a:buClr>
                <a:schemeClr val="dk2"/>
              </a:buClr>
              <a:buSzPts val="1100"/>
              <a:buNone/>
              <a:defRPr sz="1100">
                <a:solidFill>
                  <a:schemeClr val="dk2"/>
                </a:solidFill>
              </a:defRPr>
            </a:lvl7pPr>
            <a:lvl8pPr lvl="7" rtl="0" algn="ctr">
              <a:spcBef>
                <a:spcPts val="1600"/>
              </a:spcBef>
              <a:spcAft>
                <a:spcPts val="0"/>
              </a:spcAft>
              <a:buClr>
                <a:schemeClr val="dk2"/>
              </a:buClr>
              <a:buSzPts val="1100"/>
              <a:buNone/>
              <a:defRPr sz="1100">
                <a:solidFill>
                  <a:schemeClr val="dk2"/>
                </a:solidFill>
              </a:defRPr>
            </a:lvl8pPr>
            <a:lvl9pPr lvl="8" rtl="0" algn="ctr">
              <a:spcBef>
                <a:spcPts val="1600"/>
              </a:spcBef>
              <a:spcAft>
                <a:spcPts val="1600"/>
              </a:spcAft>
              <a:buClr>
                <a:schemeClr val="dk2"/>
              </a:buClr>
              <a:buSzPts val="1100"/>
              <a:buNone/>
              <a:defRPr sz="1100">
                <a:solidFill>
                  <a:schemeClr val="dk2"/>
                </a:solidFill>
              </a:defRPr>
            </a:lvl9pPr>
          </a:lstStyle>
          <a:p/>
        </p:txBody>
      </p:sp>
      <p:sp>
        <p:nvSpPr>
          <p:cNvPr id="164" name="Google Shape;164;p16"/>
          <p:cNvSpPr txBox="1"/>
          <p:nvPr>
            <p:ph hasCustomPrompt="1" idx="7" type="title"/>
          </p:nvPr>
        </p:nvSpPr>
        <p:spPr>
          <a:xfrm>
            <a:off x="4791450" y="1928713"/>
            <a:ext cx="1618500" cy="1281300"/>
          </a:xfrm>
          <a:prstGeom prst="rect">
            <a:avLst/>
          </a:prstGeom>
          <a:solidFill>
            <a:schemeClr val="accent2"/>
          </a:solidFill>
        </p:spPr>
        <p:txBody>
          <a:bodyPr anchorCtr="0" anchor="b" bIns="3200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165" name="Google Shape;165;p16"/>
          <p:cNvSpPr txBox="1"/>
          <p:nvPr>
            <p:ph idx="8" type="subTitle"/>
          </p:nvPr>
        </p:nvSpPr>
        <p:spPr>
          <a:xfrm>
            <a:off x="6848850" y="3210721"/>
            <a:ext cx="1618500" cy="638700"/>
          </a:xfrm>
          <a:prstGeom prst="rect">
            <a:avLst/>
          </a:prstGeom>
          <a:solidFill>
            <a:schemeClr val="accent2"/>
          </a:solidFill>
        </p:spPr>
        <p:txBody>
          <a:bodyPr anchorCtr="0" anchor="ctr" bIns="0" lIns="320025" spcFirstLastPara="1" rIns="320025" wrap="square" tIns="0">
            <a:noAutofit/>
          </a:bodyPr>
          <a:lstStyle>
            <a:lvl1pPr lvl="0" rtl="0" algn="ctr">
              <a:spcBef>
                <a:spcPts val="0"/>
              </a:spcBef>
              <a:spcAft>
                <a:spcPts val="0"/>
              </a:spcAft>
              <a:buClr>
                <a:schemeClr val="dk2"/>
              </a:buClr>
              <a:buSzPts val="1100"/>
              <a:buNone/>
              <a:defRPr sz="1100">
                <a:solidFill>
                  <a:schemeClr val="dk2"/>
                </a:solidFill>
              </a:defRPr>
            </a:lvl1pPr>
            <a:lvl2pPr lvl="1" rtl="0" algn="ctr">
              <a:spcBef>
                <a:spcPts val="1600"/>
              </a:spcBef>
              <a:spcAft>
                <a:spcPts val="0"/>
              </a:spcAft>
              <a:buClr>
                <a:schemeClr val="dk2"/>
              </a:buClr>
              <a:buSzPts val="1100"/>
              <a:buNone/>
              <a:defRPr sz="1100">
                <a:solidFill>
                  <a:schemeClr val="dk2"/>
                </a:solidFill>
              </a:defRPr>
            </a:lvl2pPr>
            <a:lvl3pPr lvl="2" rtl="0" algn="ctr">
              <a:spcBef>
                <a:spcPts val="1600"/>
              </a:spcBef>
              <a:spcAft>
                <a:spcPts val="0"/>
              </a:spcAft>
              <a:buClr>
                <a:schemeClr val="dk2"/>
              </a:buClr>
              <a:buSzPts val="1100"/>
              <a:buNone/>
              <a:defRPr sz="1100">
                <a:solidFill>
                  <a:schemeClr val="dk2"/>
                </a:solidFill>
              </a:defRPr>
            </a:lvl3pPr>
            <a:lvl4pPr lvl="3" rtl="0" algn="ctr">
              <a:spcBef>
                <a:spcPts val="1600"/>
              </a:spcBef>
              <a:spcAft>
                <a:spcPts val="0"/>
              </a:spcAft>
              <a:buClr>
                <a:schemeClr val="dk2"/>
              </a:buClr>
              <a:buSzPts val="1100"/>
              <a:buNone/>
              <a:defRPr sz="1100">
                <a:solidFill>
                  <a:schemeClr val="dk2"/>
                </a:solidFill>
              </a:defRPr>
            </a:lvl4pPr>
            <a:lvl5pPr lvl="4" rtl="0" algn="ctr">
              <a:spcBef>
                <a:spcPts val="1600"/>
              </a:spcBef>
              <a:spcAft>
                <a:spcPts val="0"/>
              </a:spcAft>
              <a:buClr>
                <a:schemeClr val="dk2"/>
              </a:buClr>
              <a:buSzPts val="1100"/>
              <a:buNone/>
              <a:defRPr sz="1100">
                <a:solidFill>
                  <a:schemeClr val="dk2"/>
                </a:solidFill>
              </a:defRPr>
            </a:lvl5pPr>
            <a:lvl6pPr lvl="5" rtl="0" algn="ctr">
              <a:spcBef>
                <a:spcPts val="1600"/>
              </a:spcBef>
              <a:spcAft>
                <a:spcPts val="0"/>
              </a:spcAft>
              <a:buClr>
                <a:schemeClr val="dk2"/>
              </a:buClr>
              <a:buSzPts val="1100"/>
              <a:buNone/>
              <a:defRPr sz="1100">
                <a:solidFill>
                  <a:schemeClr val="dk2"/>
                </a:solidFill>
              </a:defRPr>
            </a:lvl6pPr>
            <a:lvl7pPr lvl="6" rtl="0" algn="ctr">
              <a:spcBef>
                <a:spcPts val="1600"/>
              </a:spcBef>
              <a:spcAft>
                <a:spcPts val="0"/>
              </a:spcAft>
              <a:buClr>
                <a:schemeClr val="dk2"/>
              </a:buClr>
              <a:buSzPts val="1100"/>
              <a:buNone/>
              <a:defRPr sz="1100">
                <a:solidFill>
                  <a:schemeClr val="dk2"/>
                </a:solidFill>
              </a:defRPr>
            </a:lvl7pPr>
            <a:lvl8pPr lvl="7" rtl="0" algn="ctr">
              <a:spcBef>
                <a:spcPts val="1600"/>
              </a:spcBef>
              <a:spcAft>
                <a:spcPts val="0"/>
              </a:spcAft>
              <a:buClr>
                <a:schemeClr val="dk2"/>
              </a:buClr>
              <a:buSzPts val="1100"/>
              <a:buNone/>
              <a:defRPr sz="1100">
                <a:solidFill>
                  <a:schemeClr val="dk2"/>
                </a:solidFill>
              </a:defRPr>
            </a:lvl8pPr>
            <a:lvl9pPr lvl="8" rtl="0" algn="ctr">
              <a:spcBef>
                <a:spcPts val="1600"/>
              </a:spcBef>
              <a:spcAft>
                <a:spcPts val="1600"/>
              </a:spcAft>
              <a:buClr>
                <a:schemeClr val="dk2"/>
              </a:buClr>
              <a:buSzPts val="1100"/>
              <a:buNone/>
              <a:defRPr sz="1100">
                <a:solidFill>
                  <a:schemeClr val="dk2"/>
                </a:solidFill>
              </a:defRPr>
            </a:lvl9pPr>
          </a:lstStyle>
          <a:p/>
        </p:txBody>
      </p:sp>
      <p:sp>
        <p:nvSpPr>
          <p:cNvPr id="166" name="Google Shape;166;p16"/>
          <p:cNvSpPr txBox="1"/>
          <p:nvPr>
            <p:ph hasCustomPrompt="1" idx="9" type="title"/>
          </p:nvPr>
        </p:nvSpPr>
        <p:spPr>
          <a:xfrm>
            <a:off x="6848850" y="1929375"/>
            <a:ext cx="1618500" cy="1281300"/>
          </a:xfrm>
          <a:prstGeom prst="rect">
            <a:avLst/>
          </a:prstGeom>
          <a:solidFill>
            <a:schemeClr val="accent2"/>
          </a:solidFill>
        </p:spPr>
        <p:txBody>
          <a:bodyPr anchorCtr="0" anchor="b" bIns="320025" lIns="91425" spcFirstLastPara="1" rIns="914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 3 Cards">
  <p:cSld name="CUSTOM_1_1_1_1_1_1_1_1">
    <p:bg>
      <p:bgPr>
        <a:solidFill>
          <a:schemeClr val="dk1"/>
        </a:solidFill>
      </p:bgPr>
    </p:bg>
    <p:spTree>
      <p:nvGrpSpPr>
        <p:cNvPr id="167" name="Shape 167"/>
        <p:cNvGrpSpPr/>
        <p:nvPr/>
      </p:nvGrpSpPr>
      <p:grpSpPr>
        <a:xfrm>
          <a:off x="0" y="0"/>
          <a:ext cx="0" cy="0"/>
          <a:chOff x="0" y="0"/>
          <a:chExt cx="0" cy="0"/>
        </a:xfrm>
      </p:grpSpPr>
      <p:pic>
        <p:nvPicPr>
          <p:cNvPr id="168" name="Google Shape;168;p17"/>
          <p:cNvPicPr preferRelativeResize="0"/>
          <p:nvPr/>
        </p:nvPicPr>
        <p:blipFill>
          <a:blip r:embed="rId2">
            <a:alphaModFix/>
          </a:blip>
          <a:stretch>
            <a:fillRect/>
          </a:stretch>
        </p:blipFill>
        <p:spPr>
          <a:xfrm>
            <a:off x="8645585" y="4668248"/>
            <a:ext cx="320040" cy="320040"/>
          </a:xfrm>
          <a:prstGeom prst="rect">
            <a:avLst/>
          </a:prstGeom>
          <a:noFill/>
          <a:ln>
            <a:noFill/>
          </a:ln>
        </p:spPr>
      </p:pic>
      <p:sp>
        <p:nvSpPr>
          <p:cNvPr id="169" name="Google Shape;169;p17"/>
          <p:cNvSpPr txBox="1"/>
          <p:nvPr>
            <p:ph idx="1" type="body"/>
          </p:nvPr>
        </p:nvSpPr>
        <p:spPr>
          <a:xfrm>
            <a:off x="676675" y="3209250"/>
            <a:ext cx="2267700" cy="1280100"/>
          </a:xfrm>
          <a:prstGeom prst="rect">
            <a:avLst/>
          </a:prstGeom>
          <a:solidFill>
            <a:schemeClr val="accent2"/>
          </a:solidFill>
        </p:spPr>
        <p:txBody>
          <a:bodyPr anchorCtr="0" anchor="t" bIns="0" lIns="91425" spcFirstLastPara="1" rIns="91425" wrap="square" tIns="91425">
            <a:noAutofit/>
          </a:bodyPr>
          <a:lstStyle>
            <a:lvl1pPr indent="-298450" lvl="0" marL="457200" rtl="0" algn="ctr">
              <a:lnSpc>
                <a:spcPct val="115000"/>
              </a:lnSpc>
              <a:spcBef>
                <a:spcPts val="0"/>
              </a:spcBef>
              <a:spcAft>
                <a:spcPts val="0"/>
              </a:spcAft>
              <a:buClr>
                <a:srgbClr val="FFBE00"/>
              </a:buClr>
              <a:buSzPts val="1100"/>
              <a:buChar char="●"/>
              <a:defRPr sz="1100">
                <a:solidFill>
                  <a:schemeClr val="lt1"/>
                </a:solidFill>
              </a:defRPr>
            </a:lvl1pPr>
            <a:lvl2pPr indent="-298450" lvl="1" marL="914400" rtl="0" algn="ctr">
              <a:lnSpc>
                <a:spcPct val="115000"/>
              </a:lnSpc>
              <a:spcBef>
                <a:spcPts val="0"/>
              </a:spcBef>
              <a:spcAft>
                <a:spcPts val="0"/>
              </a:spcAft>
              <a:buClr>
                <a:schemeClr val="lt1"/>
              </a:buClr>
              <a:buSzPts val="1100"/>
              <a:buChar char="●"/>
              <a:defRPr sz="1100">
                <a:solidFill>
                  <a:schemeClr val="lt1"/>
                </a:solidFill>
              </a:defRPr>
            </a:lvl2pPr>
            <a:lvl3pPr indent="-298450" lvl="2" marL="1371600" rtl="0" algn="ctr">
              <a:lnSpc>
                <a:spcPct val="115000"/>
              </a:lnSpc>
              <a:spcBef>
                <a:spcPts val="0"/>
              </a:spcBef>
              <a:spcAft>
                <a:spcPts val="0"/>
              </a:spcAft>
              <a:buClr>
                <a:schemeClr val="lt1"/>
              </a:buClr>
              <a:buSzPts val="1100"/>
              <a:buChar char="○"/>
              <a:defRPr sz="1100">
                <a:solidFill>
                  <a:schemeClr val="lt1"/>
                </a:solidFill>
              </a:defRPr>
            </a:lvl3pPr>
            <a:lvl4pPr indent="-298450" lvl="3" marL="1828800" rtl="0" algn="ctr">
              <a:lnSpc>
                <a:spcPct val="115000"/>
              </a:lnSpc>
              <a:spcBef>
                <a:spcPts val="0"/>
              </a:spcBef>
              <a:spcAft>
                <a:spcPts val="0"/>
              </a:spcAft>
              <a:buClr>
                <a:schemeClr val="lt1"/>
              </a:buClr>
              <a:buSzPts val="1100"/>
              <a:buChar char="■"/>
              <a:defRPr sz="1100">
                <a:solidFill>
                  <a:schemeClr val="lt1"/>
                </a:solidFill>
              </a:defRPr>
            </a:lvl4pPr>
            <a:lvl5pPr indent="-298450" lvl="4" marL="2286000" rtl="0" algn="ctr">
              <a:lnSpc>
                <a:spcPct val="115000"/>
              </a:lnSpc>
              <a:spcBef>
                <a:spcPts val="0"/>
              </a:spcBef>
              <a:spcAft>
                <a:spcPts val="0"/>
              </a:spcAft>
              <a:buClr>
                <a:schemeClr val="lt1"/>
              </a:buClr>
              <a:buSzPts val="1100"/>
              <a:buChar char="○"/>
              <a:defRPr sz="1100">
                <a:solidFill>
                  <a:schemeClr val="lt1"/>
                </a:solidFill>
              </a:defRPr>
            </a:lvl5pPr>
            <a:lvl6pPr indent="-298450" lvl="5" marL="2743200" rtl="0" algn="ctr">
              <a:lnSpc>
                <a:spcPct val="115000"/>
              </a:lnSpc>
              <a:spcBef>
                <a:spcPts val="0"/>
              </a:spcBef>
              <a:spcAft>
                <a:spcPts val="0"/>
              </a:spcAft>
              <a:buClr>
                <a:schemeClr val="lt1"/>
              </a:buClr>
              <a:buSzPts val="1100"/>
              <a:buChar char="■"/>
              <a:defRPr sz="1100">
                <a:solidFill>
                  <a:schemeClr val="lt1"/>
                </a:solidFill>
              </a:defRPr>
            </a:lvl6pPr>
            <a:lvl7pPr indent="-298450" lvl="6" marL="3200400" rtl="0" algn="ctr">
              <a:lnSpc>
                <a:spcPct val="115000"/>
              </a:lnSpc>
              <a:spcBef>
                <a:spcPts val="0"/>
              </a:spcBef>
              <a:spcAft>
                <a:spcPts val="0"/>
              </a:spcAft>
              <a:buClr>
                <a:schemeClr val="lt1"/>
              </a:buClr>
              <a:buSzPts val="1100"/>
              <a:buChar char="●"/>
              <a:defRPr sz="1100">
                <a:solidFill>
                  <a:schemeClr val="lt1"/>
                </a:solidFill>
              </a:defRPr>
            </a:lvl7pPr>
            <a:lvl8pPr indent="-298450" lvl="7" marL="3657600" rtl="0" algn="ctr">
              <a:lnSpc>
                <a:spcPct val="115000"/>
              </a:lnSpc>
              <a:spcBef>
                <a:spcPts val="0"/>
              </a:spcBef>
              <a:spcAft>
                <a:spcPts val="0"/>
              </a:spcAft>
              <a:buClr>
                <a:schemeClr val="lt1"/>
              </a:buClr>
              <a:buSzPts val="1100"/>
              <a:buChar char="○"/>
              <a:defRPr sz="1100">
                <a:solidFill>
                  <a:schemeClr val="lt1"/>
                </a:solidFill>
              </a:defRPr>
            </a:lvl8pPr>
            <a:lvl9pPr indent="-298450" lvl="8" marL="4114800" rtl="0" algn="ctr">
              <a:lnSpc>
                <a:spcPct val="115000"/>
              </a:lnSpc>
              <a:spcBef>
                <a:spcPts val="0"/>
              </a:spcBef>
              <a:spcAft>
                <a:spcPts val="0"/>
              </a:spcAft>
              <a:buClr>
                <a:schemeClr val="lt1"/>
              </a:buClr>
              <a:buSzPts val="1100"/>
              <a:buChar char="■"/>
              <a:defRPr sz="1100">
                <a:solidFill>
                  <a:schemeClr val="lt1"/>
                </a:solidFill>
              </a:defRPr>
            </a:lvl9pPr>
          </a:lstStyle>
          <a:p/>
        </p:txBody>
      </p:sp>
      <p:sp>
        <p:nvSpPr>
          <p:cNvPr id="170" name="Google Shape;170;p17"/>
          <p:cNvSpPr txBox="1"/>
          <p:nvPr>
            <p:ph idx="2" type="subTitle"/>
          </p:nvPr>
        </p:nvSpPr>
        <p:spPr>
          <a:xfrm>
            <a:off x="676575" y="1933927"/>
            <a:ext cx="2267700" cy="1280100"/>
          </a:xfrm>
          <a:prstGeom prst="rect">
            <a:avLst/>
          </a:prstGeom>
          <a:solidFill>
            <a:schemeClr val="accent2"/>
          </a:solidFill>
        </p:spPr>
        <p:txBody>
          <a:bodyPr anchorCtr="0" anchor="b" bIns="182875" lIns="0" spcFirstLastPara="1" rIns="0" wrap="square" tIns="0">
            <a:noAutofit/>
          </a:bodyPr>
          <a:lstStyle>
            <a:lvl1pPr lvl="0" rtl="0" algn="ctr">
              <a:spcBef>
                <a:spcPts val="0"/>
              </a:spcBef>
              <a:spcAft>
                <a:spcPts val="0"/>
              </a:spcAft>
              <a:buClr>
                <a:schemeClr val="dk2"/>
              </a:buClr>
              <a:buSzPts val="1200"/>
              <a:buNone/>
              <a:defRPr b="1" sz="1200">
                <a:solidFill>
                  <a:schemeClr val="dk2"/>
                </a:solidFill>
              </a:defRPr>
            </a:lvl1pPr>
            <a:lvl2pPr lvl="1" rtl="0" algn="ctr">
              <a:spcBef>
                <a:spcPts val="0"/>
              </a:spcBef>
              <a:spcAft>
                <a:spcPts val="0"/>
              </a:spcAft>
              <a:buClr>
                <a:schemeClr val="dk2"/>
              </a:buClr>
              <a:buSzPts val="1400"/>
              <a:buNone/>
              <a:defRPr b="1">
                <a:solidFill>
                  <a:schemeClr val="dk2"/>
                </a:solidFill>
              </a:defRPr>
            </a:lvl2pPr>
            <a:lvl3pPr lvl="2" rtl="0" algn="ctr">
              <a:spcBef>
                <a:spcPts val="0"/>
              </a:spcBef>
              <a:spcAft>
                <a:spcPts val="0"/>
              </a:spcAft>
              <a:buClr>
                <a:schemeClr val="dk2"/>
              </a:buClr>
              <a:buSzPts val="1400"/>
              <a:buNone/>
              <a:defRPr b="1">
                <a:solidFill>
                  <a:schemeClr val="dk2"/>
                </a:solidFill>
              </a:defRPr>
            </a:lvl3pPr>
            <a:lvl4pPr lvl="3" rtl="0" algn="ctr">
              <a:spcBef>
                <a:spcPts val="0"/>
              </a:spcBef>
              <a:spcAft>
                <a:spcPts val="0"/>
              </a:spcAft>
              <a:buClr>
                <a:schemeClr val="dk2"/>
              </a:buClr>
              <a:buSzPts val="1400"/>
              <a:buNone/>
              <a:defRPr b="1">
                <a:solidFill>
                  <a:schemeClr val="dk2"/>
                </a:solidFill>
              </a:defRPr>
            </a:lvl4pPr>
            <a:lvl5pPr lvl="4" rtl="0" algn="ctr">
              <a:spcBef>
                <a:spcPts val="0"/>
              </a:spcBef>
              <a:spcAft>
                <a:spcPts val="0"/>
              </a:spcAft>
              <a:buClr>
                <a:schemeClr val="dk2"/>
              </a:buClr>
              <a:buSzPts val="1400"/>
              <a:buNone/>
              <a:defRPr b="1">
                <a:solidFill>
                  <a:schemeClr val="dk2"/>
                </a:solidFill>
              </a:defRPr>
            </a:lvl5pPr>
            <a:lvl6pPr lvl="5" rtl="0" algn="ctr">
              <a:spcBef>
                <a:spcPts val="0"/>
              </a:spcBef>
              <a:spcAft>
                <a:spcPts val="0"/>
              </a:spcAft>
              <a:buClr>
                <a:schemeClr val="dk2"/>
              </a:buClr>
              <a:buSzPts val="1400"/>
              <a:buNone/>
              <a:defRPr b="1">
                <a:solidFill>
                  <a:schemeClr val="dk2"/>
                </a:solidFill>
              </a:defRPr>
            </a:lvl6pPr>
            <a:lvl7pPr lvl="6" rtl="0" algn="ctr">
              <a:spcBef>
                <a:spcPts val="0"/>
              </a:spcBef>
              <a:spcAft>
                <a:spcPts val="0"/>
              </a:spcAft>
              <a:buClr>
                <a:schemeClr val="dk2"/>
              </a:buClr>
              <a:buSzPts val="1400"/>
              <a:buNone/>
              <a:defRPr b="1">
                <a:solidFill>
                  <a:schemeClr val="dk2"/>
                </a:solidFill>
              </a:defRPr>
            </a:lvl7pPr>
            <a:lvl8pPr lvl="7" rtl="0" algn="ctr">
              <a:spcBef>
                <a:spcPts val="0"/>
              </a:spcBef>
              <a:spcAft>
                <a:spcPts val="0"/>
              </a:spcAft>
              <a:buClr>
                <a:schemeClr val="dk2"/>
              </a:buClr>
              <a:buSzPts val="1400"/>
              <a:buNone/>
              <a:defRPr b="1">
                <a:solidFill>
                  <a:schemeClr val="dk2"/>
                </a:solidFill>
              </a:defRPr>
            </a:lvl8pPr>
            <a:lvl9pPr lvl="8" rtl="0" algn="ctr">
              <a:spcBef>
                <a:spcPts val="0"/>
              </a:spcBef>
              <a:spcAft>
                <a:spcPts val="0"/>
              </a:spcAft>
              <a:buClr>
                <a:schemeClr val="dk2"/>
              </a:buClr>
              <a:buSzPts val="1400"/>
              <a:buNone/>
              <a:defRPr b="1">
                <a:solidFill>
                  <a:schemeClr val="dk2"/>
                </a:solidFill>
              </a:defRPr>
            </a:lvl9pPr>
          </a:lstStyle>
          <a:p/>
        </p:txBody>
      </p:sp>
      <p:sp>
        <p:nvSpPr>
          <p:cNvPr id="171" name="Google Shape;171;p17"/>
          <p:cNvSpPr txBox="1"/>
          <p:nvPr>
            <p:ph idx="3" type="body"/>
          </p:nvPr>
        </p:nvSpPr>
        <p:spPr>
          <a:xfrm>
            <a:off x="3438175" y="3209325"/>
            <a:ext cx="2267700" cy="1280100"/>
          </a:xfrm>
          <a:prstGeom prst="rect">
            <a:avLst/>
          </a:prstGeom>
          <a:solidFill>
            <a:schemeClr val="accent2"/>
          </a:solidFill>
        </p:spPr>
        <p:txBody>
          <a:bodyPr anchorCtr="0" anchor="t" bIns="0" lIns="91425" spcFirstLastPara="1" rIns="91425" wrap="square" tIns="91425">
            <a:noAutofit/>
          </a:bodyPr>
          <a:lstStyle>
            <a:lvl1pPr indent="-298450" lvl="0" marL="457200" rtl="0" algn="ctr">
              <a:lnSpc>
                <a:spcPct val="115000"/>
              </a:lnSpc>
              <a:spcBef>
                <a:spcPts val="0"/>
              </a:spcBef>
              <a:spcAft>
                <a:spcPts val="0"/>
              </a:spcAft>
              <a:buClr>
                <a:srgbClr val="FFBE00"/>
              </a:buClr>
              <a:buSzPts val="1100"/>
              <a:buChar char="●"/>
              <a:defRPr sz="1100">
                <a:solidFill>
                  <a:schemeClr val="lt1"/>
                </a:solidFill>
              </a:defRPr>
            </a:lvl1pPr>
            <a:lvl2pPr indent="-298450" lvl="1" marL="914400" rtl="0" algn="ctr">
              <a:lnSpc>
                <a:spcPct val="115000"/>
              </a:lnSpc>
              <a:spcBef>
                <a:spcPts val="0"/>
              </a:spcBef>
              <a:spcAft>
                <a:spcPts val="0"/>
              </a:spcAft>
              <a:buClr>
                <a:schemeClr val="lt1"/>
              </a:buClr>
              <a:buSzPts val="1100"/>
              <a:buChar char="●"/>
              <a:defRPr sz="1100">
                <a:solidFill>
                  <a:schemeClr val="lt1"/>
                </a:solidFill>
              </a:defRPr>
            </a:lvl2pPr>
            <a:lvl3pPr indent="-298450" lvl="2" marL="1371600" rtl="0" algn="ctr">
              <a:lnSpc>
                <a:spcPct val="115000"/>
              </a:lnSpc>
              <a:spcBef>
                <a:spcPts val="0"/>
              </a:spcBef>
              <a:spcAft>
                <a:spcPts val="0"/>
              </a:spcAft>
              <a:buClr>
                <a:schemeClr val="lt1"/>
              </a:buClr>
              <a:buSzPts val="1100"/>
              <a:buChar char="○"/>
              <a:defRPr sz="1100">
                <a:solidFill>
                  <a:schemeClr val="lt1"/>
                </a:solidFill>
              </a:defRPr>
            </a:lvl3pPr>
            <a:lvl4pPr indent="-298450" lvl="3" marL="1828800" rtl="0" algn="ctr">
              <a:lnSpc>
                <a:spcPct val="115000"/>
              </a:lnSpc>
              <a:spcBef>
                <a:spcPts val="0"/>
              </a:spcBef>
              <a:spcAft>
                <a:spcPts val="0"/>
              </a:spcAft>
              <a:buClr>
                <a:schemeClr val="lt1"/>
              </a:buClr>
              <a:buSzPts val="1100"/>
              <a:buChar char="■"/>
              <a:defRPr sz="1100">
                <a:solidFill>
                  <a:schemeClr val="lt1"/>
                </a:solidFill>
              </a:defRPr>
            </a:lvl4pPr>
            <a:lvl5pPr indent="-298450" lvl="4" marL="2286000" rtl="0" algn="ctr">
              <a:lnSpc>
                <a:spcPct val="115000"/>
              </a:lnSpc>
              <a:spcBef>
                <a:spcPts val="0"/>
              </a:spcBef>
              <a:spcAft>
                <a:spcPts val="0"/>
              </a:spcAft>
              <a:buClr>
                <a:schemeClr val="lt1"/>
              </a:buClr>
              <a:buSzPts val="1100"/>
              <a:buChar char="○"/>
              <a:defRPr sz="1100">
                <a:solidFill>
                  <a:schemeClr val="lt1"/>
                </a:solidFill>
              </a:defRPr>
            </a:lvl5pPr>
            <a:lvl6pPr indent="-298450" lvl="5" marL="2743200" rtl="0" algn="ctr">
              <a:lnSpc>
                <a:spcPct val="115000"/>
              </a:lnSpc>
              <a:spcBef>
                <a:spcPts val="0"/>
              </a:spcBef>
              <a:spcAft>
                <a:spcPts val="0"/>
              </a:spcAft>
              <a:buClr>
                <a:schemeClr val="lt1"/>
              </a:buClr>
              <a:buSzPts val="1100"/>
              <a:buChar char="■"/>
              <a:defRPr sz="1100">
                <a:solidFill>
                  <a:schemeClr val="lt1"/>
                </a:solidFill>
              </a:defRPr>
            </a:lvl6pPr>
            <a:lvl7pPr indent="-298450" lvl="6" marL="3200400" rtl="0" algn="ctr">
              <a:lnSpc>
                <a:spcPct val="115000"/>
              </a:lnSpc>
              <a:spcBef>
                <a:spcPts val="0"/>
              </a:spcBef>
              <a:spcAft>
                <a:spcPts val="0"/>
              </a:spcAft>
              <a:buClr>
                <a:schemeClr val="lt1"/>
              </a:buClr>
              <a:buSzPts val="1100"/>
              <a:buChar char="●"/>
              <a:defRPr sz="1100">
                <a:solidFill>
                  <a:schemeClr val="lt1"/>
                </a:solidFill>
              </a:defRPr>
            </a:lvl7pPr>
            <a:lvl8pPr indent="-298450" lvl="7" marL="3657600" rtl="0" algn="ctr">
              <a:lnSpc>
                <a:spcPct val="115000"/>
              </a:lnSpc>
              <a:spcBef>
                <a:spcPts val="0"/>
              </a:spcBef>
              <a:spcAft>
                <a:spcPts val="0"/>
              </a:spcAft>
              <a:buClr>
                <a:schemeClr val="lt1"/>
              </a:buClr>
              <a:buSzPts val="1100"/>
              <a:buChar char="○"/>
              <a:defRPr sz="1100">
                <a:solidFill>
                  <a:schemeClr val="lt1"/>
                </a:solidFill>
              </a:defRPr>
            </a:lvl8pPr>
            <a:lvl9pPr indent="-298450" lvl="8" marL="4114800" rtl="0" algn="ctr">
              <a:lnSpc>
                <a:spcPct val="115000"/>
              </a:lnSpc>
              <a:spcBef>
                <a:spcPts val="0"/>
              </a:spcBef>
              <a:spcAft>
                <a:spcPts val="0"/>
              </a:spcAft>
              <a:buClr>
                <a:schemeClr val="lt1"/>
              </a:buClr>
              <a:buSzPts val="1100"/>
              <a:buChar char="■"/>
              <a:defRPr sz="1100">
                <a:solidFill>
                  <a:schemeClr val="lt1"/>
                </a:solidFill>
              </a:defRPr>
            </a:lvl9pPr>
          </a:lstStyle>
          <a:p/>
        </p:txBody>
      </p:sp>
      <p:sp>
        <p:nvSpPr>
          <p:cNvPr id="172" name="Google Shape;172;p17"/>
          <p:cNvSpPr txBox="1"/>
          <p:nvPr>
            <p:ph idx="4" type="subTitle"/>
          </p:nvPr>
        </p:nvSpPr>
        <p:spPr>
          <a:xfrm>
            <a:off x="3438075" y="1934002"/>
            <a:ext cx="2267700" cy="1280100"/>
          </a:xfrm>
          <a:prstGeom prst="rect">
            <a:avLst/>
          </a:prstGeom>
          <a:solidFill>
            <a:schemeClr val="accent2"/>
          </a:solidFill>
        </p:spPr>
        <p:txBody>
          <a:bodyPr anchorCtr="0" anchor="b" bIns="182875" lIns="0" spcFirstLastPara="1" rIns="0" wrap="square" tIns="0">
            <a:noAutofit/>
          </a:bodyPr>
          <a:lstStyle>
            <a:lvl1pPr lvl="0" rtl="0" algn="ctr">
              <a:spcBef>
                <a:spcPts val="0"/>
              </a:spcBef>
              <a:spcAft>
                <a:spcPts val="0"/>
              </a:spcAft>
              <a:buClr>
                <a:schemeClr val="dk2"/>
              </a:buClr>
              <a:buSzPts val="1200"/>
              <a:buNone/>
              <a:defRPr b="1" sz="1200">
                <a:solidFill>
                  <a:schemeClr val="dk2"/>
                </a:solidFill>
              </a:defRPr>
            </a:lvl1pPr>
            <a:lvl2pPr lvl="1" rtl="0" algn="ctr">
              <a:spcBef>
                <a:spcPts val="0"/>
              </a:spcBef>
              <a:spcAft>
                <a:spcPts val="0"/>
              </a:spcAft>
              <a:buClr>
                <a:schemeClr val="dk2"/>
              </a:buClr>
              <a:buSzPts val="1200"/>
              <a:buNone/>
              <a:defRPr b="1" sz="1200">
                <a:solidFill>
                  <a:schemeClr val="dk2"/>
                </a:solidFill>
              </a:defRPr>
            </a:lvl2pPr>
            <a:lvl3pPr lvl="2" rtl="0" algn="ctr">
              <a:spcBef>
                <a:spcPts val="0"/>
              </a:spcBef>
              <a:spcAft>
                <a:spcPts val="0"/>
              </a:spcAft>
              <a:buClr>
                <a:schemeClr val="dk2"/>
              </a:buClr>
              <a:buSzPts val="1200"/>
              <a:buNone/>
              <a:defRPr b="1" sz="1200">
                <a:solidFill>
                  <a:schemeClr val="dk2"/>
                </a:solidFill>
              </a:defRPr>
            </a:lvl3pPr>
            <a:lvl4pPr lvl="3" rtl="0" algn="ctr">
              <a:spcBef>
                <a:spcPts val="0"/>
              </a:spcBef>
              <a:spcAft>
                <a:spcPts val="0"/>
              </a:spcAft>
              <a:buClr>
                <a:schemeClr val="dk2"/>
              </a:buClr>
              <a:buSzPts val="1200"/>
              <a:buNone/>
              <a:defRPr b="1" sz="1200">
                <a:solidFill>
                  <a:schemeClr val="dk2"/>
                </a:solidFill>
              </a:defRPr>
            </a:lvl4pPr>
            <a:lvl5pPr lvl="4" rtl="0" algn="ctr">
              <a:spcBef>
                <a:spcPts val="0"/>
              </a:spcBef>
              <a:spcAft>
                <a:spcPts val="0"/>
              </a:spcAft>
              <a:buClr>
                <a:schemeClr val="dk2"/>
              </a:buClr>
              <a:buSzPts val="1200"/>
              <a:buNone/>
              <a:defRPr b="1" sz="1200">
                <a:solidFill>
                  <a:schemeClr val="dk2"/>
                </a:solidFill>
              </a:defRPr>
            </a:lvl5pPr>
            <a:lvl6pPr lvl="5" rtl="0" algn="ctr">
              <a:spcBef>
                <a:spcPts val="0"/>
              </a:spcBef>
              <a:spcAft>
                <a:spcPts val="0"/>
              </a:spcAft>
              <a:buClr>
                <a:schemeClr val="dk2"/>
              </a:buClr>
              <a:buSzPts val="1200"/>
              <a:buNone/>
              <a:defRPr b="1" sz="1200">
                <a:solidFill>
                  <a:schemeClr val="dk2"/>
                </a:solidFill>
              </a:defRPr>
            </a:lvl6pPr>
            <a:lvl7pPr lvl="6" rtl="0" algn="ctr">
              <a:spcBef>
                <a:spcPts val="0"/>
              </a:spcBef>
              <a:spcAft>
                <a:spcPts val="0"/>
              </a:spcAft>
              <a:buClr>
                <a:schemeClr val="dk2"/>
              </a:buClr>
              <a:buSzPts val="1200"/>
              <a:buNone/>
              <a:defRPr b="1" sz="1200">
                <a:solidFill>
                  <a:schemeClr val="dk2"/>
                </a:solidFill>
              </a:defRPr>
            </a:lvl7pPr>
            <a:lvl8pPr lvl="7" rtl="0" algn="ctr">
              <a:spcBef>
                <a:spcPts val="0"/>
              </a:spcBef>
              <a:spcAft>
                <a:spcPts val="0"/>
              </a:spcAft>
              <a:buClr>
                <a:schemeClr val="dk2"/>
              </a:buClr>
              <a:buSzPts val="1200"/>
              <a:buNone/>
              <a:defRPr b="1" sz="1200">
                <a:solidFill>
                  <a:schemeClr val="dk2"/>
                </a:solidFill>
              </a:defRPr>
            </a:lvl8pPr>
            <a:lvl9pPr lvl="8" rtl="0" algn="ctr">
              <a:spcBef>
                <a:spcPts val="0"/>
              </a:spcBef>
              <a:spcAft>
                <a:spcPts val="0"/>
              </a:spcAft>
              <a:buClr>
                <a:schemeClr val="dk2"/>
              </a:buClr>
              <a:buSzPts val="1200"/>
              <a:buNone/>
              <a:defRPr b="1" sz="1200">
                <a:solidFill>
                  <a:schemeClr val="dk2"/>
                </a:solidFill>
              </a:defRPr>
            </a:lvl9pPr>
          </a:lstStyle>
          <a:p/>
        </p:txBody>
      </p:sp>
      <p:sp>
        <p:nvSpPr>
          <p:cNvPr id="173" name="Google Shape;173;p17"/>
          <p:cNvSpPr txBox="1"/>
          <p:nvPr>
            <p:ph idx="5" type="body"/>
          </p:nvPr>
        </p:nvSpPr>
        <p:spPr>
          <a:xfrm>
            <a:off x="6199788" y="3209250"/>
            <a:ext cx="2267700" cy="1280100"/>
          </a:xfrm>
          <a:prstGeom prst="rect">
            <a:avLst/>
          </a:prstGeom>
          <a:solidFill>
            <a:schemeClr val="accent2"/>
          </a:solidFill>
        </p:spPr>
        <p:txBody>
          <a:bodyPr anchorCtr="0" anchor="t" bIns="0" lIns="91425" spcFirstLastPara="1" rIns="91425" wrap="square" tIns="91425">
            <a:noAutofit/>
          </a:bodyPr>
          <a:lstStyle>
            <a:lvl1pPr indent="-298450" lvl="0" marL="457200" rtl="0" algn="ctr">
              <a:lnSpc>
                <a:spcPct val="115000"/>
              </a:lnSpc>
              <a:spcBef>
                <a:spcPts val="0"/>
              </a:spcBef>
              <a:spcAft>
                <a:spcPts val="0"/>
              </a:spcAft>
              <a:buClr>
                <a:srgbClr val="FFBE00"/>
              </a:buClr>
              <a:buSzPts val="1100"/>
              <a:buChar char="●"/>
              <a:defRPr sz="1100">
                <a:solidFill>
                  <a:schemeClr val="lt1"/>
                </a:solidFill>
              </a:defRPr>
            </a:lvl1pPr>
            <a:lvl2pPr indent="-298450" lvl="1" marL="914400" rtl="0" algn="ctr">
              <a:lnSpc>
                <a:spcPct val="115000"/>
              </a:lnSpc>
              <a:spcBef>
                <a:spcPts val="0"/>
              </a:spcBef>
              <a:spcAft>
                <a:spcPts val="0"/>
              </a:spcAft>
              <a:buClr>
                <a:schemeClr val="lt1"/>
              </a:buClr>
              <a:buSzPts val="1100"/>
              <a:buChar char="●"/>
              <a:defRPr sz="1100">
                <a:solidFill>
                  <a:schemeClr val="lt1"/>
                </a:solidFill>
              </a:defRPr>
            </a:lvl2pPr>
            <a:lvl3pPr indent="-298450" lvl="2" marL="1371600" rtl="0" algn="ctr">
              <a:lnSpc>
                <a:spcPct val="115000"/>
              </a:lnSpc>
              <a:spcBef>
                <a:spcPts val="0"/>
              </a:spcBef>
              <a:spcAft>
                <a:spcPts val="0"/>
              </a:spcAft>
              <a:buClr>
                <a:schemeClr val="lt1"/>
              </a:buClr>
              <a:buSzPts val="1100"/>
              <a:buChar char="○"/>
              <a:defRPr sz="1100">
                <a:solidFill>
                  <a:schemeClr val="lt1"/>
                </a:solidFill>
              </a:defRPr>
            </a:lvl3pPr>
            <a:lvl4pPr indent="-298450" lvl="3" marL="1828800" rtl="0" algn="ctr">
              <a:lnSpc>
                <a:spcPct val="115000"/>
              </a:lnSpc>
              <a:spcBef>
                <a:spcPts val="0"/>
              </a:spcBef>
              <a:spcAft>
                <a:spcPts val="0"/>
              </a:spcAft>
              <a:buClr>
                <a:schemeClr val="lt1"/>
              </a:buClr>
              <a:buSzPts val="1100"/>
              <a:buChar char="■"/>
              <a:defRPr sz="1100">
                <a:solidFill>
                  <a:schemeClr val="lt1"/>
                </a:solidFill>
              </a:defRPr>
            </a:lvl4pPr>
            <a:lvl5pPr indent="-298450" lvl="4" marL="2286000" rtl="0" algn="ctr">
              <a:lnSpc>
                <a:spcPct val="115000"/>
              </a:lnSpc>
              <a:spcBef>
                <a:spcPts val="0"/>
              </a:spcBef>
              <a:spcAft>
                <a:spcPts val="0"/>
              </a:spcAft>
              <a:buClr>
                <a:schemeClr val="lt1"/>
              </a:buClr>
              <a:buSzPts val="1100"/>
              <a:buChar char="○"/>
              <a:defRPr sz="1100">
                <a:solidFill>
                  <a:schemeClr val="lt1"/>
                </a:solidFill>
              </a:defRPr>
            </a:lvl5pPr>
            <a:lvl6pPr indent="-298450" lvl="5" marL="2743200" rtl="0" algn="ctr">
              <a:lnSpc>
                <a:spcPct val="115000"/>
              </a:lnSpc>
              <a:spcBef>
                <a:spcPts val="0"/>
              </a:spcBef>
              <a:spcAft>
                <a:spcPts val="0"/>
              </a:spcAft>
              <a:buClr>
                <a:schemeClr val="lt1"/>
              </a:buClr>
              <a:buSzPts val="1100"/>
              <a:buChar char="■"/>
              <a:defRPr sz="1100">
                <a:solidFill>
                  <a:schemeClr val="lt1"/>
                </a:solidFill>
              </a:defRPr>
            </a:lvl6pPr>
            <a:lvl7pPr indent="-298450" lvl="6" marL="3200400" rtl="0" algn="ctr">
              <a:lnSpc>
                <a:spcPct val="115000"/>
              </a:lnSpc>
              <a:spcBef>
                <a:spcPts val="0"/>
              </a:spcBef>
              <a:spcAft>
                <a:spcPts val="0"/>
              </a:spcAft>
              <a:buClr>
                <a:schemeClr val="lt1"/>
              </a:buClr>
              <a:buSzPts val="1100"/>
              <a:buChar char="●"/>
              <a:defRPr sz="1100">
                <a:solidFill>
                  <a:schemeClr val="lt1"/>
                </a:solidFill>
              </a:defRPr>
            </a:lvl7pPr>
            <a:lvl8pPr indent="-298450" lvl="7" marL="3657600" rtl="0" algn="ctr">
              <a:lnSpc>
                <a:spcPct val="115000"/>
              </a:lnSpc>
              <a:spcBef>
                <a:spcPts val="0"/>
              </a:spcBef>
              <a:spcAft>
                <a:spcPts val="0"/>
              </a:spcAft>
              <a:buClr>
                <a:schemeClr val="lt1"/>
              </a:buClr>
              <a:buSzPts val="1100"/>
              <a:buChar char="○"/>
              <a:defRPr sz="1100">
                <a:solidFill>
                  <a:schemeClr val="lt1"/>
                </a:solidFill>
              </a:defRPr>
            </a:lvl8pPr>
            <a:lvl9pPr indent="-298450" lvl="8" marL="4114800" rtl="0" algn="ctr">
              <a:lnSpc>
                <a:spcPct val="115000"/>
              </a:lnSpc>
              <a:spcBef>
                <a:spcPts val="0"/>
              </a:spcBef>
              <a:spcAft>
                <a:spcPts val="0"/>
              </a:spcAft>
              <a:buClr>
                <a:schemeClr val="lt1"/>
              </a:buClr>
              <a:buSzPts val="1100"/>
              <a:buChar char="■"/>
              <a:defRPr sz="1100">
                <a:solidFill>
                  <a:schemeClr val="lt1"/>
                </a:solidFill>
              </a:defRPr>
            </a:lvl9pPr>
          </a:lstStyle>
          <a:p/>
        </p:txBody>
      </p:sp>
      <p:sp>
        <p:nvSpPr>
          <p:cNvPr id="174" name="Google Shape;174;p17"/>
          <p:cNvSpPr txBox="1"/>
          <p:nvPr>
            <p:ph idx="6" type="subTitle"/>
          </p:nvPr>
        </p:nvSpPr>
        <p:spPr>
          <a:xfrm>
            <a:off x="6199700" y="1933927"/>
            <a:ext cx="2267700" cy="1280100"/>
          </a:xfrm>
          <a:prstGeom prst="rect">
            <a:avLst/>
          </a:prstGeom>
          <a:solidFill>
            <a:schemeClr val="accent2"/>
          </a:solidFill>
        </p:spPr>
        <p:txBody>
          <a:bodyPr anchorCtr="0" anchor="b" bIns="182875" lIns="0" spcFirstLastPara="1" rIns="0" wrap="square" tIns="0">
            <a:noAutofit/>
          </a:bodyPr>
          <a:lstStyle>
            <a:lvl1pPr lvl="0" rtl="0" algn="ctr">
              <a:spcBef>
                <a:spcPts val="0"/>
              </a:spcBef>
              <a:spcAft>
                <a:spcPts val="0"/>
              </a:spcAft>
              <a:buClr>
                <a:schemeClr val="dk2"/>
              </a:buClr>
              <a:buSzPts val="1200"/>
              <a:buNone/>
              <a:defRPr b="1" sz="1200">
                <a:solidFill>
                  <a:schemeClr val="dk2"/>
                </a:solidFill>
              </a:defRPr>
            </a:lvl1pPr>
            <a:lvl2pPr lvl="1" rtl="0" algn="ctr">
              <a:spcBef>
                <a:spcPts val="0"/>
              </a:spcBef>
              <a:spcAft>
                <a:spcPts val="0"/>
              </a:spcAft>
              <a:buClr>
                <a:schemeClr val="dk2"/>
              </a:buClr>
              <a:buSzPts val="1200"/>
              <a:buNone/>
              <a:defRPr b="1" sz="1200">
                <a:solidFill>
                  <a:schemeClr val="dk2"/>
                </a:solidFill>
              </a:defRPr>
            </a:lvl2pPr>
            <a:lvl3pPr lvl="2" rtl="0" algn="ctr">
              <a:spcBef>
                <a:spcPts val="0"/>
              </a:spcBef>
              <a:spcAft>
                <a:spcPts val="0"/>
              </a:spcAft>
              <a:buClr>
                <a:schemeClr val="dk2"/>
              </a:buClr>
              <a:buSzPts val="1200"/>
              <a:buNone/>
              <a:defRPr b="1" sz="1200">
                <a:solidFill>
                  <a:schemeClr val="dk2"/>
                </a:solidFill>
              </a:defRPr>
            </a:lvl3pPr>
            <a:lvl4pPr lvl="3" rtl="0" algn="ctr">
              <a:spcBef>
                <a:spcPts val="0"/>
              </a:spcBef>
              <a:spcAft>
                <a:spcPts val="0"/>
              </a:spcAft>
              <a:buClr>
                <a:schemeClr val="dk2"/>
              </a:buClr>
              <a:buSzPts val="1200"/>
              <a:buNone/>
              <a:defRPr b="1" sz="1200">
                <a:solidFill>
                  <a:schemeClr val="dk2"/>
                </a:solidFill>
              </a:defRPr>
            </a:lvl4pPr>
            <a:lvl5pPr lvl="4" rtl="0" algn="ctr">
              <a:spcBef>
                <a:spcPts val="0"/>
              </a:spcBef>
              <a:spcAft>
                <a:spcPts val="0"/>
              </a:spcAft>
              <a:buClr>
                <a:schemeClr val="dk2"/>
              </a:buClr>
              <a:buSzPts val="1200"/>
              <a:buNone/>
              <a:defRPr b="1" sz="1200">
                <a:solidFill>
                  <a:schemeClr val="dk2"/>
                </a:solidFill>
              </a:defRPr>
            </a:lvl5pPr>
            <a:lvl6pPr lvl="5" rtl="0" algn="ctr">
              <a:spcBef>
                <a:spcPts val="0"/>
              </a:spcBef>
              <a:spcAft>
                <a:spcPts val="0"/>
              </a:spcAft>
              <a:buClr>
                <a:schemeClr val="dk2"/>
              </a:buClr>
              <a:buSzPts val="1200"/>
              <a:buNone/>
              <a:defRPr b="1" sz="1200">
                <a:solidFill>
                  <a:schemeClr val="dk2"/>
                </a:solidFill>
              </a:defRPr>
            </a:lvl6pPr>
            <a:lvl7pPr lvl="6" rtl="0" algn="ctr">
              <a:spcBef>
                <a:spcPts val="0"/>
              </a:spcBef>
              <a:spcAft>
                <a:spcPts val="0"/>
              </a:spcAft>
              <a:buClr>
                <a:schemeClr val="dk2"/>
              </a:buClr>
              <a:buSzPts val="1200"/>
              <a:buNone/>
              <a:defRPr b="1" sz="1200">
                <a:solidFill>
                  <a:schemeClr val="dk2"/>
                </a:solidFill>
              </a:defRPr>
            </a:lvl7pPr>
            <a:lvl8pPr lvl="7" rtl="0" algn="ctr">
              <a:spcBef>
                <a:spcPts val="0"/>
              </a:spcBef>
              <a:spcAft>
                <a:spcPts val="0"/>
              </a:spcAft>
              <a:buClr>
                <a:schemeClr val="dk2"/>
              </a:buClr>
              <a:buSzPts val="1200"/>
              <a:buNone/>
              <a:defRPr b="1" sz="1200">
                <a:solidFill>
                  <a:schemeClr val="dk2"/>
                </a:solidFill>
              </a:defRPr>
            </a:lvl8pPr>
            <a:lvl9pPr lvl="8" rtl="0" algn="ctr">
              <a:spcBef>
                <a:spcPts val="0"/>
              </a:spcBef>
              <a:spcAft>
                <a:spcPts val="0"/>
              </a:spcAft>
              <a:buClr>
                <a:schemeClr val="dk2"/>
              </a:buClr>
              <a:buSzPts val="1200"/>
              <a:buNone/>
              <a:defRPr b="1" sz="1200">
                <a:solidFill>
                  <a:schemeClr val="dk2"/>
                </a:solidFill>
              </a:defRPr>
            </a:lvl9pPr>
          </a:lstStyle>
          <a:p/>
        </p:txBody>
      </p:sp>
      <p:sp>
        <p:nvSpPr>
          <p:cNvPr id="175" name="Google Shape;175;p17"/>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sp>
        <p:nvSpPr>
          <p:cNvPr id="176" name="Google Shape;176;p17"/>
          <p:cNvSpPr/>
          <p:nvPr/>
        </p:nvSpPr>
        <p:spPr>
          <a:xfrm>
            <a:off x="4247250" y="1265600"/>
            <a:ext cx="649200" cy="47400"/>
          </a:xfrm>
          <a:prstGeom prst="rect">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7"/>
          <p:cNvSpPr txBox="1"/>
          <p:nvPr>
            <p:ph type="title"/>
          </p:nvPr>
        </p:nvSpPr>
        <p:spPr>
          <a:xfrm>
            <a:off x="676650" y="649225"/>
            <a:ext cx="7790400" cy="638700"/>
          </a:xfrm>
          <a:prstGeom prst="rect">
            <a:avLst/>
          </a:prstGeom>
        </p:spPr>
        <p:txBody>
          <a:bodyPr anchorCtr="0" anchor="b" bIns="91425" lIns="320025" spcFirstLastPara="1" rIns="3200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
        <p:nvSpPr>
          <p:cNvPr id="178" name="Google Shape;178;p17"/>
          <p:cNvSpPr txBox="1"/>
          <p:nvPr>
            <p:ph idx="7" type="subTitle"/>
          </p:nvPr>
        </p:nvSpPr>
        <p:spPr>
          <a:xfrm>
            <a:off x="676650" y="1289300"/>
            <a:ext cx="7790400" cy="638700"/>
          </a:xfrm>
          <a:prstGeom prst="rect">
            <a:avLst/>
          </a:prstGeom>
        </p:spPr>
        <p:txBody>
          <a:bodyPr anchorCtr="0" anchor="t" bIns="0" lIns="0" spcFirstLastPara="1" rIns="0" wrap="square" tIns="91425">
            <a:noAutofit/>
          </a:bodyPr>
          <a:lstStyle>
            <a:lvl1pPr lvl="0" rtl="0" algn="ctr">
              <a:spcBef>
                <a:spcPts val="0"/>
              </a:spcBef>
              <a:spcAft>
                <a:spcPts val="0"/>
              </a:spcAft>
              <a:buClr>
                <a:schemeClr val="lt1"/>
              </a:buClr>
              <a:buSzPts val="1800"/>
              <a:buNone/>
              <a:defRPr>
                <a:solidFill>
                  <a:schemeClr val="lt1"/>
                </a:solidFill>
              </a:defRPr>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 1 Cards + 3 Features">
  <p:cSld name="CUSTOM_1_1_1_1_1_1_1_1_2">
    <p:bg>
      <p:bgPr>
        <a:solidFill>
          <a:schemeClr val="lt2"/>
        </a:solidFill>
      </p:bgPr>
    </p:bg>
    <p:spTree>
      <p:nvGrpSpPr>
        <p:cNvPr id="179" name="Shape 179"/>
        <p:cNvGrpSpPr/>
        <p:nvPr/>
      </p:nvGrpSpPr>
      <p:grpSpPr>
        <a:xfrm>
          <a:off x="0" y="0"/>
          <a:ext cx="0" cy="0"/>
          <a:chOff x="0" y="0"/>
          <a:chExt cx="0" cy="0"/>
        </a:xfrm>
      </p:grpSpPr>
      <p:sp>
        <p:nvSpPr>
          <p:cNvPr id="180" name="Google Shape;180;p18"/>
          <p:cNvSpPr/>
          <p:nvPr/>
        </p:nvSpPr>
        <p:spPr>
          <a:xfrm>
            <a:off x="-10150" y="-20325"/>
            <a:ext cx="4582200" cy="517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8"/>
          <p:cNvSpPr/>
          <p:nvPr/>
        </p:nvSpPr>
        <p:spPr>
          <a:xfrm>
            <a:off x="676650" y="1587200"/>
            <a:ext cx="649200" cy="47400"/>
          </a:xfrm>
          <a:prstGeom prst="rect">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8"/>
          <p:cNvSpPr txBox="1"/>
          <p:nvPr>
            <p:ph type="title"/>
          </p:nvPr>
        </p:nvSpPr>
        <p:spPr>
          <a:xfrm>
            <a:off x="676650" y="649225"/>
            <a:ext cx="3895200" cy="1280100"/>
          </a:xfrm>
          <a:prstGeom prst="rect">
            <a:avLst/>
          </a:prstGeom>
        </p:spPr>
        <p:txBody>
          <a:bodyPr anchorCtr="0" anchor="b" bIns="320025" lIns="0" spcFirstLastPara="1" rIns="320025" wrap="square" tIns="0">
            <a:noAutofit/>
          </a:bodyPr>
          <a:lstStyle>
            <a:lvl1pPr lvl="0" rtl="0">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
        <p:nvSpPr>
          <p:cNvPr id="183" name="Google Shape;183;p18"/>
          <p:cNvSpPr txBox="1"/>
          <p:nvPr>
            <p:ph idx="1" type="body"/>
          </p:nvPr>
        </p:nvSpPr>
        <p:spPr>
          <a:xfrm>
            <a:off x="676675" y="3209250"/>
            <a:ext cx="2267700" cy="1280100"/>
          </a:xfrm>
          <a:prstGeom prst="rect">
            <a:avLst/>
          </a:prstGeom>
          <a:solidFill>
            <a:schemeClr val="accent2"/>
          </a:solidFill>
        </p:spPr>
        <p:txBody>
          <a:bodyPr anchorCtr="0" anchor="t" bIns="0" lIns="91425" spcFirstLastPara="1" rIns="91425" wrap="square" tIns="91425">
            <a:noAutofit/>
          </a:bodyPr>
          <a:lstStyle>
            <a:lvl1pPr indent="-298450" lvl="0" marL="457200" rtl="0" algn="ctr">
              <a:lnSpc>
                <a:spcPct val="115000"/>
              </a:lnSpc>
              <a:spcBef>
                <a:spcPts val="0"/>
              </a:spcBef>
              <a:spcAft>
                <a:spcPts val="0"/>
              </a:spcAft>
              <a:buClr>
                <a:srgbClr val="FFBE00"/>
              </a:buClr>
              <a:buSzPts val="1100"/>
              <a:buChar char="●"/>
              <a:defRPr sz="1100">
                <a:solidFill>
                  <a:schemeClr val="lt1"/>
                </a:solidFill>
              </a:defRPr>
            </a:lvl1pPr>
            <a:lvl2pPr indent="-298450" lvl="1" marL="914400" rtl="0" algn="ctr">
              <a:lnSpc>
                <a:spcPct val="115000"/>
              </a:lnSpc>
              <a:spcBef>
                <a:spcPts val="0"/>
              </a:spcBef>
              <a:spcAft>
                <a:spcPts val="0"/>
              </a:spcAft>
              <a:buClr>
                <a:schemeClr val="lt1"/>
              </a:buClr>
              <a:buSzPts val="1100"/>
              <a:buChar char="●"/>
              <a:defRPr sz="1100">
                <a:solidFill>
                  <a:schemeClr val="lt1"/>
                </a:solidFill>
              </a:defRPr>
            </a:lvl2pPr>
            <a:lvl3pPr indent="-298450" lvl="2" marL="1371600" rtl="0" algn="ctr">
              <a:lnSpc>
                <a:spcPct val="115000"/>
              </a:lnSpc>
              <a:spcBef>
                <a:spcPts val="0"/>
              </a:spcBef>
              <a:spcAft>
                <a:spcPts val="0"/>
              </a:spcAft>
              <a:buClr>
                <a:schemeClr val="lt1"/>
              </a:buClr>
              <a:buSzPts val="1100"/>
              <a:buChar char="○"/>
              <a:defRPr sz="1100">
                <a:solidFill>
                  <a:schemeClr val="lt1"/>
                </a:solidFill>
              </a:defRPr>
            </a:lvl3pPr>
            <a:lvl4pPr indent="-298450" lvl="3" marL="1828800" rtl="0" algn="ctr">
              <a:lnSpc>
                <a:spcPct val="115000"/>
              </a:lnSpc>
              <a:spcBef>
                <a:spcPts val="0"/>
              </a:spcBef>
              <a:spcAft>
                <a:spcPts val="0"/>
              </a:spcAft>
              <a:buClr>
                <a:schemeClr val="lt1"/>
              </a:buClr>
              <a:buSzPts val="1100"/>
              <a:buChar char="■"/>
              <a:defRPr sz="1100">
                <a:solidFill>
                  <a:schemeClr val="lt1"/>
                </a:solidFill>
              </a:defRPr>
            </a:lvl4pPr>
            <a:lvl5pPr indent="-298450" lvl="4" marL="2286000" rtl="0" algn="ctr">
              <a:lnSpc>
                <a:spcPct val="115000"/>
              </a:lnSpc>
              <a:spcBef>
                <a:spcPts val="0"/>
              </a:spcBef>
              <a:spcAft>
                <a:spcPts val="0"/>
              </a:spcAft>
              <a:buClr>
                <a:schemeClr val="lt1"/>
              </a:buClr>
              <a:buSzPts val="1100"/>
              <a:buChar char="○"/>
              <a:defRPr sz="1100">
                <a:solidFill>
                  <a:schemeClr val="lt1"/>
                </a:solidFill>
              </a:defRPr>
            </a:lvl5pPr>
            <a:lvl6pPr indent="-298450" lvl="5" marL="2743200" rtl="0" algn="ctr">
              <a:lnSpc>
                <a:spcPct val="115000"/>
              </a:lnSpc>
              <a:spcBef>
                <a:spcPts val="0"/>
              </a:spcBef>
              <a:spcAft>
                <a:spcPts val="0"/>
              </a:spcAft>
              <a:buClr>
                <a:schemeClr val="lt1"/>
              </a:buClr>
              <a:buSzPts val="1100"/>
              <a:buChar char="■"/>
              <a:defRPr sz="1100">
                <a:solidFill>
                  <a:schemeClr val="lt1"/>
                </a:solidFill>
              </a:defRPr>
            </a:lvl6pPr>
            <a:lvl7pPr indent="-298450" lvl="6" marL="3200400" rtl="0" algn="ctr">
              <a:lnSpc>
                <a:spcPct val="115000"/>
              </a:lnSpc>
              <a:spcBef>
                <a:spcPts val="0"/>
              </a:spcBef>
              <a:spcAft>
                <a:spcPts val="0"/>
              </a:spcAft>
              <a:buClr>
                <a:schemeClr val="lt1"/>
              </a:buClr>
              <a:buSzPts val="1100"/>
              <a:buChar char="●"/>
              <a:defRPr sz="1100">
                <a:solidFill>
                  <a:schemeClr val="lt1"/>
                </a:solidFill>
              </a:defRPr>
            </a:lvl7pPr>
            <a:lvl8pPr indent="-298450" lvl="7" marL="3657600" rtl="0" algn="ctr">
              <a:lnSpc>
                <a:spcPct val="115000"/>
              </a:lnSpc>
              <a:spcBef>
                <a:spcPts val="0"/>
              </a:spcBef>
              <a:spcAft>
                <a:spcPts val="0"/>
              </a:spcAft>
              <a:buClr>
                <a:schemeClr val="lt1"/>
              </a:buClr>
              <a:buSzPts val="1100"/>
              <a:buChar char="○"/>
              <a:defRPr sz="1100">
                <a:solidFill>
                  <a:schemeClr val="lt1"/>
                </a:solidFill>
              </a:defRPr>
            </a:lvl8pPr>
            <a:lvl9pPr indent="-298450" lvl="8" marL="4114800" rtl="0" algn="ctr">
              <a:lnSpc>
                <a:spcPct val="115000"/>
              </a:lnSpc>
              <a:spcBef>
                <a:spcPts val="0"/>
              </a:spcBef>
              <a:spcAft>
                <a:spcPts val="0"/>
              </a:spcAft>
              <a:buClr>
                <a:schemeClr val="lt1"/>
              </a:buClr>
              <a:buSzPts val="1100"/>
              <a:buChar char="■"/>
              <a:defRPr sz="1100">
                <a:solidFill>
                  <a:schemeClr val="lt1"/>
                </a:solidFill>
              </a:defRPr>
            </a:lvl9pPr>
          </a:lstStyle>
          <a:p/>
        </p:txBody>
      </p:sp>
      <p:sp>
        <p:nvSpPr>
          <p:cNvPr id="184" name="Google Shape;184;p18"/>
          <p:cNvSpPr txBox="1"/>
          <p:nvPr>
            <p:ph idx="2" type="subTitle"/>
          </p:nvPr>
        </p:nvSpPr>
        <p:spPr>
          <a:xfrm>
            <a:off x="676575" y="1933927"/>
            <a:ext cx="2267700" cy="1280100"/>
          </a:xfrm>
          <a:prstGeom prst="rect">
            <a:avLst/>
          </a:prstGeom>
          <a:solidFill>
            <a:schemeClr val="accent2"/>
          </a:solidFill>
        </p:spPr>
        <p:txBody>
          <a:bodyPr anchorCtr="0" anchor="b" bIns="182875" lIns="0" spcFirstLastPara="1" rIns="0" wrap="square" tIns="0">
            <a:noAutofit/>
          </a:bodyPr>
          <a:lstStyle>
            <a:lvl1pPr lvl="0" rtl="0" algn="ctr">
              <a:spcBef>
                <a:spcPts val="0"/>
              </a:spcBef>
              <a:spcAft>
                <a:spcPts val="0"/>
              </a:spcAft>
              <a:buClr>
                <a:schemeClr val="dk2"/>
              </a:buClr>
              <a:buSzPts val="1200"/>
              <a:buNone/>
              <a:defRPr b="1" sz="1200">
                <a:solidFill>
                  <a:schemeClr val="dk2"/>
                </a:solidFill>
              </a:defRPr>
            </a:lvl1pPr>
            <a:lvl2pPr lvl="1" rtl="0" algn="ctr">
              <a:spcBef>
                <a:spcPts val="0"/>
              </a:spcBef>
              <a:spcAft>
                <a:spcPts val="0"/>
              </a:spcAft>
              <a:buClr>
                <a:schemeClr val="dk2"/>
              </a:buClr>
              <a:buSzPts val="1400"/>
              <a:buNone/>
              <a:defRPr b="1">
                <a:solidFill>
                  <a:schemeClr val="dk2"/>
                </a:solidFill>
              </a:defRPr>
            </a:lvl2pPr>
            <a:lvl3pPr lvl="2" rtl="0" algn="ctr">
              <a:spcBef>
                <a:spcPts val="0"/>
              </a:spcBef>
              <a:spcAft>
                <a:spcPts val="0"/>
              </a:spcAft>
              <a:buClr>
                <a:schemeClr val="dk2"/>
              </a:buClr>
              <a:buSzPts val="1400"/>
              <a:buNone/>
              <a:defRPr b="1">
                <a:solidFill>
                  <a:schemeClr val="dk2"/>
                </a:solidFill>
              </a:defRPr>
            </a:lvl3pPr>
            <a:lvl4pPr lvl="3" rtl="0" algn="ctr">
              <a:spcBef>
                <a:spcPts val="0"/>
              </a:spcBef>
              <a:spcAft>
                <a:spcPts val="0"/>
              </a:spcAft>
              <a:buClr>
                <a:schemeClr val="dk2"/>
              </a:buClr>
              <a:buSzPts val="1400"/>
              <a:buNone/>
              <a:defRPr b="1">
                <a:solidFill>
                  <a:schemeClr val="dk2"/>
                </a:solidFill>
              </a:defRPr>
            </a:lvl4pPr>
            <a:lvl5pPr lvl="4" rtl="0" algn="ctr">
              <a:spcBef>
                <a:spcPts val="0"/>
              </a:spcBef>
              <a:spcAft>
                <a:spcPts val="0"/>
              </a:spcAft>
              <a:buClr>
                <a:schemeClr val="dk2"/>
              </a:buClr>
              <a:buSzPts val="1400"/>
              <a:buNone/>
              <a:defRPr b="1">
                <a:solidFill>
                  <a:schemeClr val="dk2"/>
                </a:solidFill>
              </a:defRPr>
            </a:lvl5pPr>
            <a:lvl6pPr lvl="5" rtl="0" algn="ctr">
              <a:spcBef>
                <a:spcPts val="0"/>
              </a:spcBef>
              <a:spcAft>
                <a:spcPts val="0"/>
              </a:spcAft>
              <a:buClr>
                <a:schemeClr val="dk2"/>
              </a:buClr>
              <a:buSzPts val="1400"/>
              <a:buNone/>
              <a:defRPr b="1">
                <a:solidFill>
                  <a:schemeClr val="dk2"/>
                </a:solidFill>
              </a:defRPr>
            </a:lvl6pPr>
            <a:lvl7pPr lvl="6" rtl="0" algn="ctr">
              <a:spcBef>
                <a:spcPts val="0"/>
              </a:spcBef>
              <a:spcAft>
                <a:spcPts val="0"/>
              </a:spcAft>
              <a:buClr>
                <a:schemeClr val="dk2"/>
              </a:buClr>
              <a:buSzPts val="1400"/>
              <a:buNone/>
              <a:defRPr b="1">
                <a:solidFill>
                  <a:schemeClr val="dk2"/>
                </a:solidFill>
              </a:defRPr>
            </a:lvl7pPr>
            <a:lvl8pPr lvl="7" rtl="0" algn="ctr">
              <a:spcBef>
                <a:spcPts val="0"/>
              </a:spcBef>
              <a:spcAft>
                <a:spcPts val="0"/>
              </a:spcAft>
              <a:buClr>
                <a:schemeClr val="dk2"/>
              </a:buClr>
              <a:buSzPts val="1400"/>
              <a:buNone/>
              <a:defRPr b="1">
                <a:solidFill>
                  <a:schemeClr val="dk2"/>
                </a:solidFill>
              </a:defRPr>
            </a:lvl8pPr>
            <a:lvl9pPr lvl="8" rtl="0" algn="ctr">
              <a:spcBef>
                <a:spcPts val="0"/>
              </a:spcBef>
              <a:spcAft>
                <a:spcPts val="0"/>
              </a:spcAft>
              <a:buClr>
                <a:schemeClr val="dk2"/>
              </a:buClr>
              <a:buSzPts val="1400"/>
              <a:buNone/>
              <a:defRPr b="1">
                <a:solidFill>
                  <a:schemeClr val="dk2"/>
                </a:solidFill>
              </a:defRPr>
            </a:lvl9pPr>
          </a:lstStyle>
          <a:p/>
        </p:txBody>
      </p:sp>
      <p:sp>
        <p:nvSpPr>
          <p:cNvPr id="185" name="Google Shape;185;p18"/>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sp>
        <p:nvSpPr>
          <p:cNvPr id="186" name="Google Shape;186;p18"/>
          <p:cNvSpPr txBox="1"/>
          <p:nvPr>
            <p:ph idx="3" type="body"/>
          </p:nvPr>
        </p:nvSpPr>
        <p:spPr>
          <a:xfrm>
            <a:off x="5221250" y="1289338"/>
            <a:ext cx="3246000" cy="642300"/>
          </a:xfrm>
          <a:prstGeom prst="rect">
            <a:avLst/>
          </a:prstGeom>
        </p:spPr>
        <p:txBody>
          <a:bodyPr anchorCtr="0" anchor="t" bIns="0" lIns="320025" spcFirstLastPara="1" rIns="0" wrap="square" tIns="91425">
            <a:noAutofit/>
          </a:bodyPr>
          <a:lstStyle>
            <a:lvl1pPr indent="-298450" lvl="0" marL="457200" rtl="0">
              <a:lnSpc>
                <a:spcPct val="115000"/>
              </a:lnSpc>
              <a:spcBef>
                <a:spcPts val="0"/>
              </a:spcBef>
              <a:spcAft>
                <a:spcPts val="0"/>
              </a:spcAft>
              <a:buSzPts val="1100"/>
              <a:buChar char="●"/>
              <a:defRPr sz="1100"/>
            </a:lvl1pPr>
            <a:lvl2pPr indent="-298450" lvl="1" marL="914400" rtl="0">
              <a:lnSpc>
                <a:spcPct val="115000"/>
              </a:lnSpc>
              <a:spcBef>
                <a:spcPts val="0"/>
              </a:spcBef>
              <a:spcAft>
                <a:spcPts val="0"/>
              </a:spcAft>
              <a:buSzPts val="1100"/>
              <a:buChar char="●"/>
              <a:defRPr sz="1100"/>
            </a:lvl2pPr>
            <a:lvl3pPr indent="-298450" lvl="2" marL="1371600" rtl="0">
              <a:lnSpc>
                <a:spcPct val="115000"/>
              </a:lnSpc>
              <a:spcBef>
                <a:spcPts val="0"/>
              </a:spcBef>
              <a:spcAft>
                <a:spcPts val="0"/>
              </a:spcAft>
              <a:buSzPts val="1100"/>
              <a:buChar char="○"/>
              <a:defRPr sz="1100"/>
            </a:lvl3pPr>
            <a:lvl4pPr indent="-298450" lvl="3" marL="1828800" rtl="0">
              <a:lnSpc>
                <a:spcPct val="115000"/>
              </a:lnSpc>
              <a:spcBef>
                <a:spcPts val="0"/>
              </a:spcBef>
              <a:spcAft>
                <a:spcPts val="0"/>
              </a:spcAft>
              <a:buSzPts val="1100"/>
              <a:buChar char="■"/>
              <a:defRPr sz="1100"/>
            </a:lvl4pPr>
            <a:lvl5pPr indent="-298450" lvl="4" marL="2286000" rtl="0">
              <a:lnSpc>
                <a:spcPct val="115000"/>
              </a:lnSpc>
              <a:spcBef>
                <a:spcPts val="0"/>
              </a:spcBef>
              <a:spcAft>
                <a:spcPts val="0"/>
              </a:spcAft>
              <a:buSzPts val="1100"/>
              <a:buChar char="○"/>
              <a:defRPr sz="1100"/>
            </a:lvl5pPr>
            <a:lvl6pPr indent="-298450" lvl="5" marL="2743200" rtl="0">
              <a:lnSpc>
                <a:spcPct val="115000"/>
              </a:lnSpc>
              <a:spcBef>
                <a:spcPts val="0"/>
              </a:spcBef>
              <a:spcAft>
                <a:spcPts val="0"/>
              </a:spcAft>
              <a:buSzPts val="1100"/>
              <a:buChar char="■"/>
              <a:defRPr sz="1100"/>
            </a:lvl6pPr>
            <a:lvl7pPr indent="-298450" lvl="6" marL="3200400" rtl="0">
              <a:lnSpc>
                <a:spcPct val="115000"/>
              </a:lnSpc>
              <a:spcBef>
                <a:spcPts val="0"/>
              </a:spcBef>
              <a:spcAft>
                <a:spcPts val="0"/>
              </a:spcAft>
              <a:buSzPts val="1100"/>
              <a:buChar char="●"/>
              <a:defRPr sz="1100"/>
            </a:lvl7pPr>
            <a:lvl8pPr indent="-298450" lvl="7" marL="3657600" rtl="0">
              <a:lnSpc>
                <a:spcPct val="115000"/>
              </a:lnSpc>
              <a:spcBef>
                <a:spcPts val="0"/>
              </a:spcBef>
              <a:spcAft>
                <a:spcPts val="0"/>
              </a:spcAft>
              <a:buSzPts val="1100"/>
              <a:buChar char="○"/>
              <a:defRPr sz="1100"/>
            </a:lvl8pPr>
            <a:lvl9pPr indent="-298450" lvl="8" marL="4114800" rtl="0">
              <a:lnSpc>
                <a:spcPct val="115000"/>
              </a:lnSpc>
              <a:spcBef>
                <a:spcPts val="0"/>
              </a:spcBef>
              <a:spcAft>
                <a:spcPts val="0"/>
              </a:spcAft>
              <a:buSzPts val="1100"/>
              <a:buChar char="■"/>
              <a:defRPr sz="1100"/>
            </a:lvl9pPr>
          </a:lstStyle>
          <a:p/>
        </p:txBody>
      </p:sp>
      <p:sp>
        <p:nvSpPr>
          <p:cNvPr id="187" name="Google Shape;187;p18"/>
          <p:cNvSpPr txBox="1"/>
          <p:nvPr>
            <p:ph idx="4" type="subTitle"/>
          </p:nvPr>
        </p:nvSpPr>
        <p:spPr>
          <a:xfrm>
            <a:off x="5221225" y="646963"/>
            <a:ext cx="3246000" cy="642300"/>
          </a:xfrm>
          <a:prstGeom prst="rect">
            <a:avLst/>
          </a:prstGeom>
        </p:spPr>
        <p:txBody>
          <a:bodyPr anchorCtr="0" anchor="b" bIns="0" lIns="320025" spcFirstLastPara="1" rIns="0" wrap="square" tIns="0">
            <a:noAutofit/>
          </a:bodyPr>
          <a:lstStyle>
            <a:lvl1pPr lvl="0" rtl="0">
              <a:spcBef>
                <a:spcPts val="0"/>
              </a:spcBef>
              <a:spcAft>
                <a:spcPts val="0"/>
              </a:spcAft>
              <a:buSzPts val="1100"/>
              <a:buNone/>
              <a:defRPr b="1" sz="1100"/>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
        <p:nvSpPr>
          <p:cNvPr id="188" name="Google Shape;188;p18"/>
          <p:cNvSpPr txBox="1"/>
          <p:nvPr>
            <p:ph idx="5" type="body"/>
          </p:nvPr>
        </p:nvSpPr>
        <p:spPr>
          <a:xfrm>
            <a:off x="5221250" y="2565263"/>
            <a:ext cx="3246000" cy="642300"/>
          </a:xfrm>
          <a:prstGeom prst="rect">
            <a:avLst/>
          </a:prstGeom>
        </p:spPr>
        <p:txBody>
          <a:bodyPr anchorCtr="0" anchor="t" bIns="0" lIns="320025" spcFirstLastPara="1" rIns="0" wrap="square" tIns="91425">
            <a:noAutofit/>
          </a:bodyPr>
          <a:lstStyle>
            <a:lvl1pPr indent="-298450" lvl="0" marL="457200" rtl="0">
              <a:lnSpc>
                <a:spcPct val="115000"/>
              </a:lnSpc>
              <a:spcBef>
                <a:spcPts val="0"/>
              </a:spcBef>
              <a:spcAft>
                <a:spcPts val="0"/>
              </a:spcAft>
              <a:buSzPts val="1100"/>
              <a:buChar char="●"/>
              <a:defRPr sz="1100"/>
            </a:lvl1pPr>
            <a:lvl2pPr indent="-298450" lvl="1" marL="914400" rtl="0">
              <a:lnSpc>
                <a:spcPct val="115000"/>
              </a:lnSpc>
              <a:spcBef>
                <a:spcPts val="0"/>
              </a:spcBef>
              <a:spcAft>
                <a:spcPts val="0"/>
              </a:spcAft>
              <a:buSzPts val="1100"/>
              <a:buChar char="●"/>
              <a:defRPr sz="1100"/>
            </a:lvl2pPr>
            <a:lvl3pPr indent="-298450" lvl="2" marL="1371600" rtl="0">
              <a:lnSpc>
                <a:spcPct val="115000"/>
              </a:lnSpc>
              <a:spcBef>
                <a:spcPts val="0"/>
              </a:spcBef>
              <a:spcAft>
                <a:spcPts val="0"/>
              </a:spcAft>
              <a:buSzPts val="1100"/>
              <a:buChar char="○"/>
              <a:defRPr sz="1100"/>
            </a:lvl3pPr>
            <a:lvl4pPr indent="-298450" lvl="3" marL="1828800" rtl="0">
              <a:lnSpc>
                <a:spcPct val="115000"/>
              </a:lnSpc>
              <a:spcBef>
                <a:spcPts val="0"/>
              </a:spcBef>
              <a:spcAft>
                <a:spcPts val="0"/>
              </a:spcAft>
              <a:buSzPts val="1100"/>
              <a:buChar char="■"/>
              <a:defRPr sz="1100"/>
            </a:lvl4pPr>
            <a:lvl5pPr indent="-298450" lvl="4" marL="2286000" rtl="0">
              <a:lnSpc>
                <a:spcPct val="115000"/>
              </a:lnSpc>
              <a:spcBef>
                <a:spcPts val="0"/>
              </a:spcBef>
              <a:spcAft>
                <a:spcPts val="0"/>
              </a:spcAft>
              <a:buSzPts val="1100"/>
              <a:buChar char="○"/>
              <a:defRPr sz="1100"/>
            </a:lvl5pPr>
            <a:lvl6pPr indent="-298450" lvl="5" marL="2743200" rtl="0">
              <a:lnSpc>
                <a:spcPct val="115000"/>
              </a:lnSpc>
              <a:spcBef>
                <a:spcPts val="0"/>
              </a:spcBef>
              <a:spcAft>
                <a:spcPts val="0"/>
              </a:spcAft>
              <a:buSzPts val="1100"/>
              <a:buChar char="■"/>
              <a:defRPr sz="1100"/>
            </a:lvl6pPr>
            <a:lvl7pPr indent="-298450" lvl="6" marL="3200400" rtl="0">
              <a:lnSpc>
                <a:spcPct val="115000"/>
              </a:lnSpc>
              <a:spcBef>
                <a:spcPts val="0"/>
              </a:spcBef>
              <a:spcAft>
                <a:spcPts val="0"/>
              </a:spcAft>
              <a:buSzPts val="1100"/>
              <a:buChar char="●"/>
              <a:defRPr sz="1100"/>
            </a:lvl7pPr>
            <a:lvl8pPr indent="-298450" lvl="7" marL="3657600" rtl="0">
              <a:lnSpc>
                <a:spcPct val="115000"/>
              </a:lnSpc>
              <a:spcBef>
                <a:spcPts val="0"/>
              </a:spcBef>
              <a:spcAft>
                <a:spcPts val="0"/>
              </a:spcAft>
              <a:buSzPts val="1100"/>
              <a:buChar char="○"/>
              <a:defRPr sz="1100"/>
            </a:lvl8pPr>
            <a:lvl9pPr indent="-298450" lvl="8" marL="4114800" rtl="0">
              <a:lnSpc>
                <a:spcPct val="115000"/>
              </a:lnSpc>
              <a:spcBef>
                <a:spcPts val="0"/>
              </a:spcBef>
              <a:spcAft>
                <a:spcPts val="0"/>
              </a:spcAft>
              <a:buSzPts val="1100"/>
              <a:buChar char="■"/>
              <a:defRPr sz="1100"/>
            </a:lvl9pPr>
          </a:lstStyle>
          <a:p/>
        </p:txBody>
      </p:sp>
      <p:sp>
        <p:nvSpPr>
          <p:cNvPr id="189" name="Google Shape;189;p18"/>
          <p:cNvSpPr txBox="1"/>
          <p:nvPr>
            <p:ph idx="6" type="subTitle"/>
          </p:nvPr>
        </p:nvSpPr>
        <p:spPr>
          <a:xfrm>
            <a:off x="5221225" y="1922888"/>
            <a:ext cx="3246000" cy="642300"/>
          </a:xfrm>
          <a:prstGeom prst="rect">
            <a:avLst/>
          </a:prstGeom>
        </p:spPr>
        <p:txBody>
          <a:bodyPr anchorCtr="0" anchor="b" bIns="0" lIns="320025" spcFirstLastPara="1" rIns="0" wrap="square" tIns="0">
            <a:noAutofit/>
          </a:bodyPr>
          <a:lstStyle>
            <a:lvl1pPr lvl="0" rtl="0">
              <a:spcBef>
                <a:spcPts val="0"/>
              </a:spcBef>
              <a:spcAft>
                <a:spcPts val="0"/>
              </a:spcAft>
              <a:buSzPts val="1100"/>
              <a:buNone/>
              <a:defRPr b="1" sz="1100"/>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
        <p:nvSpPr>
          <p:cNvPr id="190" name="Google Shape;190;p18"/>
          <p:cNvSpPr txBox="1"/>
          <p:nvPr>
            <p:ph idx="7" type="body"/>
          </p:nvPr>
        </p:nvSpPr>
        <p:spPr>
          <a:xfrm>
            <a:off x="5221250" y="3860513"/>
            <a:ext cx="3246000" cy="642300"/>
          </a:xfrm>
          <a:prstGeom prst="rect">
            <a:avLst/>
          </a:prstGeom>
        </p:spPr>
        <p:txBody>
          <a:bodyPr anchorCtr="0" anchor="t" bIns="0" lIns="320025" spcFirstLastPara="1" rIns="0" wrap="square" tIns="91425">
            <a:noAutofit/>
          </a:bodyPr>
          <a:lstStyle>
            <a:lvl1pPr indent="-298450" lvl="0" marL="457200" rtl="0">
              <a:lnSpc>
                <a:spcPct val="115000"/>
              </a:lnSpc>
              <a:spcBef>
                <a:spcPts val="0"/>
              </a:spcBef>
              <a:spcAft>
                <a:spcPts val="0"/>
              </a:spcAft>
              <a:buSzPts val="1100"/>
              <a:buChar char="●"/>
              <a:defRPr sz="1100"/>
            </a:lvl1pPr>
            <a:lvl2pPr indent="-298450" lvl="1" marL="914400" rtl="0">
              <a:lnSpc>
                <a:spcPct val="115000"/>
              </a:lnSpc>
              <a:spcBef>
                <a:spcPts val="0"/>
              </a:spcBef>
              <a:spcAft>
                <a:spcPts val="0"/>
              </a:spcAft>
              <a:buSzPts val="1100"/>
              <a:buChar char="●"/>
              <a:defRPr sz="1100"/>
            </a:lvl2pPr>
            <a:lvl3pPr indent="-298450" lvl="2" marL="1371600" rtl="0">
              <a:lnSpc>
                <a:spcPct val="115000"/>
              </a:lnSpc>
              <a:spcBef>
                <a:spcPts val="0"/>
              </a:spcBef>
              <a:spcAft>
                <a:spcPts val="0"/>
              </a:spcAft>
              <a:buSzPts val="1100"/>
              <a:buChar char="○"/>
              <a:defRPr sz="1100"/>
            </a:lvl3pPr>
            <a:lvl4pPr indent="-298450" lvl="3" marL="1828800" rtl="0">
              <a:lnSpc>
                <a:spcPct val="115000"/>
              </a:lnSpc>
              <a:spcBef>
                <a:spcPts val="0"/>
              </a:spcBef>
              <a:spcAft>
                <a:spcPts val="0"/>
              </a:spcAft>
              <a:buSzPts val="1100"/>
              <a:buChar char="■"/>
              <a:defRPr sz="1100"/>
            </a:lvl4pPr>
            <a:lvl5pPr indent="-298450" lvl="4" marL="2286000" rtl="0">
              <a:lnSpc>
                <a:spcPct val="115000"/>
              </a:lnSpc>
              <a:spcBef>
                <a:spcPts val="0"/>
              </a:spcBef>
              <a:spcAft>
                <a:spcPts val="0"/>
              </a:spcAft>
              <a:buSzPts val="1100"/>
              <a:buChar char="○"/>
              <a:defRPr sz="1100"/>
            </a:lvl5pPr>
            <a:lvl6pPr indent="-298450" lvl="5" marL="2743200" rtl="0">
              <a:lnSpc>
                <a:spcPct val="115000"/>
              </a:lnSpc>
              <a:spcBef>
                <a:spcPts val="0"/>
              </a:spcBef>
              <a:spcAft>
                <a:spcPts val="0"/>
              </a:spcAft>
              <a:buSzPts val="1100"/>
              <a:buChar char="■"/>
              <a:defRPr sz="1100"/>
            </a:lvl6pPr>
            <a:lvl7pPr indent="-298450" lvl="6" marL="3200400" rtl="0">
              <a:lnSpc>
                <a:spcPct val="115000"/>
              </a:lnSpc>
              <a:spcBef>
                <a:spcPts val="0"/>
              </a:spcBef>
              <a:spcAft>
                <a:spcPts val="0"/>
              </a:spcAft>
              <a:buSzPts val="1100"/>
              <a:buChar char="●"/>
              <a:defRPr sz="1100"/>
            </a:lvl7pPr>
            <a:lvl8pPr indent="-298450" lvl="7" marL="3657600" rtl="0">
              <a:lnSpc>
                <a:spcPct val="115000"/>
              </a:lnSpc>
              <a:spcBef>
                <a:spcPts val="0"/>
              </a:spcBef>
              <a:spcAft>
                <a:spcPts val="0"/>
              </a:spcAft>
              <a:buSzPts val="1100"/>
              <a:buChar char="○"/>
              <a:defRPr sz="1100"/>
            </a:lvl8pPr>
            <a:lvl9pPr indent="-298450" lvl="8" marL="4114800" rtl="0">
              <a:lnSpc>
                <a:spcPct val="115000"/>
              </a:lnSpc>
              <a:spcBef>
                <a:spcPts val="0"/>
              </a:spcBef>
              <a:spcAft>
                <a:spcPts val="0"/>
              </a:spcAft>
              <a:buSzPts val="1100"/>
              <a:buChar char="■"/>
              <a:defRPr sz="1100"/>
            </a:lvl9pPr>
          </a:lstStyle>
          <a:p/>
        </p:txBody>
      </p:sp>
      <p:sp>
        <p:nvSpPr>
          <p:cNvPr id="191" name="Google Shape;191;p18"/>
          <p:cNvSpPr txBox="1"/>
          <p:nvPr>
            <p:ph idx="8" type="subTitle"/>
          </p:nvPr>
        </p:nvSpPr>
        <p:spPr>
          <a:xfrm>
            <a:off x="5221225" y="3218138"/>
            <a:ext cx="3246000" cy="642300"/>
          </a:xfrm>
          <a:prstGeom prst="rect">
            <a:avLst/>
          </a:prstGeom>
        </p:spPr>
        <p:txBody>
          <a:bodyPr anchorCtr="0" anchor="b" bIns="0" lIns="320025" spcFirstLastPara="1" rIns="0" wrap="square" tIns="0">
            <a:noAutofit/>
          </a:bodyPr>
          <a:lstStyle>
            <a:lvl1pPr lvl="0" rtl="0">
              <a:spcBef>
                <a:spcPts val="0"/>
              </a:spcBef>
              <a:spcAft>
                <a:spcPts val="0"/>
              </a:spcAft>
              <a:buSzPts val="1100"/>
              <a:buNone/>
              <a:defRPr b="1" sz="1100"/>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pic>
        <p:nvPicPr>
          <p:cNvPr id="192" name="Google Shape;192;p18"/>
          <p:cNvPicPr preferRelativeResize="0"/>
          <p:nvPr/>
        </p:nvPicPr>
        <p:blipFill>
          <a:blip r:embed="rId2">
            <a:alphaModFix/>
          </a:blip>
          <a:stretch>
            <a:fillRect/>
          </a:stretch>
        </p:blipFill>
        <p:spPr>
          <a:xfrm>
            <a:off x="8650224" y="4645152"/>
            <a:ext cx="320040" cy="32004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 6 Cards">
  <p:cSld name="CUSTOM_1_1_1_1_1_1_1_1_1">
    <p:bg>
      <p:bgPr>
        <a:solidFill>
          <a:schemeClr val="dk1"/>
        </a:solidFill>
      </p:bgPr>
    </p:bg>
    <p:spTree>
      <p:nvGrpSpPr>
        <p:cNvPr id="193" name="Shape 193"/>
        <p:cNvGrpSpPr/>
        <p:nvPr/>
      </p:nvGrpSpPr>
      <p:grpSpPr>
        <a:xfrm>
          <a:off x="0" y="0"/>
          <a:ext cx="0" cy="0"/>
          <a:chOff x="0" y="0"/>
          <a:chExt cx="0" cy="0"/>
        </a:xfrm>
      </p:grpSpPr>
      <p:pic>
        <p:nvPicPr>
          <p:cNvPr id="194" name="Google Shape;194;p19"/>
          <p:cNvPicPr preferRelativeResize="0"/>
          <p:nvPr/>
        </p:nvPicPr>
        <p:blipFill>
          <a:blip r:embed="rId2">
            <a:alphaModFix/>
          </a:blip>
          <a:stretch>
            <a:fillRect/>
          </a:stretch>
        </p:blipFill>
        <p:spPr>
          <a:xfrm>
            <a:off x="8645585" y="4668248"/>
            <a:ext cx="320040" cy="320040"/>
          </a:xfrm>
          <a:prstGeom prst="rect">
            <a:avLst/>
          </a:prstGeom>
          <a:noFill/>
          <a:ln>
            <a:noFill/>
          </a:ln>
        </p:spPr>
      </p:pic>
      <p:sp>
        <p:nvSpPr>
          <p:cNvPr id="195" name="Google Shape;195;p19"/>
          <p:cNvSpPr txBox="1"/>
          <p:nvPr>
            <p:ph type="title"/>
          </p:nvPr>
        </p:nvSpPr>
        <p:spPr>
          <a:xfrm>
            <a:off x="676650" y="11425"/>
            <a:ext cx="7790700" cy="956700"/>
          </a:xfrm>
          <a:prstGeom prst="rect">
            <a:avLst/>
          </a:prstGeom>
        </p:spPr>
        <p:txBody>
          <a:bodyPr anchorCtr="0" anchor="b" bIns="228600" lIns="0" spcFirstLastPara="1" rIns="0" wrap="square" tIns="0">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
        <p:nvSpPr>
          <p:cNvPr id="196" name="Google Shape;196;p19"/>
          <p:cNvSpPr txBox="1"/>
          <p:nvPr>
            <p:ph idx="1" type="body"/>
          </p:nvPr>
        </p:nvSpPr>
        <p:spPr>
          <a:xfrm>
            <a:off x="676650" y="1574550"/>
            <a:ext cx="2267700" cy="997200"/>
          </a:xfrm>
          <a:prstGeom prst="rect">
            <a:avLst/>
          </a:prstGeom>
          <a:solidFill>
            <a:schemeClr val="accent2"/>
          </a:solidFill>
        </p:spPr>
        <p:txBody>
          <a:bodyPr anchorCtr="0" anchor="t" bIns="0" lIns="91425" spcFirstLastPara="1" rIns="91425" wrap="square" tIns="91425">
            <a:noAutofit/>
          </a:bodyPr>
          <a:lstStyle>
            <a:lvl1pPr indent="-298450" lvl="0" marL="457200" rtl="0" algn="ctr">
              <a:lnSpc>
                <a:spcPct val="115000"/>
              </a:lnSpc>
              <a:spcBef>
                <a:spcPts val="0"/>
              </a:spcBef>
              <a:spcAft>
                <a:spcPts val="0"/>
              </a:spcAft>
              <a:buClr>
                <a:srgbClr val="FFBE00"/>
              </a:buClr>
              <a:buSzPts val="1100"/>
              <a:buChar char="●"/>
              <a:defRPr sz="1100">
                <a:solidFill>
                  <a:schemeClr val="lt1"/>
                </a:solidFill>
              </a:defRPr>
            </a:lvl1pPr>
            <a:lvl2pPr indent="-298450" lvl="1" marL="914400" rtl="0" algn="ctr">
              <a:lnSpc>
                <a:spcPct val="115000"/>
              </a:lnSpc>
              <a:spcBef>
                <a:spcPts val="0"/>
              </a:spcBef>
              <a:spcAft>
                <a:spcPts val="0"/>
              </a:spcAft>
              <a:buClr>
                <a:schemeClr val="lt1"/>
              </a:buClr>
              <a:buSzPts val="1100"/>
              <a:buChar char="●"/>
              <a:defRPr sz="1100">
                <a:solidFill>
                  <a:schemeClr val="lt1"/>
                </a:solidFill>
              </a:defRPr>
            </a:lvl2pPr>
            <a:lvl3pPr indent="-298450" lvl="2" marL="1371600" rtl="0" algn="ctr">
              <a:lnSpc>
                <a:spcPct val="115000"/>
              </a:lnSpc>
              <a:spcBef>
                <a:spcPts val="0"/>
              </a:spcBef>
              <a:spcAft>
                <a:spcPts val="0"/>
              </a:spcAft>
              <a:buClr>
                <a:schemeClr val="lt1"/>
              </a:buClr>
              <a:buSzPts val="1100"/>
              <a:buChar char="○"/>
              <a:defRPr sz="1100">
                <a:solidFill>
                  <a:schemeClr val="lt1"/>
                </a:solidFill>
              </a:defRPr>
            </a:lvl3pPr>
            <a:lvl4pPr indent="-298450" lvl="3" marL="1828800" rtl="0" algn="ctr">
              <a:lnSpc>
                <a:spcPct val="115000"/>
              </a:lnSpc>
              <a:spcBef>
                <a:spcPts val="0"/>
              </a:spcBef>
              <a:spcAft>
                <a:spcPts val="0"/>
              </a:spcAft>
              <a:buClr>
                <a:schemeClr val="lt1"/>
              </a:buClr>
              <a:buSzPts val="1100"/>
              <a:buChar char="■"/>
              <a:defRPr sz="1100">
                <a:solidFill>
                  <a:schemeClr val="lt1"/>
                </a:solidFill>
              </a:defRPr>
            </a:lvl4pPr>
            <a:lvl5pPr indent="-298450" lvl="4" marL="2286000" rtl="0" algn="ctr">
              <a:lnSpc>
                <a:spcPct val="115000"/>
              </a:lnSpc>
              <a:spcBef>
                <a:spcPts val="0"/>
              </a:spcBef>
              <a:spcAft>
                <a:spcPts val="0"/>
              </a:spcAft>
              <a:buClr>
                <a:schemeClr val="lt1"/>
              </a:buClr>
              <a:buSzPts val="1100"/>
              <a:buChar char="○"/>
              <a:defRPr sz="1100">
                <a:solidFill>
                  <a:schemeClr val="lt1"/>
                </a:solidFill>
              </a:defRPr>
            </a:lvl5pPr>
            <a:lvl6pPr indent="-298450" lvl="5" marL="2743200" rtl="0" algn="ctr">
              <a:lnSpc>
                <a:spcPct val="115000"/>
              </a:lnSpc>
              <a:spcBef>
                <a:spcPts val="0"/>
              </a:spcBef>
              <a:spcAft>
                <a:spcPts val="0"/>
              </a:spcAft>
              <a:buClr>
                <a:schemeClr val="lt1"/>
              </a:buClr>
              <a:buSzPts val="1100"/>
              <a:buChar char="■"/>
              <a:defRPr sz="1100">
                <a:solidFill>
                  <a:schemeClr val="lt1"/>
                </a:solidFill>
              </a:defRPr>
            </a:lvl6pPr>
            <a:lvl7pPr indent="-298450" lvl="6" marL="3200400" rtl="0" algn="ctr">
              <a:lnSpc>
                <a:spcPct val="115000"/>
              </a:lnSpc>
              <a:spcBef>
                <a:spcPts val="0"/>
              </a:spcBef>
              <a:spcAft>
                <a:spcPts val="0"/>
              </a:spcAft>
              <a:buClr>
                <a:schemeClr val="lt1"/>
              </a:buClr>
              <a:buSzPts val="1100"/>
              <a:buChar char="●"/>
              <a:defRPr sz="1100">
                <a:solidFill>
                  <a:schemeClr val="lt1"/>
                </a:solidFill>
              </a:defRPr>
            </a:lvl7pPr>
            <a:lvl8pPr indent="-298450" lvl="7" marL="3657600" rtl="0" algn="ctr">
              <a:lnSpc>
                <a:spcPct val="115000"/>
              </a:lnSpc>
              <a:spcBef>
                <a:spcPts val="0"/>
              </a:spcBef>
              <a:spcAft>
                <a:spcPts val="0"/>
              </a:spcAft>
              <a:buClr>
                <a:schemeClr val="lt1"/>
              </a:buClr>
              <a:buSzPts val="1100"/>
              <a:buChar char="○"/>
              <a:defRPr sz="1100">
                <a:solidFill>
                  <a:schemeClr val="lt1"/>
                </a:solidFill>
              </a:defRPr>
            </a:lvl8pPr>
            <a:lvl9pPr indent="-298450" lvl="8" marL="4114800" rtl="0" algn="ctr">
              <a:lnSpc>
                <a:spcPct val="115000"/>
              </a:lnSpc>
              <a:spcBef>
                <a:spcPts val="0"/>
              </a:spcBef>
              <a:spcAft>
                <a:spcPts val="0"/>
              </a:spcAft>
              <a:buClr>
                <a:schemeClr val="lt1"/>
              </a:buClr>
              <a:buSzPts val="1100"/>
              <a:buChar char="■"/>
              <a:defRPr sz="1100">
                <a:solidFill>
                  <a:schemeClr val="lt1"/>
                </a:solidFill>
              </a:defRPr>
            </a:lvl9pPr>
          </a:lstStyle>
          <a:p/>
        </p:txBody>
      </p:sp>
      <p:sp>
        <p:nvSpPr>
          <p:cNvPr id="197" name="Google Shape;197;p19"/>
          <p:cNvSpPr txBox="1"/>
          <p:nvPr>
            <p:ph idx="2" type="subTitle"/>
          </p:nvPr>
        </p:nvSpPr>
        <p:spPr>
          <a:xfrm>
            <a:off x="676675" y="968130"/>
            <a:ext cx="2267700" cy="606600"/>
          </a:xfrm>
          <a:prstGeom prst="rect">
            <a:avLst/>
          </a:prstGeom>
          <a:solidFill>
            <a:schemeClr val="accent2"/>
          </a:solidFill>
        </p:spPr>
        <p:txBody>
          <a:bodyPr anchorCtr="0" anchor="ctr" bIns="0" lIns="0" spcFirstLastPara="1" rIns="0" wrap="square" tIns="0">
            <a:noAutofit/>
          </a:bodyPr>
          <a:lstStyle>
            <a:lvl1pPr lvl="0" rtl="0" algn="ctr">
              <a:spcBef>
                <a:spcPts val="0"/>
              </a:spcBef>
              <a:spcAft>
                <a:spcPts val="0"/>
              </a:spcAft>
              <a:buClr>
                <a:schemeClr val="dk2"/>
              </a:buClr>
              <a:buSzPts val="1100"/>
              <a:buNone/>
              <a:defRPr b="1" sz="1100">
                <a:solidFill>
                  <a:schemeClr val="dk2"/>
                </a:solidFill>
              </a:defRPr>
            </a:lvl1pPr>
            <a:lvl2pPr lvl="1" rtl="0" algn="ctr">
              <a:spcBef>
                <a:spcPts val="0"/>
              </a:spcBef>
              <a:spcAft>
                <a:spcPts val="0"/>
              </a:spcAft>
              <a:buClr>
                <a:schemeClr val="dk2"/>
              </a:buClr>
              <a:buSzPts val="1400"/>
              <a:buNone/>
              <a:defRPr b="1">
                <a:solidFill>
                  <a:schemeClr val="dk2"/>
                </a:solidFill>
              </a:defRPr>
            </a:lvl2pPr>
            <a:lvl3pPr lvl="2" rtl="0" algn="ctr">
              <a:spcBef>
                <a:spcPts val="0"/>
              </a:spcBef>
              <a:spcAft>
                <a:spcPts val="0"/>
              </a:spcAft>
              <a:buClr>
                <a:schemeClr val="dk2"/>
              </a:buClr>
              <a:buSzPts val="1400"/>
              <a:buNone/>
              <a:defRPr b="1">
                <a:solidFill>
                  <a:schemeClr val="dk2"/>
                </a:solidFill>
              </a:defRPr>
            </a:lvl3pPr>
            <a:lvl4pPr lvl="3" rtl="0" algn="ctr">
              <a:spcBef>
                <a:spcPts val="0"/>
              </a:spcBef>
              <a:spcAft>
                <a:spcPts val="0"/>
              </a:spcAft>
              <a:buClr>
                <a:schemeClr val="dk2"/>
              </a:buClr>
              <a:buSzPts val="1400"/>
              <a:buNone/>
              <a:defRPr b="1">
                <a:solidFill>
                  <a:schemeClr val="dk2"/>
                </a:solidFill>
              </a:defRPr>
            </a:lvl4pPr>
            <a:lvl5pPr lvl="4" rtl="0" algn="ctr">
              <a:spcBef>
                <a:spcPts val="0"/>
              </a:spcBef>
              <a:spcAft>
                <a:spcPts val="0"/>
              </a:spcAft>
              <a:buClr>
                <a:schemeClr val="dk2"/>
              </a:buClr>
              <a:buSzPts val="1400"/>
              <a:buNone/>
              <a:defRPr b="1">
                <a:solidFill>
                  <a:schemeClr val="dk2"/>
                </a:solidFill>
              </a:defRPr>
            </a:lvl5pPr>
            <a:lvl6pPr lvl="5" rtl="0" algn="ctr">
              <a:spcBef>
                <a:spcPts val="0"/>
              </a:spcBef>
              <a:spcAft>
                <a:spcPts val="0"/>
              </a:spcAft>
              <a:buClr>
                <a:schemeClr val="dk2"/>
              </a:buClr>
              <a:buSzPts val="1400"/>
              <a:buNone/>
              <a:defRPr b="1">
                <a:solidFill>
                  <a:schemeClr val="dk2"/>
                </a:solidFill>
              </a:defRPr>
            </a:lvl6pPr>
            <a:lvl7pPr lvl="6" rtl="0" algn="ctr">
              <a:spcBef>
                <a:spcPts val="0"/>
              </a:spcBef>
              <a:spcAft>
                <a:spcPts val="0"/>
              </a:spcAft>
              <a:buClr>
                <a:schemeClr val="dk2"/>
              </a:buClr>
              <a:buSzPts val="1400"/>
              <a:buNone/>
              <a:defRPr b="1">
                <a:solidFill>
                  <a:schemeClr val="dk2"/>
                </a:solidFill>
              </a:defRPr>
            </a:lvl7pPr>
            <a:lvl8pPr lvl="7" rtl="0" algn="ctr">
              <a:spcBef>
                <a:spcPts val="0"/>
              </a:spcBef>
              <a:spcAft>
                <a:spcPts val="0"/>
              </a:spcAft>
              <a:buClr>
                <a:schemeClr val="dk2"/>
              </a:buClr>
              <a:buSzPts val="1400"/>
              <a:buNone/>
              <a:defRPr b="1">
                <a:solidFill>
                  <a:schemeClr val="dk2"/>
                </a:solidFill>
              </a:defRPr>
            </a:lvl8pPr>
            <a:lvl9pPr lvl="8" rtl="0" algn="ctr">
              <a:spcBef>
                <a:spcPts val="0"/>
              </a:spcBef>
              <a:spcAft>
                <a:spcPts val="0"/>
              </a:spcAft>
              <a:buClr>
                <a:schemeClr val="dk2"/>
              </a:buClr>
              <a:buSzPts val="1400"/>
              <a:buNone/>
              <a:defRPr b="1">
                <a:solidFill>
                  <a:schemeClr val="dk2"/>
                </a:solidFill>
              </a:defRPr>
            </a:lvl9pPr>
          </a:lstStyle>
          <a:p/>
        </p:txBody>
      </p:sp>
      <p:sp>
        <p:nvSpPr>
          <p:cNvPr id="198" name="Google Shape;198;p19"/>
          <p:cNvSpPr txBox="1"/>
          <p:nvPr>
            <p:ph idx="3" type="body"/>
          </p:nvPr>
        </p:nvSpPr>
        <p:spPr>
          <a:xfrm>
            <a:off x="676650" y="3494874"/>
            <a:ext cx="2267700" cy="994800"/>
          </a:xfrm>
          <a:prstGeom prst="rect">
            <a:avLst/>
          </a:prstGeom>
          <a:solidFill>
            <a:schemeClr val="accent2"/>
          </a:solidFill>
        </p:spPr>
        <p:txBody>
          <a:bodyPr anchorCtr="0" anchor="t" bIns="0" lIns="91425" spcFirstLastPara="1" rIns="91425" wrap="square" tIns="91425">
            <a:noAutofit/>
          </a:bodyPr>
          <a:lstStyle>
            <a:lvl1pPr indent="-298450" lvl="0" marL="457200" rtl="0" algn="ctr">
              <a:lnSpc>
                <a:spcPct val="115000"/>
              </a:lnSpc>
              <a:spcBef>
                <a:spcPts val="0"/>
              </a:spcBef>
              <a:spcAft>
                <a:spcPts val="0"/>
              </a:spcAft>
              <a:buClr>
                <a:srgbClr val="FFBE00"/>
              </a:buClr>
              <a:buSzPts val="1100"/>
              <a:buChar char="●"/>
              <a:defRPr sz="1100">
                <a:solidFill>
                  <a:schemeClr val="lt1"/>
                </a:solidFill>
              </a:defRPr>
            </a:lvl1pPr>
            <a:lvl2pPr indent="-298450" lvl="1" marL="914400" rtl="0" algn="ctr">
              <a:lnSpc>
                <a:spcPct val="115000"/>
              </a:lnSpc>
              <a:spcBef>
                <a:spcPts val="0"/>
              </a:spcBef>
              <a:spcAft>
                <a:spcPts val="0"/>
              </a:spcAft>
              <a:buClr>
                <a:schemeClr val="lt1"/>
              </a:buClr>
              <a:buSzPts val="1100"/>
              <a:buChar char="●"/>
              <a:defRPr sz="1100">
                <a:solidFill>
                  <a:schemeClr val="lt1"/>
                </a:solidFill>
              </a:defRPr>
            </a:lvl2pPr>
            <a:lvl3pPr indent="-298450" lvl="2" marL="1371600" rtl="0" algn="ctr">
              <a:lnSpc>
                <a:spcPct val="115000"/>
              </a:lnSpc>
              <a:spcBef>
                <a:spcPts val="0"/>
              </a:spcBef>
              <a:spcAft>
                <a:spcPts val="0"/>
              </a:spcAft>
              <a:buClr>
                <a:schemeClr val="lt1"/>
              </a:buClr>
              <a:buSzPts val="1100"/>
              <a:buChar char="○"/>
              <a:defRPr sz="1100">
                <a:solidFill>
                  <a:schemeClr val="lt1"/>
                </a:solidFill>
              </a:defRPr>
            </a:lvl3pPr>
            <a:lvl4pPr indent="-298450" lvl="3" marL="1828800" rtl="0" algn="ctr">
              <a:lnSpc>
                <a:spcPct val="115000"/>
              </a:lnSpc>
              <a:spcBef>
                <a:spcPts val="0"/>
              </a:spcBef>
              <a:spcAft>
                <a:spcPts val="0"/>
              </a:spcAft>
              <a:buClr>
                <a:schemeClr val="lt1"/>
              </a:buClr>
              <a:buSzPts val="1100"/>
              <a:buChar char="■"/>
              <a:defRPr sz="1100">
                <a:solidFill>
                  <a:schemeClr val="lt1"/>
                </a:solidFill>
              </a:defRPr>
            </a:lvl4pPr>
            <a:lvl5pPr indent="-298450" lvl="4" marL="2286000" rtl="0" algn="ctr">
              <a:lnSpc>
                <a:spcPct val="115000"/>
              </a:lnSpc>
              <a:spcBef>
                <a:spcPts val="0"/>
              </a:spcBef>
              <a:spcAft>
                <a:spcPts val="0"/>
              </a:spcAft>
              <a:buClr>
                <a:schemeClr val="lt1"/>
              </a:buClr>
              <a:buSzPts val="1100"/>
              <a:buChar char="○"/>
              <a:defRPr sz="1100">
                <a:solidFill>
                  <a:schemeClr val="lt1"/>
                </a:solidFill>
              </a:defRPr>
            </a:lvl5pPr>
            <a:lvl6pPr indent="-298450" lvl="5" marL="2743200" rtl="0" algn="ctr">
              <a:lnSpc>
                <a:spcPct val="115000"/>
              </a:lnSpc>
              <a:spcBef>
                <a:spcPts val="0"/>
              </a:spcBef>
              <a:spcAft>
                <a:spcPts val="0"/>
              </a:spcAft>
              <a:buClr>
                <a:schemeClr val="lt1"/>
              </a:buClr>
              <a:buSzPts val="1100"/>
              <a:buChar char="■"/>
              <a:defRPr sz="1100">
                <a:solidFill>
                  <a:schemeClr val="lt1"/>
                </a:solidFill>
              </a:defRPr>
            </a:lvl6pPr>
            <a:lvl7pPr indent="-298450" lvl="6" marL="3200400" rtl="0" algn="ctr">
              <a:lnSpc>
                <a:spcPct val="115000"/>
              </a:lnSpc>
              <a:spcBef>
                <a:spcPts val="0"/>
              </a:spcBef>
              <a:spcAft>
                <a:spcPts val="0"/>
              </a:spcAft>
              <a:buClr>
                <a:schemeClr val="lt1"/>
              </a:buClr>
              <a:buSzPts val="1100"/>
              <a:buChar char="●"/>
              <a:defRPr sz="1100">
                <a:solidFill>
                  <a:schemeClr val="lt1"/>
                </a:solidFill>
              </a:defRPr>
            </a:lvl7pPr>
            <a:lvl8pPr indent="-298450" lvl="7" marL="3657600" rtl="0" algn="ctr">
              <a:lnSpc>
                <a:spcPct val="115000"/>
              </a:lnSpc>
              <a:spcBef>
                <a:spcPts val="0"/>
              </a:spcBef>
              <a:spcAft>
                <a:spcPts val="0"/>
              </a:spcAft>
              <a:buClr>
                <a:schemeClr val="lt1"/>
              </a:buClr>
              <a:buSzPts val="1100"/>
              <a:buChar char="○"/>
              <a:defRPr sz="1100">
                <a:solidFill>
                  <a:schemeClr val="lt1"/>
                </a:solidFill>
              </a:defRPr>
            </a:lvl8pPr>
            <a:lvl9pPr indent="-298450" lvl="8" marL="4114800" rtl="0" algn="ctr">
              <a:lnSpc>
                <a:spcPct val="115000"/>
              </a:lnSpc>
              <a:spcBef>
                <a:spcPts val="0"/>
              </a:spcBef>
              <a:spcAft>
                <a:spcPts val="0"/>
              </a:spcAft>
              <a:buClr>
                <a:schemeClr val="lt1"/>
              </a:buClr>
              <a:buSzPts val="1100"/>
              <a:buChar char="■"/>
              <a:defRPr sz="1100">
                <a:solidFill>
                  <a:schemeClr val="lt1"/>
                </a:solidFill>
              </a:defRPr>
            </a:lvl9pPr>
          </a:lstStyle>
          <a:p/>
        </p:txBody>
      </p:sp>
      <p:sp>
        <p:nvSpPr>
          <p:cNvPr id="199" name="Google Shape;199;p19"/>
          <p:cNvSpPr txBox="1"/>
          <p:nvPr>
            <p:ph idx="4" type="subTitle"/>
          </p:nvPr>
        </p:nvSpPr>
        <p:spPr>
          <a:xfrm>
            <a:off x="676675" y="2850100"/>
            <a:ext cx="2267700" cy="646800"/>
          </a:xfrm>
          <a:prstGeom prst="rect">
            <a:avLst/>
          </a:prstGeom>
          <a:solidFill>
            <a:schemeClr val="accent2"/>
          </a:solidFill>
        </p:spPr>
        <p:txBody>
          <a:bodyPr anchorCtr="0" anchor="ctr" bIns="0" lIns="0" spcFirstLastPara="1" rIns="0" wrap="square" tIns="0">
            <a:noAutofit/>
          </a:bodyPr>
          <a:lstStyle>
            <a:lvl1pPr lvl="0" rtl="0" algn="ctr">
              <a:spcBef>
                <a:spcPts val="0"/>
              </a:spcBef>
              <a:spcAft>
                <a:spcPts val="0"/>
              </a:spcAft>
              <a:buClr>
                <a:schemeClr val="dk2"/>
              </a:buClr>
              <a:buSzPts val="1100"/>
              <a:buNone/>
              <a:defRPr b="1" sz="1100">
                <a:solidFill>
                  <a:schemeClr val="dk2"/>
                </a:solidFill>
              </a:defRPr>
            </a:lvl1pPr>
            <a:lvl2pPr lvl="1" rtl="0" algn="ctr">
              <a:spcBef>
                <a:spcPts val="0"/>
              </a:spcBef>
              <a:spcAft>
                <a:spcPts val="0"/>
              </a:spcAft>
              <a:buClr>
                <a:schemeClr val="dk2"/>
              </a:buClr>
              <a:buSzPts val="1400"/>
              <a:buNone/>
              <a:defRPr b="1">
                <a:solidFill>
                  <a:schemeClr val="dk2"/>
                </a:solidFill>
              </a:defRPr>
            </a:lvl2pPr>
            <a:lvl3pPr lvl="2" rtl="0" algn="ctr">
              <a:spcBef>
                <a:spcPts val="0"/>
              </a:spcBef>
              <a:spcAft>
                <a:spcPts val="0"/>
              </a:spcAft>
              <a:buClr>
                <a:schemeClr val="dk2"/>
              </a:buClr>
              <a:buSzPts val="1400"/>
              <a:buNone/>
              <a:defRPr b="1">
                <a:solidFill>
                  <a:schemeClr val="dk2"/>
                </a:solidFill>
              </a:defRPr>
            </a:lvl3pPr>
            <a:lvl4pPr lvl="3" rtl="0" algn="ctr">
              <a:spcBef>
                <a:spcPts val="0"/>
              </a:spcBef>
              <a:spcAft>
                <a:spcPts val="0"/>
              </a:spcAft>
              <a:buClr>
                <a:schemeClr val="dk2"/>
              </a:buClr>
              <a:buSzPts val="1400"/>
              <a:buNone/>
              <a:defRPr b="1">
                <a:solidFill>
                  <a:schemeClr val="dk2"/>
                </a:solidFill>
              </a:defRPr>
            </a:lvl4pPr>
            <a:lvl5pPr lvl="4" rtl="0" algn="ctr">
              <a:spcBef>
                <a:spcPts val="0"/>
              </a:spcBef>
              <a:spcAft>
                <a:spcPts val="0"/>
              </a:spcAft>
              <a:buClr>
                <a:schemeClr val="dk2"/>
              </a:buClr>
              <a:buSzPts val="1400"/>
              <a:buNone/>
              <a:defRPr b="1">
                <a:solidFill>
                  <a:schemeClr val="dk2"/>
                </a:solidFill>
              </a:defRPr>
            </a:lvl5pPr>
            <a:lvl6pPr lvl="5" rtl="0" algn="ctr">
              <a:spcBef>
                <a:spcPts val="0"/>
              </a:spcBef>
              <a:spcAft>
                <a:spcPts val="0"/>
              </a:spcAft>
              <a:buClr>
                <a:schemeClr val="dk2"/>
              </a:buClr>
              <a:buSzPts val="1400"/>
              <a:buNone/>
              <a:defRPr b="1">
                <a:solidFill>
                  <a:schemeClr val="dk2"/>
                </a:solidFill>
              </a:defRPr>
            </a:lvl6pPr>
            <a:lvl7pPr lvl="6" rtl="0" algn="ctr">
              <a:spcBef>
                <a:spcPts val="0"/>
              </a:spcBef>
              <a:spcAft>
                <a:spcPts val="0"/>
              </a:spcAft>
              <a:buClr>
                <a:schemeClr val="dk2"/>
              </a:buClr>
              <a:buSzPts val="1400"/>
              <a:buNone/>
              <a:defRPr b="1">
                <a:solidFill>
                  <a:schemeClr val="dk2"/>
                </a:solidFill>
              </a:defRPr>
            </a:lvl7pPr>
            <a:lvl8pPr lvl="7" rtl="0" algn="ctr">
              <a:spcBef>
                <a:spcPts val="0"/>
              </a:spcBef>
              <a:spcAft>
                <a:spcPts val="0"/>
              </a:spcAft>
              <a:buClr>
                <a:schemeClr val="dk2"/>
              </a:buClr>
              <a:buSzPts val="1400"/>
              <a:buNone/>
              <a:defRPr b="1">
                <a:solidFill>
                  <a:schemeClr val="dk2"/>
                </a:solidFill>
              </a:defRPr>
            </a:lvl8pPr>
            <a:lvl9pPr lvl="8" rtl="0" algn="ctr">
              <a:spcBef>
                <a:spcPts val="0"/>
              </a:spcBef>
              <a:spcAft>
                <a:spcPts val="0"/>
              </a:spcAft>
              <a:buClr>
                <a:schemeClr val="dk2"/>
              </a:buClr>
              <a:buSzPts val="1400"/>
              <a:buNone/>
              <a:defRPr b="1">
                <a:solidFill>
                  <a:schemeClr val="dk2"/>
                </a:solidFill>
              </a:defRPr>
            </a:lvl9pPr>
          </a:lstStyle>
          <a:p/>
        </p:txBody>
      </p:sp>
      <p:sp>
        <p:nvSpPr>
          <p:cNvPr id="200" name="Google Shape;200;p19"/>
          <p:cNvSpPr txBox="1"/>
          <p:nvPr>
            <p:ph idx="5" type="body"/>
          </p:nvPr>
        </p:nvSpPr>
        <p:spPr>
          <a:xfrm>
            <a:off x="3438138" y="1576900"/>
            <a:ext cx="2267700" cy="997200"/>
          </a:xfrm>
          <a:prstGeom prst="rect">
            <a:avLst/>
          </a:prstGeom>
          <a:solidFill>
            <a:schemeClr val="accent2"/>
          </a:solidFill>
        </p:spPr>
        <p:txBody>
          <a:bodyPr anchorCtr="0" anchor="t" bIns="0" lIns="91425" spcFirstLastPara="1" rIns="91425" wrap="square" tIns="91425">
            <a:noAutofit/>
          </a:bodyPr>
          <a:lstStyle>
            <a:lvl1pPr indent="-298450" lvl="0" marL="457200" rtl="0" algn="ctr">
              <a:lnSpc>
                <a:spcPct val="115000"/>
              </a:lnSpc>
              <a:spcBef>
                <a:spcPts val="0"/>
              </a:spcBef>
              <a:spcAft>
                <a:spcPts val="0"/>
              </a:spcAft>
              <a:buClr>
                <a:srgbClr val="FFBE00"/>
              </a:buClr>
              <a:buSzPts val="1100"/>
              <a:buChar char="●"/>
              <a:defRPr sz="1100">
                <a:solidFill>
                  <a:schemeClr val="lt1"/>
                </a:solidFill>
              </a:defRPr>
            </a:lvl1pPr>
            <a:lvl2pPr indent="-298450" lvl="1" marL="914400" rtl="0" algn="ctr">
              <a:lnSpc>
                <a:spcPct val="115000"/>
              </a:lnSpc>
              <a:spcBef>
                <a:spcPts val="0"/>
              </a:spcBef>
              <a:spcAft>
                <a:spcPts val="0"/>
              </a:spcAft>
              <a:buClr>
                <a:schemeClr val="lt1"/>
              </a:buClr>
              <a:buSzPts val="1100"/>
              <a:buChar char="●"/>
              <a:defRPr sz="1100">
                <a:solidFill>
                  <a:schemeClr val="lt1"/>
                </a:solidFill>
              </a:defRPr>
            </a:lvl2pPr>
            <a:lvl3pPr indent="-298450" lvl="2" marL="1371600" rtl="0" algn="ctr">
              <a:lnSpc>
                <a:spcPct val="115000"/>
              </a:lnSpc>
              <a:spcBef>
                <a:spcPts val="0"/>
              </a:spcBef>
              <a:spcAft>
                <a:spcPts val="0"/>
              </a:spcAft>
              <a:buClr>
                <a:schemeClr val="lt1"/>
              </a:buClr>
              <a:buSzPts val="1100"/>
              <a:buChar char="○"/>
              <a:defRPr sz="1100">
                <a:solidFill>
                  <a:schemeClr val="lt1"/>
                </a:solidFill>
              </a:defRPr>
            </a:lvl3pPr>
            <a:lvl4pPr indent="-298450" lvl="3" marL="1828800" rtl="0" algn="ctr">
              <a:lnSpc>
                <a:spcPct val="115000"/>
              </a:lnSpc>
              <a:spcBef>
                <a:spcPts val="0"/>
              </a:spcBef>
              <a:spcAft>
                <a:spcPts val="0"/>
              </a:spcAft>
              <a:buClr>
                <a:schemeClr val="lt1"/>
              </a:buClr>
              <a:buSzPts val="1100"/>
              <a:buChar char="■"/>
              <a:defRPr sz="1100">
                <a:solidFill>
                  <a:schemeClr val="lt1"/>
                </a:solidFill>
              </a:defRPr>
            </a:lvl4pPr>
            <a:lvl5pPr indent="-298450" lvl="4" marL="2286000" rtl="0" algn="ctr">
              <a:lnSpc>
                <a:spcPct val="115000"/>
              </a:lnSpc>
              <a:spcBef>
                <a:spcPts val="0"/>
              </a:spcBef>
              <a:spcAft>
                <a:spcPts val="0"/>
              </a:spcAft>
              <a:buClr>
                <a:schemeClr val="lt1"/>
              </a:buClr>
              <a:buSzPts val="1100"/>
              <a:buChar char="○"/>
              <a:defRPr sz="1100">
                <a:solidFill>
                  <a:schemeClr val="lt1"/>
                </a:solidFill>
              </a:defRPr>
            </a:lvl5pPr>
            <a:lvl6pPr indent="-298450" lvl="5" marL="2743200" rtl="0" algn="ctr">
              <a:lnSpc>
                <a:spcPct val="115000"/>
              </a:lnSpc>
              <a:spcBef>
                <a:spcPts val="0"/>
              </a:spcBef>
              <a:spcAft>
                <a:spcPts val="0"/>
              </a:spcAft>
              <a:buClr>
                <a:schemeClr val="lt1"/>
              </a:buClr>
              <a:buSzPts val="1100"/>
              <a:buChar char="■"/>
              <a:defRPr sz="1100">
                <a:solidFill>
                  <a:schemeClr val="lt1"/>
                </a:solidFill>
              </a:defRPr>
            </a:lvl6pPr>
            <a:lvl7pPr indent="-298450" lvl="6" marL="3200400" rtl="0" algn="ctr">
              <a:lnSpc>
                <a:spcPct val="115000"/>
              </a:lnSpc>
              <a:spcBef>
                <a:spcPts val="0"/>
              </a:spcBef>
              <a:spcAft>
                <a:spcPts val="0"/>
              </a:spcAft>
              <a:buClr>
                <a:schemeClr val="lt1"/>
              </a:buClr>
              <a:buSzPts val="1100"/>
              <a:buChar char="●"/>
              <a:defRPr sz="1100">
                <a:solidFill>
                  <a:schemeClr val="lt1"/>
                </a:solidFill>
              </a:defRPr>
            </a:lvl7pPr>
            <a:lvl8pPr indent="-298450" lvl="7" marL="3657600" rtl="0" algn="ctr">
              <a:lnSpc>
                <a:spcPct val="115000"/>
              </a:lnSpc>
              <a:spcBef>
                <a:spcPts val="0"/>
              </a:spcBef>
              <a:spcAft>
                <a:spcPts val="0"/>
              </a:spcAft>
              <a:buClr>
                <a:schemeClr val="lt1"/>
              </a:buClr>
              <a:buSzPts val="1100"/>
              <a:buChar char="○"/>
              <a:defRPr sz="1100">
                <a:solidFill>
                  <a:schemeClr val="lt1"/>
                </a:solidFill>
              </a:defRPr>
            </a:lvl8pPr>
            <a:lvl9pPr indent="-298450" lvl="8" marL="4114800" rtl="0" algn="ctr">
              <a:lnSpc>
                <a:spcPct val="115000"/>
              </a:lnSpc>
              <a:spcBef>
                <a:spcPts val="0"/>
              </a:spcBef>
              <a:spcAft>
                <a:spcPts val="0"/>
              </a:spcAft>
              <a:buClr>
                <a:schemeClr val="lt1"/>
              </a:buClr>
              <a:buSzPts val="1100"/>
              <a:buChar char="■"/>
              <a:defRPr sz="1100">
                <a:solidFill>
                  <a:schemeClr val="lt1"/>
                </a:solidFill>
              </a:defRPr>
            </a:lvl9pPr>
          </a:lstStyle>
          <a:p/>
        </p:txBody>
      </p:sp>
      <p:sp>
        <p:nvSpPr>
          <p:cNvPr id="201" name="Google Shape;201;p19"/>
          <p:cNvSpPr txBox="1"/>
          <p:nvPr>
            <p:ph idx="6" type="subTitle"/>
          </p:nvPr>
        </p:nvSpPr>
        <p:spPr>
          <a:xfrm>
            <a:off x="3438168" y="970349"/>
            <a:ext cx="2267700" cy="606600"/>
          </a:xfrm>
          <a:prstGeom prst="rect">
            <a:avLst/>
          </a:prstGeom>
          <a:solidFill>
            <a:schemeClr val="accent2"/>
          </a:solidFill>
        </p:spPr>
        <p:txBody>
          <a:bodyPr anchorCtr="0" anchor="ctr" bIns="0" lIns="0" spcFirstLastPara="1" rIns="0" wrap="square" tIns="0">
            <a:noAutofit/>
          </a:bodyPr>
          <a:lstStyle>
            <a:lvl1pPr lvl="0" rtl="0" algn="ctr">
              <a:spcBef>
                <a:spcPts val="0"/>
              </a:spcBef>
              <a:spcAft>
                <a:spcPts val="0"/>
              </a:spcAft>
              <a:buClr>
                <a:schemeClr val="dk2"/>
              </a:buClr>
              <a:buSzPts val="1100"/>
              <a:buNone/>
              <a:defRPr b="1" sz="1100">
                <a:solidFill>
                  <a:schemeClr val="dk2"/>
                </a:solidFill>
              </a:defRPr>
            </a:lvl1pPr>
            <a:lvl2pPr lvl="1" rtl="0" algn="ctr">
              <a:spcBef>
                <a:spcPts val="0"/>
              </a:spcBef>
              <a:spcAft>
                <a:spcPts val="0"/>
              </a:spcAft>
              <a:buClr>
                <a:schemeClr val="dk2"/>
              </a:buClr>
              <a:buSzPts val="1400"/>
              <a:buNone/>
              <a:defRPr b="1">
                <a:solidFill>
                  <a:schemeClr val="dk2"/>
                </a:solidFill>
              </a:defRPr>
            </a:lvl2pPr>
            <a:lvl3pPr lvl="2" rtl="0" algn="ctr">
              <a:spcBef>
                <a:spcPts val="0"/>
              </a:spcBef>
              <a:spcAft>
                <a:spcPts val="0"/>
              </a:spcAft>
              <a:buClr>
                <a:schemeClr val="dk2"/>
              </a:buClr>
              <a:buSzPts val="1400"/>
              <a:buNone/>
              <a:defRPr b="1">
                <a:solidFill>
                  <a:schemeClr val="dk2"/>
                </a:solidFill>
              </a:defRPr>
            </a:lvl3pPr>
            <a:lvl4pPr lvl="3" rtl="0" algn="ctr">
              <a:spcBef>
                <a:spcPts val="0"/>
              </a:spcBef>
              <a:spcAft>
                <a:spcPts val="0"/>
              </a:spcAft>
              <a:buClr>
                <a:schemeClr val="dk2"/>
              </a:buClr>
              <a:buSzPts val="1400"/>
              <a:buNone/>
              <a:defRPr b="1">
                <a:solidFill>
                  <a:schemeClr val="dk2"/>
                </a:solidFill>
              </a:defRPr>
            </a:lvl4pPr>
            <a:lvl5pPr lvl="4" rtl="0" algn="ctr">
              <a:spcBef>
                <a:spcPts val="0"/>
              </a:spcBef>
              <a:spcAft>
                <a:spcPts val="0"/>
              </a:spcAft>
              <a:buClr>
                <a:schemeClr val="dk2"/>
              </a:buClr>
              <a:buSzPts val="1400"/>
              <a:buNone/>
              <a:defRPr b="1">
                <a:solidFill>
                  <a:schemeClr val="dk2"/>
                </a:solidFill>
              </a:defRPr>
            </a:lvl5pPr>
            <a:lvl6pPr lvl="5" rtl="0" algn="ctr">
              <a:spcBef>
                <a:spcPts val="0"/>
              </a:spcBef>
              <a:spcAft>
                <a:spcPts val="0"/>
              </a:spcAft>
              <a:buClr>
                <a:schemeClr val="dk2"/>
              </a:buClr>
              <a:buSzPts val="1400"/>
              <a:buNone/>
              <a:defRPr b="1">
                <a:solidFill>
                  <a:schemeClr val="dk2"/>
                </a:solidFill>
              </a:defRPr>
            </a:lvl6pPr>
            <a:lvl7pPr lvl="6" rtl="0" algn="ctr">
              <a:spcBef>
                <a:spcPts val="0"/>
              </a:spcBef>
              <a:spcAft>
                <a:spcPts val="0"/>
              </a:spcAft>
              <a:buClr>
                <a:schemeClr val="dk2"/>
              </a:buClr>
              <a:buSzPts val="1400"/>
              <a:buNone/>
              <a:defRPr b="1">
                <a:solidFill>
                  <a:schemeClr val="dk2"/>
                </a:solidFill>
              </a:defRPr>
            </a:lvl7pPr>
            <a:lvl8pPr lvl="7" rtl="0" algn="ctr">
              <a:spcBef>
                <a:spcPts val="0"/>
              </a:spcBef>
              <a:spcAft>
                <a:spcPts val="0"/>
              </a:spcAft>
              <a:buClr>
                <a:schemeClr val="dk2"/>
              </a:buClr>
              <a:buSzPts val="1400"/>
              <a:buNone/>
              <a:defRPr b="1">
                <a:solidFill>
                  <a:schemeClr val="dk2"/>
                </a:solidFill>
              </a:defRPr>
            </a:lvl8pPr>
            <a:lvl9pPr lvl="8" rtl="0" algn="ctr">
              <a:spcBef>
                <a:spcPts val="0"/>
              </a:spcBef>
              <a:spcAft>
                <a:spcPts val="0"/>
              </a:spcAft>
              <a:buClr>
                <a:schemeClr val="dk2"/>
              </a:buClr>
              <a:buSzPts val="1400"/>
              <a:buNone/>
              <a:defRPr b="1">
                <a:solidFill>
                  <a:schemeClr val="dk2"/>
                </a:solidFill>
              </a:defRPr>
            </a:lvl9pPr>
          </a:lstStyle>
          <a:p/>
        </p:txBody>
      </p:sp>
      <p:sp>
        <p:nvSpPr>
          <p:cNvPr id="202" name="Google Shape;202;p19"/>
          <p:cNvSpPr txBox="1"/>
          <p:nvPr>
            <p:ph idx="7" type="body"/>
          </p:nvPr>
        </p:nvSpPr>
        <p:spPr>
          <a:xfrm>
            <a:off x="3438132" y="3497219"/>
            <a:ext cx="2267700" cy="994800"/>
          </a:xfrm>
          <a:prstGeom prst="rect">
            <a:avLst/>
          </a:prstGeom>
          <a:solidFill>
            <a:schemeClr val="accent2"/>
          </a:solidFill>
        </p:spPr>
        <p:txBody>
          <a:bodyPr anchorCtr="0" anchor="t" bIns="0" lIns="91425" spcFirstLastPara="1" rIns="91425" wrap="square" tIns="91425">
            <a:noAutofit/>
          </a:bodyPr>
          <a:lstStyle>
            <a:lvl1pPr indent="-298450" lvl="0" marL="457200" rtl="0" algn="ctr">
              <a:lnSpc>
                <a:spcPct val="115000"/>
              </a:lnSpc>
              <a:spcBef>
                <a:spcPts val="0"/>
              </a:spcBef>
              <a:spcAft>
                <a:spcPts val="0"/>
              </a:spcAft>
              <a:buClr>
                <a:srgbClr val="FFBE00"/>
              </a:buClr>
              <a:buSzPts val="1100"/>
              <a:buChar char="●"/>
              <a:defRPr sz="1100">
                <a:solidFill>
                  <a:schemeClr val="lt1"/>
                </a:solidFill>
              </a:defRPr>
            </a:lvl1pPr>
            <a:lvl2pPr indent="-298450" lvl="1" marL="914400" rtl="0" algn="ctr">
              <a:lnSpc>
                <a:spcPct val="115000"/>
              </a:lnSpc>
              <a:spcBef>
                <a:spcPts val="0"/>
              </a:spcBef>
              <a:spcAft>
                <a:spcPts val="0"/>
              </a:spcAft>
              <a:buClr>
                <a:schemeClr val="lt1"/>
              </a:buClr>
              <a:buSzPts val="1100"/>
              <a:buChar char="●"/>
              <a:defRPr sz="1100">
                <a:solidFill>
                  <a:schemeClr val="lt1"/>
                </a:solidFill>
              </a:defRPr>
            </a:lvl2pPr>
            <a:lvl3pPr indent="-298450" lvl="2" marL="1371600" rtl="0" algn="ctr">
              <a:lnSpc>
                <a:spcPct val="115000"/>
              </a:lnSpc>
              <a:spcBef>
                <a:spcPts val="0"/>
              </a:spcBef>
              <a:spcAft>
                <a:spcPts val="0"/>
              </a:spcAft>
              <a:buClr>
                <a:schemeClr val="lt1"/>
              </a:buClr>
              <a:buSzPts val="1100"/>
              <a:buChar char="○"/>
              <a:defRPr sz="1100">
                <a:solidFill>
                  <a:schemeClr val="lt1"/>
                </a:solidFill>
              </a:defRPr>
            </a:lvl3pPr>
            <a:lvl4pPr indent="-298450" lvl="3" marL="1828800" rtl="0" algn="ctr">
              <a:lnSpc>
                <a:spcPct val="115000"/>
              </a:lnSpc>
              <a:spcBef>
                <a:spcPts val="0"/>
              </a:spcBef>
              <a:spcAft>
                <a:spcPts val="0"/>
              </a:spcAft>
              <a:buClr>
                <a:schemeClr val="lt1"/>
              </a:buClr>
              <a:buSzPts val="1100"/>
              <a:buChar char="■"/>
              <a:defRPr sz="1100">
                <a:solidFill>
                  <a:schemeClr val="lt1"/>
                </a:solidFill>
              </a:defRPr>
            </a:lvl4pPr>
            <a:lvl5pPr indent="-298450" lvl="4" marL="2286000" rtl="0" algn="ctr">
              <a:lnSpc>
                <a:spcPct val="115000"/>
              </a:lnSpc>
              <a:spcBef>
                <a:spcPts val="0"/>
              </a:spcBef>
              <a:spcAft>
                <a:spcPts val="0"/>
              </a:spcAft>
              <a:buClr>
                <a:schemeClr val="lt1"/>
              </a:buClr>
              <a:buSzPts val="1100"/>
              <a:buChar char="○"/>
              <a:defRPr sz="1100">
                <a:solidFill>
                  <a:schemeClr val="lt1"/>
                </a:solidFill>
              </a:defRPr>
            </a:lvl5pPr>
            <a:lvl6pPr indent="-298450" lvl="5" marL="2743200" rtl="0" algn="ctr">
              <a:lnSpc>
                <a:spcPct val="115000"/>
              </a:lnSpc>
              <a:spcBef>
                <a:spcPts val="0"/>
              </a:spcBef>
              <a:spcAft>
                <a:spcPts val="0"/>
              </a:spcAft>
              <a:buClr>
                <a:schemeClr val="lt1"/>
              </a:buClr>
              <a:buSzPts val="1100"/>
              <a:buChar char="■"/>
              <a:defRPr sz="1100">
                <a:solidFill>
                  <a:schemeClr val="lt1"/>
                </a:solidFill>
              </a:defRPr>
            </a:lvl6pPr>
            <a:lvl7pPr indent="-298450" lvl="6" marL="3200400" rtl="0" algn="ctr">
              <a:lnSpc>
                <a:spcPct val="115000"/>
              </a:lnSpc>
              <a:spcBef>
                <a:spcPts val="0"/>
              </a:spcBef>
              <a:spcAft>
                <a:spcPts val="0"/>
              </a:spcAft>
              <a:buClr>
                <a:schemeClr val="lt1"/>
              </a:buClr>
              <a:buSzPts val="1100"/>
              <a:buChar char="●"/>
              <a:defRPr sz="1100">
                <a:solidFill>
                  <a:schemeClr val="lt1"/>
                </a:solidFill>
              </a:defRPr>
            </a:lvl7pPr>
            <a:lvl8pPr indent="-298450" lvl="7" marL="3657600" rtl="0" algn="ctr">
              <a:lnSpc>
                <a:spcPct val="115000"/>
              </a:lnSpc>
              <a:spcBef>
                <a:spcPts val="0"/>
              </a:spcBef>
              <a:spcAft>
                <a:spcPts val="0"/>
              </a:spcAft>
              <a:buClr>
                <a:schemeClr val="lt1"/>
              </a:buClr>
              <a:buSzPts val="1100"/>
              <a:buChar char="○"/>
              <a:defRPr sz="1100">
                <a:solidFill>
                  <a:schemeClr val="lt1"/>
                </a:solidFill>
              </a:defRPr>
            </a:lvl8pPr>
            <a:lvl9pPr indent="-298450" lvl="8" marL="4114800" rtl="0" algn="ctr">
              <a:lnSpc>
                <a:spcPct val="115000"/>
              </a:lnSpc>
              <a:spcBef>
                <a:spcPts val="0"/>
              </a:spcBef>
              <a:spcAft>
                <a:spcPts val="0"/>
              </a:spcAft>
              <a:buClr>
                <a:schemeClr val="lt1"/>
              </a:buClr>
              <a:buSzPts val="1100"/>
              <a:buChar char="■"/>
              <a:defRPr sz="1100">
                <a:solidFill>
                  <a:schemeClr val="lt1"/>
                </a:solidFill>
              </a:defRPr>
            </a:lvl9pPr>
          </a:lstStyle>
          <a:p/>
        </p:txBody>
      </p:sp>
      <p:sp>
        <p:nvSpPr>
          <p:cNvPr id="203" name="Google Shape;203;p19"/>
          <p:cNvSpPr txBox="1"/>
          <p:nvPr>
            <p:ph idx="8" type="subTitle"/>
          </p:nvPr>
        </p:nvSpPr>
        <p:spPr>
          <a:xfrm>
            <a:off x="3438158" y="2852467"/>
            <a:ext cx="2267700" cy="646800"/>
          </a:xfrm>
          <a:prstGeom prst="rect">
            <a:avLst/>
          </a:prstGeom>
          <a:solidFill>
            <a:schemeClr val="accent2"/>
          </a:solidFill>
        </p:spPr>
        <p:txBody>
          <a:bodyPr anchorCtr="0" anchor="ctr" bIns="0" lIns="0" spcFirstLastPara="1" rIns="0" wrap="square" tIns="0">
            <a:noAutofit/>
          </a:bodyPr>
          <a:lstStyle>
            <a:lvl1pPr lvl="0" rtl="0" algn="ctr">
              <a:spcBef>
                <a:spcPts val="0"/>
              </a:spcBef>
              <a:spcAft>
                <a:spcPts val="0"/>
              </a:spcAft>
              <a:buClr>
                <a:schemeClr val="dk2"/>
              </a:buClr>
              <a:buSzPts val="1100"/>
              <a:buNone/>
              <a:defRPr b="1" sz="1100">
                <a:solidFill>
                  <a:schemeClr val="dk2"/>
                </a:solidFill>
              </a:defRPr>
            </a:lvl1pPr>
            <a:lvl2pPr lvl="1" rtl="0" algn="ctr">
              <a:spcBef>
                <a:spcPts val="0"/>
              </a:spcBef>
              <a:spcAft>
                <a:spcPts val="0"/>
              </a:spcAft>
              <a:buClr>
                <a:schemeClr val="dk2"/>
              </a:buClr>
              <a:buSzPts val="1400"/>
              <a:buNone/>
              <a:defRPr b="1">
                <a:solidFill>
                  <a:schemeClr val="dk2"/>
                </a:solidFill>
              </a:defRPr>
            </a:lvl2pPr>
            <a:lvl3pPr lvl="2" rtl="0" algn="ctr">
              <a:spcBef>
                <a:spcPts val="0"/>
              </a:spcBef>
              <a:spcAft>
                <a:spcPts val="0"/>
              </a:spcAft>
              <a:buClr>
                <a:schemeClr val="dk2"/>
              </a:buClr>
              <a:buSzPts val="1400"/>
              <a:buNone/>
              <a:defRPr b="1">
                <a:solidFill>
                  <a:schemeClr val="dk2"/>
                </a:solidFill>
              </a:defRPr>
            </a:lvl3pPr>
            <a:lvl4pPr lvl="3" rtl="0" algn="ctr">
              <a:spcBef>
                <a:spcPts val="0"/>
              </a:spcBef>
              <a:spcAft>
                <a:spcPts val="0"/>
              </a:spcAft>
              <a:buClr>
                <a:schemeClr val="dk2"/>
              </a:buClr>
              <a:buSzPts val="1400"/>
              <a:buNone/>
              <a:defRPr b="1">
                <a:solidFill>
                  <a:schemeClr val="dk2"/>
                </a:solidFill>
              </a:defRPr>
            </a:lvl4pPr>
            <a:lvl5pPr lvl="4" rtl="0" algn="ctr">
              <a:spcBef>
                <a:spcPts val="0"/>
              </a:spcBef>
              <a:spcAft>
                <a:spcPts val="0"/>
              </a:spcAft>
              <a:buClr>
                <a:schemeClr val="dk2"/>
              </a:buClr>
              <a:buSzPts val="1400"/>
              <a:buNone/>
              <a:defRPr b="1">
                <a:solidFill>
                  <a:schemeClr val="dk2"/>
                </a:solidFill>
              </a:defRPr>
            </a:lvl5pPr>
            <a:lvl6pPr lvl="5" rtl="0" algn="ctr">
              <a:spcBef>
                <a:spcPts val="0"/>
              </a:spcBef>
              <a:spcAft>
                <a:spcPts val="0"/>
              </a:spcAft>
              <a:buClr>
                <a:schemeClr val="dk2"/>
              </a:buClr>
              <a:buSzPts val="1400"/>
              <a:buNone/>
              <a:defRPr b="1">
                <a:solidFill>
                  <a:schemeClr val="dk2"/>
                </a:solidFill>
              </a:defRPr>
            </a:lvl6pPr>
            <a:lvl7pPr lvl="6" rtl="0" algn="ctr">
              <a:spcBef>
                <a:spcPts val="0"/>
              </a:spcBef>
              <a:spcAft>
                <a:spcPts val="0"/>
              </a:spcAft>
              <a:buClr>
                <a:schemeClr val="dk2"/>
              </a:buClr>
              <a:buSzPts val="1400"/>
              <a:buNone/>
              <a:defRPr b="1">
                <a:solidFill>
                  <a:schemeClr val="dk2"/>
                </a:solidFill>
              </a:defRPr>
            </a:lvl7pPr>
            <a:lvl8pPr lvl="7" rtl="0" algn="ctr">
              <a:spcBef>
                <a:spcPts val="0"/>
              </a:spcBef>
              <a:spcAft>
                <a:spcPts val="0"/>
              </a:spcAft>
              <a:buClr>
                <a:schemeClr val="dk2"/>
              </a:buClr>
              <a:buSzPts val="1400"/>
              <a:buNone/>
              <a:defRPr b="1">
                <a:solidFill>
                  <a:schemeClr val="dk2"/>
                </a:solidFill>
              </a:defRPr>
            </a:lvl8pPr>
            <a:lvl9pPr lvl="8" rtl="0" algn="ctr">
              <a:spcBef>
                <a:spcPts val="0"/>
              </a:spcBef>
              <a:spcAft>
                <a:spcPts val="0"/>
              </a:spcAft>
              <a:buClr>
                <a:schemeClr val="dk2"/>
              </a:buClr>
              <a:buSzPts val="1400"/>
              <a:buNone/>
              <a:defRPr b="1">
                <a:solidFill>
                  <a:schemeClr val="dk2"/>
                </a:solidFill>
              </a:defRPr>
            </a:lvl9pPr>
          </a:lstStyle>
          <a:p/>
        </p:txBody>
      </p:sp>
      <p:sp>
        <p:nvSpPr>
          <p:cNvPr id="204" name="Google Shape;204;p19"/>
          <p:cNvSpPr txBox="1"/>
          <p:nvPr>
            <p:ph idx="9" type="body"/>
          </p:nvPr>
        </p:nvSpPr>
        <p:spPr>
          <a:xfrm>
            <a:off x="6199688" y="1574550"/>
            <a:ext cx="2267700" cy="997200"/>
          </a:xfrm>
          <a:prstGeom prst="rect">
            <a:avLst/>
          </a:prstGeom>
          <a:solidFill>
            <a:schemeClr val="accent2"/>
          </a:solidFill>
        </p:spPr>
        <p:txBody>
          <a:bodyPr anchorCtr="0" anchor="t" bIns="0" lIns="91425" spcFirstLastPara="1" rIns="91425" wrap="square" tIns="91425">
            <a:noAutofit/>
          </a:bodyPr>
          <a:lstStyle>
            <a:lvl1pPr indent="-298450" lvl="0" marL="457200" rtl="0" algn="ctr">
              <a:lnSpc>
                <a:spcPct val="115000"/>
              </a:lnSpc>
              <a:spcBef>
                <a:spcPts val="0"/>
              </a:spcBef>
              <a:spcAft>
                <a:spcPts val="0"/>
              </a:spcAft>
              <a:buClr>
                <a:srgbClr val="FFBE00"/>
              </a:buClr>
              <a:buSzPts val="1100"/>
              <a:buChar char="●"/>
              <a:defRPr sz="1100">
                <a:solidFill>
                  <a:schemeClr val="lt1"/>
                </a:solidFill>
              </a:defRPr>
            </a:lvl1pPr>
            <a:lvl2pPr indent="-298450" lvl="1" marL="914400" rtl="0" algn="ctr">
              <a:lnSpc>
                <a:spcPct val="115000"/>
              </a:lnSpc>
              <a:spcBef>
                <a:spcPts val="0"/>
              </a:spcBef>
              <a:spcAft>
                <a:spcPts val="0"/>
              </a:spcAft>
              <a:buClr>
                <a:schemeClr val="lt1"/>
              </a:buClr>
              <a:buSzPts val="1100"/>
              <a:buChar char="●"/>
              <a:defRPr sz="1100">
                <a:solidFill>
                  <a:schemeClr val="lt1"/>
                </a:solidFill>
              </a:defRPr>
            </a:lvl2pPr>
            <a:lvl3pPr indent="-298450" lvl="2" marL="1371600" rtl="0" algn="ctr">
              <a:lnSpc>
                <a:spcPct val="115000"/>
              </a:lnSpc>
              <a:spcBef>
                <a:spcPts val="0"/>
              </a:spcBef>
              <a:spcAft>
                <a:spcPts val="0"/>
              </a:spcAft>
              <a:buClr>
                <a:schemeClr val="lt1"/>
              </a:buClr>
              <a:buSzPts val="1100"/>
              <a:buChar char="○"/>
              <a:defRPr sz="1100">
                <a:solidFill>
                  <a:schemeClr val="lt1"/>
                </a:solidFill>
              </a:defRPr>
            </a:lvl3pPr>
            <a:lvl4pPr indent="-298450" lvl="3" marL="1828800" rtl="0" algn="ctr">
              <a:lnSpc>
                <a:spcPct val="115000"/>
              </a:lnSpc>
              <a:spcBef>
                <a:spcPts val="0"/>
              </a:spcBef>
              <a:spcAft>
                <a:spcPts val="0"/>
              </a:spcAft>
              <a:buClr>
                <a:schemeClr val="lt1"/>
              </a:buClr>
              <a:buSzPts val="1100"/>
              <a:buChar char="■"/>
              <a:defRPr sz="1100">
                <a:solidFill>
                  <a:schemeClr val="lt1"/>
                </a:solidFill>
              </a:defRPr>
            </a:lvl4pPr>
            <a:lvl5pPr indent="-298450" lvl="4" marL="2286000" rtl="0" algn="ctr">
              <a:lnSpc>
                <a:spcPct val="115000"/>
              </a:lnSpc>
              <a:spcBef>
                <a:spcPts val="0"/>
              </a:spcBef>
              <a:spcAft>
                <a:spcPts val="0"/>
              </a:spcAft>
              <a:buClr>
                <a:schemeClr val="lt1"/>
              </a:buClr>
              <a:buSzPts val="1100"/>
              <a:buChar char="○"/>
              <a:defRPr sz="1100">
                <a:solidFill>
                  <a:schemeClr val="lt1"/>
                </a:solidFill>
              </a:defRPr>
            </a:lvl5pPr>
            <a:lvl6pPr indent="-298450" lvl="5" marL="2743200" rtl="0" algn="ctr">
              <a:lnSpc>
                <a:spcPct val="115000"/>
              </a:lnSpc>
              <a:spcBef>
                <a:spcPts val="0"/>
              </a:spcBef>
              <a:spcAft>
                <a:spcPts val="0"/>
              </a:spcAft>
              <a:buClr>
                <a:schemeClr val="lt1"/>
              </a:buClr>
              <a:buSzPts val="1100"/>
              <a:buChar char="■"/>
              <a:defRPr sz="1100">
                <a:solidFill>
                  <a:schemeClr val="lt1"/>
                </a:solidFill>
              </a:defRPr>
            </a:lvl6pPr>
            <a:lvl7pPr indent="-298450" lvl="6" marL="3200400" rtl="0" algn="ctr">
              <a:lnSpc>
                <a:spcPct val="115000"/>
              </a:lnSpc>
              <a:spcBef>
                <a:spcPts val="0"/>
              </a:spcBef>
              <a:spcAft>
                <a:spcPts val="0"/>
              </a:spcAft>
              <a:buClr>
                <a:schemeClr val="lt1"/>
              </a:buClr>
              <a:buSzPts val="1100"/>
              <a:buChar char="●"/>
              <a:defRPr sz="1100">
                <a:solidFill>
                  <a:schemeClr val="lt1"/>
                </a:solidFill>
              </a:defRPr>
            </a:lvl7pPr>
            <a:lvl8pPr indent="-298450" lvl="7" marL="3657600" rtl="0" algn="ctr">
              <a:lnSpc>
                <a:spcPct val="115000"/>
              </a:lnSpc>
              <a:spcBef>
                <a:spcPts val="0"/>
              </a:spcBef>
              <a:spcAft>
                <a:spcPts val="0"/>
              </a:spcAft>
              <a:buClr>
                <a:schemeClr val="lt1"/>
              </a:buClr>
              <a:buSzPts val="1100"/>
              <a:buChar char="○"/>
              <a:defRPr sz="1100">
                <a:solidFill>
                  <a:schemeClr val="lt1"/>
                </a:solidFill>
              </a:defRPr>
            </a:lvl8pPr>
            <a:lvl9pPr indent="-298450" lvl="8" marL="4114800" rtl="0" algn="ctr">
              <a:lnSpc>
                <a:spcPct val="115000"/>
              </a:lnSpc>
              <a:spcBef>
                <a:spcPts val="0"/>
              </a:spcBef>
              <a:spcAft>
                <a:spcPts val="0"/>
              </a:spcAft>
              <a:buClr>
                <a:schemeClr val="lt1"/>
              </a:buClr>
              <a:buSzPts val="1100"/>
              <a:buChar char="■"/>
              <a:defRPr sz="1100">
                <a:solidFill>
                  <a:schemeClr val="lt1"/>
                </a:solidFill>
              </a:defRPr>
            </a:lvl9pPr>
          </a:lstStyle>
          <a:p/>
        </p:txBody>
      </p:sp>
      <p:sp>
        <p:nvSpPr>
          <p:cNvPr id="205" name="Google Shape;205;p19"/>
          <p:cNvSpPr txBox="1"/>
          <p:nvPr>
            <p:ph idx="13" type="subTitle"/>
          </p:nvPr>
        </p:nvSpPr>
        <p:spPr>
          <a:xfrm>
            <a:off x="6199724" y="968130"/>
            <a:ext cx="2267700" cy="606600"/>
          </a:xfrm>
          <a:prstGeom prst="rect">
            <a:avLst/>
          </a:prstGeom>
          <a:solidFill>
            <a:schemeClr val="accent2"/>
          </a:solidFill>
        </p:spPr>
        <p:txBody>
          <a:bodyPr anchorCtr="0" anchor="ctr" bIns="0" lIns="0" spcFirstLastPara="1" rIns="0" wrap="square" tIns="0">
            <a:noAutofit/>
          </a:bodyPr>
          <a:lstStyle>
            <a:lvl1pPr lvl="0" rtl="0" algn="ctr">
              <a:spcBef>
                <a:spcPts val="0"/>
              </a:spcBef>
              <a:spcAft>
                <a:spcPts val="0"/>
              </a:spcAft>
              <a:buClr>
                <a:schemeClr val="dk2"/>
              </a:buClr>
              <a:buSzPts val="1100"/>
              <a:buNone/>
              <a:defRPr b="1" sz="1100">
                <a:solidFill>
                  <a:schemeClr val="dk2"/>
                </a:solidFill>
              </a:defRPr>
            </a:lvl1pPr>
            <a:lvl2pPr lvl="1" rtl="0" algn="ctr">
              <a:spcBef>
                <a:spcPts val="0"/>
              </a:spcBef>
              <a:spcAft>
                <a:spcPts val="0"/>
              </a:spcAft>
              <a:buClr>
                <a:schemeClr val="dk2"/>
              </a:buClr>
              <a:buSzPts val="1400"/>
              <a:buNone/>
              <a:defRPr b="1">
                <a:solidFill>
                  <a:schemeClr val="dk2"/>
                </a:solidFill>
              </a:defRPr>
            </a:lvl2pPr>
            <a:lvl3pPr lvl="2" rtl="0" algn="ctr">
              <a:spcBef>
                <a:spcPts val="0"/>
              </a:spcBef>
              <a:spcAft>
                <a:spcPts val="0"/>
              </a:spcAft>
              <a:buClr>
                <a:schemeClr val="dk2"/>
              </a:buClr>
              <a:buSzPts val="1400"/>
              <a:buNone/>
              <a:defRPr b="1">
                <a:solidFill>
                  <a:schemeClr val="dk2"/>
                </a:solidFill>
              </a:defRPr>
            </a:lvl3pPr>
            <a:lvl4pPr lvl="3" rtl="0" algn="ctr">
              <a:spcBef>
                <a:spcPts val="0"/>
              </a:spcBef>
              <a:spcAft>
                <a:spcPts val="0"/>
              </a:spcAft>
              <a:buClr>
                <a:schemeClr val="dk2"/>
              </a:buClr>
              <a:buSzPts val="1400"/>
              <a:buNone/>
              <a:defRPr b="1">
                <a:solidFill>
                  <a:schemeClr val="dk2"/>
                </a:solidFill>
              </a:defRPr>
            </a:lvl4pPr>
            <a:lvl5pPr lvl="4" rtl="0" algn="ctr">
              <a:spcBef>
                <a:spcPts val="0"/>
              </a:spcBef>
              <a:spcAft>
                <a:spcPts val="0"/>
              </a:spcAft>
              <a:buClr>
                <a:schemeClr val="dk2"/>
              </a:buClr>
              <a:buSzPts val="1400"/>
              <a:buNone/>
              <a:defRPr b="1">
                <a:solidFill>
                  <a:schemeClr val="dk2"/>
                </a:solidFill>
              </a:defRPr>
            </a:lvl5pPr>
            <a:lvl6pPr lvl="5" rtl="0" algn="ctr">
              <a:spcBef>
                <a:spcPts val="0"/>
              </a:spcBef>
              <a:spcAft>
                <a:spcPts val="0"/>
              </a:spcAft>
              <a:buClr>
                <a:schemeClr val="dk2"/>
              </a:buClr>
              <a:buSzPts val="1400"/>
              <a:buNone/>
              <a:defRPr b="1">
                <a:solidFill>
                  <a:schemeClr val="dk2"/>
                </a:solidFill>
              </a:defRPr>
            </a:lvl6pPr>
            <a:lvl7pPr lvl="6" rtl="0" algn="ctr">
              <a:spcBef>
                <a:spcPts val="0"/>
              </a:spcBef>
              <a:spcAft>
                <a:spcPts val="0"/>
              </a:spcAft>
              <a:buClr>
                <a:schemeClr val="dk2"/>
              </a:buClr>
              <a:buSzPts val="1400"/>
              <a:buNone/>
              <a:defRPr b="1">
                <a:solidFill>
                  <a:schemeClr val="dk2"/>
                </a:solidFill>
              </a:defRPr>
            </a:lvl7pPr>
            <a:lvl8pPr lvl="7" rtl="0" algn="ctr">
              <a:spcBef>
                <a:spcPts val="0"/>
              </a:spcBef>
              <a:spcAft>
                <a:spcPts val="0"/>
              </a:spcAft>
              <a:buClr>
                <a:schemeClr val="dk2"/>
              </a:buClr>
              <a:buSzPts val="1400"/>
              <a:buNone/>
              <a:defRPr b="1">
                <a:solidFill>
                  <a:schemeClr val="dk2"/>
                </a:solidFill>
              </a:defRPr>
            </a:lvl8pPr>
            <a:lvl9pPr lvl="8" rtl="0" algn="ctr">
              <a:spcBef>
                <a:spcPts val="0"/>
              </a:spcBef>
              <a:spcAft>
                <a:spcPts val="0"/>
              </a:spcAft>
              <a:buClr>
                <a:schemeClr val="dk2"/>
              </a:buClr>
              <a:buSzPts val="1400"/>
              <a:buNone/>
              <a:defRPr b="1">
                <a:solidFill>
                  <a:schemeClr val="dk2"/>
                </a:solidFill>
              </a:defRPr>
            </a:lvl9pPr>
          </a:lstStyle>
          <a:p/>
        </p:txBody>
      </p:sp>
      <p:sp>
        <p:nvSpPr>
          <p:cNvPr id="206" name="Google Shape;206;p19"/>
          <p:cNvSpPr txBox="1"/>
          <p:nvPr>
            <p:ph idx="14" type="body"/>
          </p:nvPr>
        </p:nvSpPr>
        <p:spPr>
          <a:xfrm>
            <a:off x="6199676" y="3494874"/>
            <a:ext cx="2267700" cy="994800"/>
          </a:xfrm>
          <a:prstGeom prst="rect">
            <a:avLst/>
          </a:prstGeom>
          <a:solidFill>
            <a:schemeClr val="accent2"/>
          </a:solidFill>
        </p:spPr>
        <p:txBody>
          <a:bodyPr anchorCtr="0" anchor="t" bIns="0" lIns="91425" spcFirstLastPara="1" rIns="91425" wrap="square" tIns="91425">
            <a:noAutofit/>
          </a:bodyPr>
          <a:lstStyle>
            <a:lvl1pPr indent="-298450" lvl="0" marL="457200" rtl="0" algn="ctr">
              <a:lnSpc>
                <a:spcPct val="115000"/>
              </a:lnSpc>
              <a:spcBef>
                <a:spcPts val="0"/>
              </a:spcBef>
              <a:spcAft>
                <a:spcPts val="0"/>
              </a:spcAft>
              <a:buClr>
                <a:srgbClr val="FFBE00"/>
              </a:buClr>
              <a:buSzPts val="1100"/>
              <a:buChar char="●"/>
              <a:defRPr sz="1100">
                <a:solidFill>
                  <a:schemeClr val="lt1"/>
                </a:solidFill>
              </a:defRPr>
            </a:lvl1pPr>
            <a:lvl2pPr indent="-298450" lvl="1" marL="914400" rtl="0" algn="ctr">
              <a:lnSpc>
                <a:spcPct val="115000"/>
              </a:lnSpc>
              <a:spcBef>
                <a:spcPts val="0"/>
              </a:spcBef>
              <a:spcAft>
                <a:spcPts val="0"/>
              </a:spcAft>
              <a:buClr>
                <a:schemeClr val="lt1"/>
              </a:buClr>
              <a:buSzPts val="1100"/>
              <a:buChar char="●"/>
              <a:defRPr sz="1100">
                <a:solidFill>
                  <a:schemeClr val="lt1"/>
                </a:solidFill>
              </a:defRPr>
            </a:lvl2pPr>
            <a:lvl3pPr indent="-298450" lvl="2" marL="1371600" rtl="0" algn="ctr">
              <a:lnSpc>
                <a:spcPct val="115000"/>
              </a:lnSpc>
              <a:spcBef>
                <a:spcPts val="0"/>
              </a:spcBef>
              <a:spcAft>
                <a:spcPts val="0"/>
              </a:spcAft>
              <a:buClr>
                <a:schemeClr val="lt1"/>
              </a:buClr>
              <a:buSzPts val="1100"/>
              <a:buChar char="○"/>
              <a:defRPr sz="1100">
                <a:solidFill>
                  <a:schemeClr val="lt1"/>
                </a:solidFill>
              </a:defRPr>
            </a:lvl3pPr>
            <a:lvl4pPr indent="-298450" lvl="3" marL="1828800" rtl="0" algn="ctr">
              <a:lnSpc>
                <a:spcPct val="115000"/>
              </a:lnSpc>
              <a:spcBef>
                <a:spcPts val="0"/>
              </a:spcBef>
              <a:spcAft>
                <a:spcPts val="0"/>
              </a:spcAft>
              <a:buClr>
                <a:schemeClr val="lt1"/>
              </a:buClr>
              <a:buSzPts val="1100"/>
              <a:buChar char="■"/>
              <a:defRPr sz="1100">
                <a:solidFill>
                  <a:schemeClr val="lt1"/>
                </a:solidFill>
              </a:defRPr>
            </a:lvl4pPr>
            <a:lvl5pPr indent="-298450" lvl="4" marL="2286000" rtl="0" algn="ctr">
              <a:lnSpc>
                <a:spcPct val="115000"/>
              </a:lnSpc>
              <a:spcBef>
                <a:spcPts val="0"/>
              </a:spcBef>
              <a:spcAft>
                <a:spcPts val="0"/>
              </a:spcAft>
              <a:buClr>
                <a:schemeClr val="lt1"/>
              </a:buClr>
              <a:buSzPts val="1100"/>
              <a:buChar char="○"/>
              <a:defRPr sz="1100">
                <a:solidFill>
                  <a:schemeClr val="lt1"/>
                </a:solidFill>
              </a:defRPr>
            </a:lvl5pPr>
            <a:lvl6pPr indent="-298450" lvl="5" marL="2743200" rtl="0" algn="ctr">
              <a:lnSpc>
                <a:spcPct val="115000"/>
              </a:lnSpc>
              <a:spcBef>
                <a:spcPts val="0"/>
              </a:spcBef>
              <a:spcAft>
                <a:spcPts val="0"/>
              </a:spcAft>
              <a:buClr>
                <a:schemeClr val="lt1"/>
              </a:buClr>
              <a:buSzPts val="1100"/>
              <a:buChar char="■"/>
              <a:defRPr sz="1100">
                <a:solidFill>
                  <a:schemeClr val="lt1"/>
                </a:solidFill>
              </a:defRPr>
            </a:lvl6pPr>
            <a:lvl7pPr indent="-298450" lvl="6" marL="3200400" rtl="0" algn="ctr">
              <a:lnSpc>
                <a:spcPct val="115000"/>
              </a:lnSpc>
              <a:spcBef>
                <a:spcPts val="0"/>
              </a:spcBef>
              <a:spcAft>
                <a:spcPts val="0"/>
              </a:spcAft>
              <a:buClr>
                <a:schemeClr val="lt1"/>
              </a:buClr>
              <a:buSzPts val="1100"/>
              <a:buChar char="●"/>
              <a:defRPr sz="1100">
                <a:solidFill>
                  <a:schemeClr val="lt1"/>
                </a:solidFill>
              </a:defRPr>
            </a:lvl7pPr>
            <a:lvl8pPr indent="-298450" lvl="7" marL="3657600" rtl="0" algn="ctr">
              <a:lnSpc>
                <a:spcPct val="115000"/>
              </a:lnSpc>
              <a:spcBef>
                <a:spcPts val="0"/>
              </a:spcBef>
              <a:spcAft>
                <a:spcPts val="0"/>
              </a:spcAft>
              <a:buClr>
                <a:schemeClr val="lt1"/>
              </a:buClr>
              <a:buSzPts val="1100"/>
              <a:buChar char="○"/>
              <a:defRPr sz="1100">
                <a:solidFill>
                  <a:schemeClr val="lt1"/>
                </a:solidFill>
              </a:defRPr>
            </a:lvl8pPr>
            <a:lvl9pPr indent="-298450" lvl="8" marL="4114800" rtl="0" algn="ctr">
              <a:lnSpc>
                <a:spcPct val="115000"/>
              </a:lnSpc>
              <a:spcBef>
                <a:spcPts val="0"/>
              </a:spcBef>
              <a:spcAft>
                <a:spcPts val="0"/>
              </a:spcAft>
              <a:buClr>
                <a:schemeClr val="lt1"/>
              </a:buClr>
              <a:buSzPts val="1100"/>
              <a:buChar char="■"/>
              <a:defRPr sz="1100">
                <a:solidFill>
                  <a:schemeClr val="lt1"/>
                </a:solidFill>
              </a:defRPr>
            </a:lvl9pPr>
          </a:lstStyle>
          <a:p/>
        </p:txBody>
      </p:sp>
      <p:sp>
        <p:nvSpPr>
          <p:cNvPr id="207" name="Google Shape;207;p19"/>
          <p:cNvSpPr txBox="1"/>
          <p:nvPr>
            <p:ph idx="15" type="subTitle"/>
          </p:nvPr>
        </p:nvSpPr>
        <p:spPr>
          <a:xfrm>
            <a:off x="6199704" y="2850100"/>
            <a:ext cx="2267700" cy="646800"/>
          </a:xfrm>
          <a:prstGeom prst="rect">
            <a:avLst/>
          </a:prstGeom>
          <a:solidFill>
            <a:schemeClr val="accent2"/>
          </a:solidFill>
        </p:spPr>
        <p:txBody>
          <a:bodyPr anchorCtr="0" anchor="ctr" bIns="0" lIns="0" spcFirstLastPara="1" rIns="0" wrap="square" tIns="0">
            <a:noAutofit/>
          </a:bodyPr>
          <a:lstStyle>
            <a:lvl1pPr lvl="0" rtl="0" algn="ctr">
              <a:spcBef>
                <a:spcPts val="0"/>
              </a:spcBef>
              <a:spcAft>
                <a:spcPts val="0"/>
              </a:spcAft>
              <a:buClr>
                <a:schemeClr val="dk2"/>
              </a:buClr>
              <a:buSzPts val="1100"/>
              <a:buNone/>
              <a:defRPr b="1" sz="1100">
                <a:solidFill>
                  <a:schemeClr val="dk2"/>
                </a:solidFill>
              </a:defRPr>
            </a:lvl1pPr>
            <a:lvl2pPr lvl="1" rtl="0" algn="ctr">
              <a:spcBef>
                <a:spcPts val="0"/>
              </a:spcBef>
              <a:spcAft>
                <a:spcPts val="0"/>
              </a:spcAft>
              <a:buClr>
                <a:schemeClr val="dk2"/>
              </a:buClr>
              <a:buSzPts val="1400"/>
              <a:buNone/>
              <a:defRPr b="1">
                <a:solidFill>
                  <a:schemeClr val="dk2"/>
                </a:solidFill>
              </a:defRPr>
            </a:lvl2pPr>
            <a:lvl3pPr lvl="2" rtl="0" algn="ctr">
              <a:spcBef>
                <a:spcPts val="0"/>
              </a:spcBef>
              <a:spcAft>
                <a:spcPts val="0"/>
              </a:spcAft>
              <a:buClr>
                <a:schemeClr val="dk2"/>
              </a:buClr>
              <a:buSzPts val="1400"/>
              <a:buNone/>
              <a:defRPr b="1">
                <a:solidFill>
                  <a:schemeClr val="dk2"/>
                </a:solidFill>
              </a:defRPr>
            </a:lvl3pPr>
            <a:lvl4pPr lvl="3" rtl="0" algn="ctr">
              <a:spcBef>
                <a:spcPts val="0"/>
              </a:spcBef>
              <a:spcAft>
                <a:spcPts val="0"/>
              </a:spcAft>
              <a:buClr>
                <a:schemeClr val="dk2"/>
              </a:buClr>
              <a:buSzPts val="1400"/>
              <a:buNone/>
              <a:defRPr b="1">
                <a:solidFill>
                  <a:schemeClr val="dk2"/>
                </a:solidFill>
              </a:defRPr>
            </a:lvl4pPr>
            <a:lvl5pPr lvl="4" rtl="0" algn="ctr">
              <a:spcBef>
                <a:spcPts val="0"/>
              </a:spcBef>
              <a:spcAft>
                <a:spcPts val="0"/>
              </a:spcAft>
              <a:buClr>
                <a:schemeClr val="dk2"/>
              </a:buClr>
              <a:buSzPts val="1400"/>
              <a:buNone/>
              <a:defRPr b="1">
                <a:solidFill>
                  <a:schemeClr val="dk2"/>
                </a:solidFill>
              </a:defRPr>
            </a:lvl5pPr>
            <a:lvl6pPr lvl="5" rtl="0" algn="ctr">
              <a:spcBef>
                <a:spcPts val="0"/>
              </a:spcBef>
              <a:spcAft>
                <a:spcPts val="0"/>
              </a:spcAft>
              <a:buClr>
                <a:schemeClr val="dk2"/>
              </a:buClr>
              <a:buSzPts val="1400"/>
              <a:buNone/>
              <a:defRPr b="1">
                <a:solidFill>
                  <a:schemeClr val="dk2"/>
                </a:solidFill>
              </a:defRPr>
            </a:lvl6pPr>
            <a:lvl7pPr lvl="6" rtl="0" algn="ctr">
              <a:spcBef>
                <a:spcPts val="0"/>
              </a:spcBef>
              <a:spcAft>
                <a:spcPts val="0"/>
              </a:spcAft>
              <a:buClr>
                <a:schemeClr val="dk2"/>
              </a:buClr>
              <a:buSzPts val="1400"/>
              <a:buNone/>
              <a:defRPr b="1">
                <a:solidFill>
                  <a:schemeClr val="dk2"/>
                </a:solidFill>
              </a:defRPr>
            </a:lvl7pPr>
            <a:lvl8pPr lvl="7" rtl="0" algn="ctr">
              <a:spcBef>
                <a:spcPts val="0"/>
              </a:spcBef>
              <a:spcAft>
                <a:spcPts val="0"/>
              </a:spcAft>
              <a:buClr>
                <a:schemeClr val="dk2"/>
              </a:buClr>
              <a:buSzPts val="1400"/>
              <a:buNone/>
              <a:defRPr b="1">
                <a:solidFill>
                  <a:schemeClr val="dk2"/>
                </a:solidFill>
              </a:defRPr>
            </a:lvl8pPr>
            <a:lvl9pPr lvl="8" rtl="0" algn="ctr">
              <a:spcBef>
                <a:spcPts val="0"/>
              </a:spcBef>
              <a:spcAft>
                <a:spcPts val="0"/>
              </a:spcAft>
              <a:buClr>
                <a:schemeClr val="dk2"/>
              </a:buClr>
              <a:buSzPts val="1400"/>
              <a:buNone/>
              <a:defRPr b="1">
                <a:solidFill>
                  <a:schemeClr val="dk2"/>
                </a:solidFill>
              </a:defRPr>
            </a:lvl9pPr>
          </a:lstStyle>
          <a:p/>
        </p:txBody>
      </p:sp>
      <p:sp>
        <p:nvSpPr>
          <p:cNvPr id="208" name="Google Shape;208;p19"/>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_2">
    <p:bg>
      <p:bgPr>
        <a:solidFill>
          <a:schemeClr val="dk1"/>
        </a:solidFill>
      </p:bgPr>
    </p:bg>
    <p:spTree>
      <p:nvGrpSpPr>
        <p:cNvPr id="209" name="Shape 209"/>
        <p:cNvGrpSpPr/>
        <p:nvPr/>
      </p:nvGrpSpPr>
      <p:grpSpPr>
        <a:xfrm>
          <a:off x="0" y="0"/>
          <a:ext cx="0" cy="0"/>
          <a:chOff x="0" y="0"/>
          <a:chExt cx="0" cy="0"/>
        </a:xfrm>
      </p:grpSpPr>
      <p:sp>
        <p:nvSpPr>
          <p:cNvPr id="210" name="Google Shape;210;p20"/>
          <p:cNvSpPr/>
          <p:nvPr/>
        </p:nvSpPr>
        <p:spPr>
          <a:xfrm>
            <a:off x="0" y="0"/>
            <a:ext cx="5221200" cy="5143500"/>
          </a:xfrm>
          <a:prstGeom prst="rect">
            <a:avLst/>
          </a:prstGeom>
          <a:solidFill>
            <a:srgbClr val="005F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11" name="Google Shape;211;p20"/>
          <p:cNvPicPr preferRelativeResize="0"/>
          <p:nvPr/>
        </p:nvPicPr>
        <p:blipFill>
          <a:blip r:embed="rId2">
            <a:alphaModFix/>
          </a:blip>
          <a:stretch>
            <a:fillRect/>
          </a:stretch>
        </p:blipFill>
        <p:spPr>
          <a:xfrm>
            <a:off x="76200" y="650200"/>
            <a:ext cx="7077874" cy="4078764"/>
          </a:xfrm>
          <a:prstGeom prst="rect">
            <a:avLst/>
          </a:prstGeom>
          <a:noFill/>
          <a:ln>
            <a:noFill/>
          </a:ln>
          <a:effectLst>
            <a:outerShdw blurRad="57150" rotWithShape="0" algn="bl" dir="5400000" dist="19050">
              <a:srgbClr val="000000">
                <a:alpha val="50000"/>
              </a:srgbClr>
            </a:outerShdw>
            <a:reflection blurRad="0" dir="5400000" dist="38100" endA="0" endPos="30000" fadeDir="5400012" kx="0" rotWithShape="0" algn="bl" stPos="0" sy="-100000" ky="0"/>
          </a:effectLst>
        </p:spPr>
      </p:pic>
      <p:sp>
        <p:nvSpPr>
          <p:cNvPr id="212" name="Google Shape;212;p20"/>
          <p:cNvSpPr/>
          <p:nvPr/>
        </p:nvSpPr>
        <p:spPr>
          <a:xfrm>
            <a:off x="6844300" y="1265600"/>
            <a:ext cx="649200" cy="47400"/>
          </a:xfrm>
          <a:prstGeom prst="rect">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0"/>
          <p:cNvSpPr txBox="1"/>
          <p:nvPr>
            <p:ph type="title"/>
          </p:nvPr>
        </p:nvSpPr>
        <p:spPr>
          <a:xfrm>
            <a:off x="6519675" y="1313000"/>
            <a:ext cx="2624100" cy="616500"/>
          </a:xfrm>
          <a:prstGeom prst="rect">
            <a:avLst/>
          </a:prstGeom>
        </p:spPr>
        <p:txBody>
          <a:bodyPr anchorCtr="0" anchor="b" bIns="91425" lIns="320025" spcFirstLastPara="1" rIns="320025" wrap="square" tIns="91425">
            <a:noAutofit/>
          </a:bodyPr>
          <a:lstStyle>
            <a:lvl1pPr lvl="0" rtl="0">
              <a:spcBef>
                <a:spcPts val="0"/>
              </a:spcBef>
              <a:spcAft>
                <a:spcPts val="0"/>
              </a:spcAft>
              <a:buClr>
                <a:schemeClr val="lt1"/>
              </a:buClr>
              <a:buSzPts val="1400"/>
              <a:buNone/>
              <a:defRPr sz="1400">
                <a:solidFill>
                  <a:schemeClr val="lt1"/>
                </a:solidFill>
              </a:defRPr>
            </a:lvl1pPr>
            <a:lvl2pPr lvl="1"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
        <p:nvSpPr>
          <p:cNvPr id="214" name="Google Shape;214;p20"/>
          <p:cNvSpPr txBox="1"/>
          <p:nvPr>
            <p:ph idx="1" type="body"/>
          </p:nvPr>
        </p:nvSpPr>
        <p:spPr>
          <a:xfrm>
            <a:off x="6519625" y="1952525"/>
            <a:ext cx="2624100" cy="2537100"/>
          </a:xfrm>
          <a:prstGeom prst="rect">
            <a:avLst/>
          </a:prstGeom>
        </p:spPr>
        <p:txBody>
          <a:bodyPr anchorCtr="0" anchor="t" bIns="91425" lIns="320025" spcFirstLastPara="1" rIns="320025" wrap="square" tIns="91425">
            <a:noAutofit/>
          </a:bodyPr>
          <a:lstStyle>
            <a:lvl1pPr indent="-304800" lvl="0" marL="457200" rtl="0">
              <a:spcBef>
                <a:spcPts val="0"/>
              </a:spcBef>
              <a:spcAft>
                <a:spcPts val="0"/>
              </a:spcAft>
              <a:buClr>
                <a:schemeClr val="dk2"/>
              </a:buClr>
              <a:buSzPts val="1200"/>
              <a:buChar char="●"/>
              <a:defRPr sz="1200">
                <a:solidFill>
                  <a:schemeClr val="lt1"/>
                </a:solidFill>
              </a:defRPr>
            </a:lvl1pPr>
            <a:lvl2pPr indent="-298450" lvl="1" marL="914400" rtl="0">
              <a:lnSpc>
                <a:spcPct val="115000"/>
              </a:lnSpc>
              <a:spcBef>
                <a:spcPts val="0"/>
              </a:spcBef>
              <a:spcAft>
                <a:spcPts val="0"/>
              </a:spcAft>
              <a:buClr>
                <a:schemeClr val="lt1"/>
              </a:buClr>
              <a:buSzPts val="1100"/>
              <a:buChar char="○"/>
              <a:defRPr sz="1100">
                <a:solidFill>
                  <a:schemeClr val="lt1"/>
                </a:solidFill>
              </a:defRPr>
            </a:lvl2pPr>
            <a:lvl3pPr indent="-298450" lvl="2" marL="1371600" rtl="0">
              <a:lnSpc>
                <a:spcPct val="115000"/>
              </a:lnSpc>
              <a:spcBef>
                <a:spcPts val="0"/>
              </a:spcBef>
              <a:spcAft>
                <a:spcPts val="0"/>
              </a:spcAft>
              <a:buClr>
                <a:schemeClr val="lt1"/>
              </a:buClr>
              <a:buSzPts val="1100"/>
              <a:buChar char="■"/>
              <a:defRPr sz="1100">
                <a:solidFill>
                  <a:schemeClr val="lt1"/>
                </a:solidFill>
              </a:defRPr>
            </a:lvl3pPr>
            <a:lvl4pPr indent="-266700" lvl="3" marL="1828800" rtl="0">
              <a:lnSpc>
                <a:spcPct val="115000"/>
              </a:lnSpc>
              <a:spcBef>
                <a:spcPts val="0"/>
              </a:spcBef>
              <a:spcAft>
                <a:spcPts val="0"/>
              </a:spcAft>
              <a:buClr>
                <a:schemeClr val="lt1"/>
              </a:buClr>
              <a:buSzPts val="600"/>
              <a:buChar char="●"/>
              <a:defRPr sz="600">
                <a:solidFill>
                  <a:schemeClr val="lt1"/>
                </a:solidFill>
              </a:defRPr>
            </a:lvl4pPr>
            <a:lvl5pPr indent="-266700" lvl="4" marL="2286000" rtl="0">
              <a:lnSpc>
                <a:spcPct val="115000"/>
              </a:lnSpc>
              <a:spcBef>
                <a:spcPts val="0"/>
              </a:spcBef>
              <a:spcAft>
                <a:spcPts val="0"/>
              </a:spcAft>
              <a:buClr>
                <a:schemeClr val="lt1"/>
              </a:buClr>
              <a:buSzPts val="600"/>
              <a:buChar char="○"/>
              <a:defRPr sz="600">
                <a:solidFill>
                  <a:schemeClr val="lt1"/>
                </a:solidFill>
              </a:defRPr>
            </a:lvl5pPr>
            <a:lvl6pPr indent="-266700" lvl="5" marL="2743200" rtl="0">
              <a:lnSpc>
                <a:spcPct val="115000"/>
              </a:lnSpc>
              <a:spcBef>
                <a:spcPts val="0"/>
              </a:spcBef>
              <a:spcAft>
                <a:spcPts val="0"/>
              </a:spcAft>
              <a:buClr>
                <a:schemeClr val="lt1"/>
              </a:buClr>
              <a:buSzPts val="600"/>
              <a:buChar char="■"/>
              <a:defRPr sz="600">
                <a:solidFill>
                  <a:schemeClr val="lt1"/>
                </a:solidFill>
              </a:defRPr>
            </a:lvl6pPr>
            <a:lvl7pPr indent="-266700" lvl="6" marL="3200400" rtl="0">
              <a:lnSpc>
                <a:spcPct val="115000"/>
              </a:lnSpc>
              <a:spcBef>
                <a:spcPts val="0"/>
              </a:spcBef>
              <a:spcAft>
                <a:spcPts val="0"/>
              </a:spcAft>
              <a:buClr>
                <a:schemeClr val="lt1"/>
              </a:buClr>
              <a:buSzPts val="600"/>
              <a:buChar char="●"/>
              <a:defRPr sz="600">
                <a:solidFill>
                  <a:schemeClr val="lt1"/>
                </a:solidFill>
              </a:defRPr>
            </a:lvl7pPr>
            <a:lvl8pPr indent="-266700" lvl="7" marL="3657600" rtl="0">
              <a:lnSpc>
                <a:spcPct val="115000"/>
              </a:lnSpc>
              <a:spcBef>
                <a:spcPts val="0"/>
              </a:spcBef>
              <a:spcAft>
                <a:spcPts val="0"/>
              </a:spcAft>
              <a:buClr>
                <a:schemeClr val="lt1"/>
              </a:buClr>
              <a:buSzPts val="600"/>
              <a:buChar char="○"/>
              <a:defRPr sz="600">
                <a:solidFill>
                  <a:schemeClr val="lt1"/>
                </a:solidFill>
              </a:defRPr>
            </a:lvl8pPr>
            <a:lvl9pPr indent="-304800" lvl="8" marL="4114800" rtl="0">
              <a:spcBef>
                <a:spcPts val="0"/>
              </a:spcBef>
              <a:spcAft>
                <a:spcPts val="1600"/>
              </a:spcAft>
              <a:buClr>
                <a:schemeClr val="lt1"/>
              </a:buClr>
              <a:buSzPts val="1200"/>
              <a:buChar char="■"/>
              <a:defRPr sz="1200">
                <a:solidFill>
                  <a:schemeClr val="lt1"/>
                </a:solidFill>
              </a:defRPr>
            </a:lvl9pPr>
          </a:lstStyle>
          <a:p/>
        </p:txBody>
      </p:sp>
      <p:pic>
        <p:nvPicPr>
          <p:cNvPr id="215" name="Google Shape;215;p20"/>
          <p:cNvPicPr preferRelativeResize="0"/>
          <p:nvPr/>
        </p:nvPicPr>
        <p:blipFill>
          <a:blip r:embed="rId3">
            <a:alphaModFix/>
          </a:blip>
          <a:stretch>
            <a:fillRect/>
          </a:stretch>
        </p:blipFill>
        <p:spPr>
          <a:xfrm>
            <a:off x="8645585" y="4668248"/>
            <a:ext cx="320040" cy="320040"/>
          </a:xfrm>
          <a:prstGeom prst="rect">
            <a:avLst/>
          </a:prstGeom>
          <a:noFill/>
          <a:ln>
            <a:noFill/>
          </a:ln>
        </p:spPr>
      </p:pic>
      <p:sp>
        <p:nvSpPr>
          <p:cNvPr id="216" name="Google Shape;216;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chemeClr val="lt1"/>
                </a:solidFill>
                <a:latin typeface="Open Sans"/>
                <a:ea typeface="Open Sans"/>
                <a:cs typeface="Open Sans"/>
                <a:sym typeface="Open Sans"/>
              </a:defRPr>
            </a:lvl1pPr>
            <a:lvl2pPr lvl="1" rtl="0">
              <a:buNone/>
              <a:defRPr sz="1300">
                <a:solidFill>
                  <a:schemeClr val="lt1"/>
                </a:solidFill>
                <a:latin typeface="Open Sans"/>
                <a:ea typeface="Open Sans"/>
                <a:cs typeface="Open Sans"/>
                <a:sym typeface="Open Sans"/>
              </a:defRPr>
            </a:lvl2pPr>
            <a:lvl3pPr lvl="2" rtl="0">
              <a:buNone/>
              <a:defRPr sz="1300">
                <a:solidFill>
                  <a:schemeClr val="lt1"/>
                </a:solidFill>
                <a:latin typeface="Open Sans"/>
                <a:ea typeface="Open Sans"/>
                <a:cs typeface="Open Sans"/>
                <a:sym typeface="Open Sans"/>
              </a:defRPr>
            </a:lvl3pPr>
            <a:lvl4pPr lvl="3" rtl="0">
              <a:buNone/>
              <a:defRPr sz="1300">
                <a:solidFill>
                  <a:schemeClr val="lt1"/>
                </a:solidFill>
                <a:latin typeface="Open Sans"/>
                <a:ea typeface="Open Sans"/>
                <a:cs typeface="Open Sans"/>
                <a:sym typeface="Open Sans"/>
              </a:defRPr>
            </a:lvl4pPr>
            <a:lvl5pPr lvl="4" rtl="0">
              <a:buNone/>
              <a:defRPr sz="1300">
                <a:solidFill>
                  <a:schemeClr val="lt1"/>
                </a:solidFill>
                <a:latin typeface="Open Sans"/>
                <a:ea typeface="Open Sans"/>
                <a:cs typeface="Open Sans"/>
                <a:sym typeface="Open Sans"/>
              </a:defRPr>
            </a:lvl5pPr>
            <a:lvl6pPr lvl="5" rtl="0">
              <a:buNone/>
              <a:defRPr sz="1300">
                <a:solidFill>
                  <a:schemeClr val="lt1"/>
                </a:solidFill>
                <a:latin typeface="Open Sans"/>
                <a:ea typeface="Open Sans"/>
                <a:cs typeface="Open Sans"/>
                <a:sym typeface="Open Sans"/>
              </a:defRPr>
            </a:lvl6pPr>
            <a:lvl7pPr lvl="6" rtl="0">
              <a:buNone/>
              <a:defRPr sz="1300">
                <a:solidFill>
                  <a:schemeClr val="lt1"/>
                </a:solidFill>
                <a:latin typeface="Open Sans"/>
                <a:ea typeface="Open Sans"/>
                <a:cs typeface="Open Sans"/>
                <a:sym typeface="Open Sans"/>
              </a:defRPr>
            </a:lvl7pPr>
            <a:lvl8pPr lvl="7" rtl="0">
              <a:buNone/>
              <a:defRPr sz="1300">
                <a:solidFill>
                  <a:schemeClr val="lt1"/>
                </a:solidFill>
                <a:latin typeface="Open Sans"/>
                <a:ea typeface="Open Sans"/>
                <a:cs typeface="Open Sans"/>
                <a:sym typeface="Open Sans"/>
              </a:defRPr>
            </a:lvl8pPr>
            <a:lvl9pPr lvl="8" rtl="0">
              <a:buNone/>
              <a:defRPr sz="13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
  <p:cSld name="TITLE_1">
    <p:bg>
      <p:bgPr>
        <a:solidFill>
          <a:schemeClr val="lt2"/>
        </a:solidFill>
      </p:bgPr>
    </p:bg>
    <p:spTree>
      <p:nvGrpSpPr>
        <p:cNvPr id="18" name="Shape 18"/>
        <p:cNvGrpSpPr/>
        <p:nvPr/>
      </p:nvGrpSpPr>
      <p:grpSpPr>
        <a:xfrm>
          <a:off x="0" y="0"/>
          <a:ext cx="0" cy="0"/>
          <a:chOff x="0" y="0"/>
          <a:chExt cx="0" cy="0"/>
        </a:xfrm>
      </p:grpSpPr>
      <p:sp>
        <p:nvSpPr>
          <p:cNvPr id="19" name="Google Shape;19;p3"/>
          <p:cNvSpPr/>
          <p:nvPr/>
        </p:nvSpPr>
        <p:spPr>
          <a:xfrm>
            <a:off x="0" y="0"/>
            <a:ext cx="65196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676775" y="1289300"/>
            <a:ext cx="5193600" cy="3200400"/>
          </a:xfrm>
          <a:prstGeom prst="rect">
            <a:avLst/>
          </a:prstGeom>
          <a:solidFill>
            <a:srgbClr val="005F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txBox="1"/>
          <p:nvPr>
            <p:ph type="title"/>
          </p:nvPr>
        </p:nvSpPr>
        <p:spPr>
          <a:xfrm>
            <a:off x="676650" y="1932750"/>
            <a:ext cx="6492000" cy="1278000"/>
          </a:xfrm>
          <a:prstGeom prst="rect">
            <a:avLst/>
          </a:prstGeom>
          <a:solidFill>
            <a:schemeClr val="accent2"/>
          </a:solidFill>
        </p:spPr>
        <p:txBody>
          <a:bodyPr anchorCtr="0" anchor="b" bIns="91425" lIns="320025" spcFirstLastPara="1" rIns="3200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
        <p:nvSpPr>
          <p:cNvPr id="22" name="Google Shape;22;p3"/>
          <p:cNvSpPr txBox="1"/>
          <p:nvPr>
            <p:ph idx="1" type="subTitle"/>
          </p:nvPr>
        </p:nvSpPr>
        <p:spPr>
          <a:xfrm>
            <a:off x="676650" y="3210750"/>
            <a:ext cx="6492000" cy="1278000"/>
          </a:xfrm>
          <a:prstGeom prst="rect">
            <a:avLst/>
          </a:prstGeom>
          <a:solidFill>
            <a:schemeClr val="accent2"/>
          </a:solidFill>
        </p:spPr>
        <p:txBody>
          <a:bodyPr anchorCtr="0" anchor="t" bIns="91425" lIns="320025" spcFirstLastPara="1" rIns="320025" wrap="square" tIns="228600">
            <a:noAutofit/>
          </a:bodyPr>
          <a:lstStyle>
            <a:lvl1pPr lvl="0" rtl="0">
              <a:spcBef>
                <a:spcPts val="0"/>
              </a:spcBef>
              <a:spcAft>
                <a:spcPts val="0"/>
              </a:spcAft>
              <a:buClr>
                <a:schemeClr val="lt1"/>
              </a:buClr>
              <a:buSzPts val="1800"/>
              <a:buNone/>
              <a:defRPr>
                <a:solidFill>
                  <a:schemeClr val="l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pic>
        <p:nvPicPr>
          <p:cNvPr id="23" name="Google Shape;23;p3"/>
          <p:cNvPicPr preferRelativeResize="0"/>
          <p:nvPr/>
        </p:nvPicPr>
        <p:blipFill>
          <a:blip r:embed="rId2">
            <a:alphaModFix/>
          </a:blip>
          <a:stretch>
            <a:fillRect/>
          </a:stretch>
        </p:blipFill>
        <p:spPr>
          <a:xfrm>
            <a:off x="978847" y="873250"/>
            <a:ext cx="914400" cy="222488"/>
          </a:xfrm>
          <a:prstGeom prst="rect">
            <a:avLst/>
          </a:prstGeom>
          <a:noFill/>
          <a:ln>
            <a:noFill/>
          </a:ln>
        </p:spPr>
      </p:pic>
      <p:sp>
        <p:nvSpPr>
          <p:cNvPr id="24" name="Google Shape;24;p3"/>
          <p:cNvSpPr/>
          <p:nvPr/>
        </p:nvSpPr>
        <p:spPr>
          <a:xfrm>
            <a:off x="1001275" y="3210750"/>
            <a:ext cx="649200" cy="47400"/>
          </a:xfrm>
          <a:prstGeom prst="rect">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3"/>
          <p:cNvSpPr txBox="1"/>
          <p:nvPr/>
        </p:nvSpPr>
        <p:spPr>
          <a:xfrm>
            <a:off x="676650" y="4499000"/>
            <a:ext cx="5193600" cy="642900"/>
          </a:xfrm>
          <a:prstGeom prst="rect">
            <a:avLst/>
          </a:prstGeom>
          <a:noFill/>
          <a:ln>
            <a:noFill/>
          </a:ln>
        </p:spPr>
        <p:txBody>
          <a:bodyPr anchorCtr="0" anchor="t" bIns="0" lIns="320025" spcFirstLastPara="1" rIns="0" wrap="square" tIns="274300">
            <a:noAutofit/>
          </a:bodyPr>
          <a:lstStyle/>
          <a:p>
            <a:pPr indent="0" lvl="0" marL="0" rtl="0" algn="l">
              <a:spcBef>
                <a:spcPts val="0"/>
              </a:spcBef>
              <a:spcAft>
                <a:spcPts val="0"/>
              </a:spcAft>
              <a:buNone/>
            </a:pPr>
            <a:r>
              <a:rPr lang="en" sz="700">
                <a:solidFill>
                  <a:schemeClr val="accent5"/>
                </a:solidFill>
                <a:latin typeface="Open Sans"/>
                <a:ea typeface="Open Sans"/>
                <a:cs typeface="Open Sans"/>
                <a:sym typeface="Open Sans"/>
              </a:rPr>
              <a:t>© 2021 Trimble, Inc - All Rights Reserved - Confidential and Proprietary Information</a:t>
            </a:r>
            <a:endParaRPr sz="700">
              <a:solidFill>
                <a:schemeClr val="accent5"/>
              </a:solidFill>
              <a:latin typeface="Open Sans"/>
              <a:ea typeface="Open Sans"/>
              <a:cs typeface="Open Sans"/>
              <a:sym typeface="Open Sans"/>
            </a:endParaRPr>
          </a:p>
        </p:txBody>
      </p:sp>
      <p:sp>
        <p:nvSpPr>
          <p:cNvPr id="26" name="Google Shape;26;p3"/>
          <p:cNvSpPr txBox="1"/>
          <p:nvPr>
            <p:ph idx="2" type="subTitle"/>
          </p:nvPr>
        </p:nvSpPr>
        <p:spPr>
          <a:xfrm>
            <a:off x="2624325" y="1286425"/>
            <a:ext cx="4544700" cy="669300"/>
          </a:xfrm>
          <a:prstGeom prst="rect">
            <a:avLst/>
          </a:prstGeom>
          <a:solidFill>
            <a:schemeClr val="accent2"/>
          </a:solidFill>
        </p:spPr>
        <p:txBody>
          <a:bodyPr anchorCtr="0" anchor="ctr" bIns="228600" lIns="228600" spcFirstLastPara="1" rIns="228600" wrap="square" tIns="228600">
            <a:noAutofit/>
          </a:bodyPr>
          <a:lstStyle>
            <a:lvl1pPr lvl="0" rtl="0" algn="r">
              <a:lnSpc>
                <a:spcPct val="100000"/>
              </a:lnSpc>
              <a:spcBef>
                <a:spcPts val="0"/>
              </a:spcBef>
              <a:spcAft>
                <a:spcPts val="0"/>
              </a:spcAft>
              <a:buClr>
                <a:schemeClr val="lt1"/>
              </a:buClr>
              <a:buSzPts val="1200"/>
              <a:buNone/>
              <a:defRPr sz="1200">
                <a:solidFill>
                  <a:schemeClr val="lt1"/>
                </a:solidFill>
              </a:defRPr>
            </a:lvl1pPr>
            <a:lvl2pPr lvl="1" rtl="0" algn="r">
              <a:spcBef>
                <a:spcPts val="0"/>
              </a:spcBef>
              <a:spcAft>
                <a:spcPts val="0"/>
              </a:spcAft>
              <a:buClr>
                <a:schemeClr val="lt1"/>
              </a:buClr>
              <a:buSzPts val="1400"/>
              <a:buNone/>
              <a:defRPr>
                <a:solidFill>
                  <a:schemeClr val="lt1"/>
                </a:solidFill>
              </a:defRPr>
            </a:lvl2pPr>
            <a:lvl3pPr lvl="2" rtl="0" algn="r">
              <a:spcBef>
                <a:spcPts val="1600"/>
              </a:spcBef>
              <a:spcAft>
                <a:spcPts val="0"/>
              </a:spcAft>
              <a:buClr>
                <a:schemeClr val="lt1"/>
              </a:buClr>
              <a:buSzPts val="1400"/>
              <a:buNone/>
              <a:defRPr>
                <a:solidFill>
                  <a:schemeClr val="lt1"/>
                </a:solidFill>
              </a:defRPr>
            </a:lvl3pPr>
            <a:lvl4pPr lvl="3" rtl="0" algn="r">
              <a:spcBef>
                <a:spcPts val="1600"/>
              </a:spcBef>
              <a:spcAft>
                <a:spcPts val="0"/>
              </a:spcAft>
              <a:buClr>
                <a:schemeClr val="lt1"/>
              </a:buClr>
              <a:buSzPts val="1400"/>
              <a:buNone/>
              <a:defRPr>
                <a:solidFill>
                  <a:schemeClr val="lt1"/>
                </a:solidFill>
              </a:defRPr>
            </a:lvl4pPr>
            <a:lvl5pPr lvl="4" rtl="0" algn="r">
              <a:spcBef>
                <a:spcPts val="1600"/>
              </a:spcBef>
              <a:spcAft>
                <a:spcPts val="0"/>
              </a:spcAft>
              <a:buClr>
                <a:schemeClr val="lt1"/>
              </a:buClr>
              <a:buSzPts val="1400"/>
              <a:buNone/>
              <a:defRPr>
                <a:solidFill>
                  <a:schemeClr val="lt1"/>
                </a:solidFill>
              </a:defRPr>
            </a:lvl5pPr>
            <a:lvl6pPr lvl="5" rtl="0" algn="r">
              <a:spcBef>
                <a:spcPts val="1600"/>
              </a:spcBef>
              <a:spcAft>
                <a:spcPts val="0"/>
              </a:spcAft>
              <a:buClr>
                <a:schemeClr val="lt1"/>
              </a:buClr>
              <a:buSzPts val="1400"/>
              <a:buNone/>
              <a:defRPr>
                <a:solidFill>
                  <a:schemeClr val="lt1"/>
                </a:solidFill>
              </a:defRPr>
            </a:lvl6pPr>
            <a:lvl7pPr lvl="6" rtl="0" algn="r">
              <a:spcBef>
                <a:spcPts val="1600"/>
              </a:spcBef>
              <a:spcAft>
                <a:spcPts val="0"/>
              </a:spcAft>
              <a:buClr>
                <a:schemeClr val="lt1"/>
              </a:buClr>
              <a:buSzPts val="1400"/>
              <a:buNone/>
              <a:defRPr>
                <a:solidFill>
                  <a:schemeClr val="lt1"/>
                </a:solidFill>
              </a:defRPr>
            </a:lvl7pPr>
            <a:lvl8pPr lvl="7" rtl="0" algn="r">
              <a:spcBef>
                <a:spcPts val="1600"/>
              </a:spcBef>
              <a:spcAft>
                <a:spcPts val="0"/>
              </a:spcAft>
              <a:buClr>
                <a:schemeClr val="lt1"/>
              </a:buClr>
              <a:buSzPts val="1400"/>
              <a:buNone/>
              <a:defRPr>
                <a:solidFill>
                  <a:schemeClr val="lt1"/>
                </a:solidFill>
              </a:defRPr>
            </a:lvl8pPr>
            <a:lvl9pPr lvl="8" rtl="0" algn="r">
              <a:spcBef>
                <a:spcPts val="1600"/>
              </a:spcBef>
              <a:spcAft>
                <a:spcPts val="1600"/>
              </a:spcAft>
              <a:buClr>
                <a:schemeClr val="lt1"/>
              </a:buClr>
              <a:buSzPts val="1400"/>
              <a:buNone/>
              <a:defRPr>
                <a:solidFill>
                  <a:schemeClr val="lt1"/>
                </a:solidFill>
              </a:defRPr>
            </a:lvl9pPr>
          </a:lstStyle>
          <a:p/>
        </p:txBody>
      </p:sp>
      <p:sp>
        <p:nvSpPr>
          <p:cNvPr id="27" name="Google Shape;27;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chemeClr val="dk1"/>
                </a:solidFill>
                <a:latin typeface="Open Sans"/>
                <a:ea typeface="Open Sans"/>
                <a:cs typeface="Open Sans"/>
                <a:sym typeface="Open Sans"/>
              </a:defRPr>
            </a:lvl1pPr>
            <a:lvl2pPr lvl="1" rtl="0">
              <a:buNone/>
              <a:defRPr sz="1300">
                <a:solidFill>
                  <a:schemeClr val="dk1"/>
                </a:solidFill>
                <a:latin typeface="Open Sans"/>
                <a:ea typeface="Open Sans"/>
                <a:cs typeface="Open Sans"/>
                <a:sym typeface="Open Sans"/>
              </a:defRPr>
            </a:lvl2pPr>
            <a:lvl3pPr lvl="2" rtl="0">
              <a:buNone/>
              <a:defRPr sz="1300">
                <a:solidFill>
                  <a:schemeClr val="dk1"/>
                </a:solidFill>
                <a:latin typeface="Open Sans"/>
                <a:ea typeface="Open Sans"/>
                <a:cs typeface="Open Sans"/>
                <a:sym typeface="Open Sans"/>
              </a:defRPr>
            </a:lvl3pPr>
            <a:lvl4pPr lvl="3" rtl="0">
              <a:buNone/>
              <a:defRPr sz="1300">
                <a:solidFill>
                  <a:schemeClr val="dk1"/>
                </a:solidFill>
                <a:latin typeface="Open Sans"/>
                <a:ea typeface="Open Sans"/>
                <a:cs typeface="Open Sans"/>
                <a:sym typeface="Open Sans"/>
              </a:defRPr>
            </a:lvl4pPr>
            <a:lvl5pPr lvl="4" rtl="0">
              <a:buNone/>
              <a:defRPr sz="1300">
                <a:solidFill>
                  <a:schemeClr val="dk1"/>
                </a:solidFill>
                <a:latin typeface="Open Sans"/>
                <a:ea typeface="Open Sans"/>
                <a:cs typeface="Open Sans"/>
                <a:sym typeface="Open Sans"/>
              </a:defRPr>
            </a:lvl5pPr>
            <a:lvl6pPr lvl="5" rtl="0">
              <a:buNone/>
              <a:defRPr sz="1300">
                <a:solidFill>
                  <a:schemeClr val="dk1"/>
                </a:solidFill>
                <a:latin typeface="Open Sans"/>
                <a:ea typeface="Open Sans"/>
                <a:cs typeface="Open Sans"/>
                <a:sym typeface="Open Sans"/>
              </a:defRPr>
            </a:lvl6pPr>
            <a:lvl7pPr lvl="6" rtl="0">
              <a:buNone/>
              <a:defRPr sz="1300">
                <a:solidFill>
                  <a:schemeClr val="dk1"/>
                </a:solidFill>
                <a:latin typeface="Open Sans"/>
                <a:ea typeface="Open Sans"/>
                <a:cs typeface="Open Sans"/>
                <a:sym typeface="Open Sans"/>
              </a:defRPr>
            </a:lvl7pPr>
            <a:lvl8pPr lvl="7" rtl="0">
              <a:buNone/>
              <a:defRPr sz="1300">
                <a:solidFill>
                  <a:schemeClr val="dk1"/>
                </a:solidFill>
                <a:latin typeface="Open Sans"/>
                <a:ea typeface="Open Sans"/>
                <a:cs typeface="Open Sans"/>
                <a:sym typeface="Open Sans"/>
              </a:defRPr>
            </a:lvl8pPr>
            <a:lvl9pPr lvl="8" rtl="0">
              <a:buNone/>
              <a:defRPr sz="1300">
                <a:solidFill>
                  <a:schemeClr val="dk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3">
    <p:bg>
      <p:bgPr>
        <a:solidFill>
          <a:schemeClr val="accent2"/>
        </a:solidFill>
      </p:bgPr>
    </p:bg>
    <p:spTree>
      <p:nvGrpSpPr>
        <p:cNvPr id="217" name="Shape 217"/>
        <p:cNvGrpSpPr/>
        <p:nvPr/>
      </p:nvGrpSpPr>
      <p:grpSpPr>
        <a:xfrm>
          <a:off x="0" y="0"/>
          <a:ext cx="0" cy="0"/>
          <a:chOff x="0" y="0"/>
          <a:chExt cx="0" cy="0"/>
        </a:xfrm>
      </p:grpSpPr>
      <p:pic>
        <p:nvPicPr>
          <p:cNvPr id="218" name="Google Shape;218;p21"/>
          <p:cNvPicPr preferRelativeResize="0"/>
          <p:nvPr/>
        </p:nvPicPr>
        <p:blipFill rotWithShape="1">
          <a:blip r:embed="rId2">
            <a:alphaModFix/>
          </a:blip>
          <a:srcRect b="6103" l="0" r="0" t="0"/>
          <a:stretch/>
        </p:blipFill>
        <p:spPr>
          <a:xfrm>
            <a:off x="676650" y="649225"/>
            <a:ext cx="7790700" cy="4494275"/>
          </a:xfrm>
          <a:prstGeom prst="rect">
            <a:avLst/>
          </a:prstGeom>
          <a:noFill/>
          <a:ln>
            <a:noFill/>
          </a:ln>
          <a:effectLst>
            <a:outerShdw blurRad="85725" rotWithShape="0" algn="bl" dir="1440000" dist="95250">
              <a:srgbClr val="000000">
                <a:alpha val="50000"/>
              </a:srgbClr>
            </a:outerShdw>
          </a:effectLst>
        </p:spPr>
      </p:pic>
      <p:pic>
        <p:nvPicPr>
          <p:cNvPr id="219" name="Google Shape;219;p21"/>
          <p:cNvPicPr preferRelativeResize="0"/>
          <p:nvPr/>
        </p:nvPicPr>
        <p:blipFill>
          <a:blip r:embed="rId3">
            <a:alphaModFix/>
          </a:blip>
          <a:stretch>
            <a:fillRect/>
          </a:stretch>
        </p:blipFill>
        <p:spPr>
          <a:xfrm>
            <a:off x="8645585" y="4668248"/>
            <a:ext cx="320040" cy="320040"/>
          </a:xfrm>
          <a:prstGeom prst="rect">
            <a:avLst/>
          </a:prstGeom>
          <a:noFill/>
          <a:ln>
            <a:noFill/>
          </a:ln>
        </p:spPr>
      </p:pic>
      <p:sp>
        <p:nvSpPr>
          <p:cNvPr id="220" name="Google Shape;220;p21"/>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ed List">
  <p:cSld name="CUSTOM_4">
    <p:bg>
      <p:bgPr>
        <a:solidFill>
          <a:schemeClr val="dk1"/>
        </a:solidFill>
      </p:bgPr>
    </p:bg>
    <p:spTree>
      <p:nvGrpSpPr>
        <p:cNvPr id="221" name="Shape 221"/>
        <p:cNvGrpSpPr/>
        <p:nvPr/>
      </p:nvGrpSpPr>
      <p:grpSpPr>
        <a:xfrm>
          <a:off x="0" y="0"/>
          <a:ext cx="0" cy="0"/>
          <a:chOff x="0" y="0"/>
          <a:chExt cx="0" cy="0"/>
        </a:xfrm>
      </p:grpSpPr>
      <p:sp>
        <p:nvSpPr>
          <p:cNvPr id="222" name="Google Shape;222;p22"/>
          <p:cNvSpPr txBox="1"/>
          <p:nvPr>
            <p:ph type="title"/>
          </p:nvPr>
        </p:nvSpPr>
        <p:spPr>
          <a:xfrm>
            <a:off x="676650" y="10225"/>
            <a:ext cx="7790400" cy="1278000"/>
          </a:xfrm>
          <a:prstGeom prst="rect">
            <a:avLst/>
          </a:prstGeom>
        </p:spPr>
        <p:txBody>
          <a:bodyPr anchorCtr="0" anchor="b" bIns="228600" lIns="0" spcFirstLastPara="1" rIns="0" wrap="square" tIns="0">
            <a:noAutofit/>
          </a:bodyPr>
          <a:lstStyle>
            <a:lvl1pPr lvl="0" rtl="0">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
        <p:nvSpPr>
          <p:cNvPr id="223" name="Google Shape;223;p22"/>
          <p:cNvSpPr txBox="1"/>
          <p:nvPr>
            <p:ph idx="1" type="subTitle"/>
          </p:nvPr>
        </p:nvSpPr>
        <p:spPr>
          <a:xfrm>
            <a:off x="676650" y="1289300"/>
            <a:ext cx="7790400" cy="3201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1800"/>
              <a:buNone/>
              <a:defRPr>
                <a:solidFill>
                  <a:schemeClr val="l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24" name="Google Shape;224;p22"/>
          <p:cNvSpPr txBox="1"/>
          <p:nvPr>
            <p:ph idx="2" type="body"/>
          </p:nvPr>
        </p:nvSpPr>
        <p:spPr>
          <a:xfrm>
            <a:off x="676675" y="1609400"/>
            <a:ext cx="7790400" cy="2880000"/>
          </a:xfrm>
          <a:prstGeom prst="rect">
            <a:avLst/>
          </a:prstGeom>
        </p:spPr>
        <p:txBody>
          <a:bodyPr anchorCtr="0" anchor="t" bIns="91425" lIns="91425" spcFirstLastPara="1" rIns="91425" wrap="square" tIns="91425">
            <a:noAutofit/>
          </a:bodyPr>
          <a:lstStyle>
            <a:lvl1pPr indent="-317500" lvl="0" marL="457200" rtl="0">
              <a:lnSpc>
                <a:spcPct val="114000"/>
              </a:lnSpc>
              <a:spcBef>
                <a:spcPts val="0"/>
              </a:spcBef>
              <a:spcAft>
                <a:spcPts val="0"/>
              </a:spcAft>
              <a:buClr>
                <a:schemeClr val="dk2"/>
              </a:buClr>
              <a:buSzPts val="1400"/>
              <a:buChar char="●"/>
              <a:defRPr sz="1400">
                <a:solidFill>
                  <a:schemeClr val="lt1"/>
                </a:solidFill>
              </a:defRPr>
            </a:lvl1pPr>
            <a:lvl2pPr indent="-317500" lvl="1" marL="914400" rtl="0">
              <a:lnSpc>
                <a:spcPct val="114000"/>
              </a:lnSpc>
              <a:spcBef>
                <a:spcPts val="1100"/>
              </a:spcBef>
              <a:spcAft>
                <a:spcPts val="0"/>
              </a:spcAft>
              <a:buClr>
                <a:schemeClr val="lt1"/>
              </a:buClr>
              <a:buSzPts val="1400"/>
              <a:buChar char="●"/>
              <a:defRPr>
                <a:solidFill>
                  <a:schemeClr val="lt1"/>
                </a:solidFill>
              </a:defRPr>
            </a:lvl2pPr>
            <a:lvl3pPr indent="-317500" lvl="2" marL="1371600" rtl="0">
              <a:lnSpc>
                <a:spcPct val="114000"/>
              </a:lnSpc>
              <a:spcBef>
                <a:spcPts val="1100"/>
              </a:spcBef>
              <a:spcAft>
                <a:spcPts val="0"/>
              </a:spcAft>
              <a:buClr>
                <a:schemeClr val="lt1"/>
              </a:buClr>
              <a:buSzPts val="1400"/>
              <a:buChar char="○"/>
              <a:defRPr>
                <a:solidFill>
                  <a:schemeClr val="lt1"/>
                </a:solidFill>
              </a:defRPr>
            </a:lvl3pPr>
            <a:lvl4pPr indent="-317500" lvl="3" marL="1828800" rtl="0">
              <a:lnSpc>
                <a:spcPct val="114000"/>
              </a:lnSpc>
              <a:spcBef>
                <a:spcPts val="1100"/>
              </a:spcBef>
              <a:spcAft>
                <a:spcPts val="0"/>
              </a:spcAft>
              <a:buClr>
                <a:schemeClr val="lt1"/>
              </a:buClr>
              <a:buSzPts val="1400"/>
              <a:buChar char="●"/>
              <a:defRPr>
                <a:solidFill>
                  <a:schemeClr val="lt1"/>
                </a:solidFill>
              </a:defRPr>
            </a:lvl4pPr>
            <a:lvl5pPr indent="-317500" lvl="4" marL="2286000" rtl="0">
              <a:lnSpc>
                <a:spcPct val="114000"/>
              </a:lnSpc>
              <a:spcBef>
                <a:spcPts val="1100"/>
              </a:spcBef>
              <a:spcAft>
                <a:spcPts val="0"/>
              </a:spcAft>
              <a:buClr>
                <a:schemeClr val="lt1"/>
              </a:buClr>
              <a:buSzPts val="1400"/>
              <a:buChar char="○"/>
              <a:defRPr>
                <a:solidFill>
                  <a:schemeClr val="lt1"/>
                </a:solidFill>
              </a:defRPr>
            </a:lvl5pPr>
            <a:lvl6pPr indent="-317500" lvl="5" marL="2743200" rtl="0">
              <a:lnSpc>
                <a:spcPct val="114000"/>
              </a:lnSpc>
              <a:spcBef>
                <a:spcPts val="1100"/>
              </a:spcBef>
              <a:spcAft>
                <a:spcPts val="0"/>
              </a:spcAft>
              <a:buClr>
                <a:schemeClr val="lt1"/>
              </a:buClr>
              <a:buSzPts val="1400"/>
              <a:buChar char="■"/>
              <a:defRPr>
                <a:solidFill>
                  <a:schemeClr val="lt1"/>
                </a:solidFill>
              </a:defRPr>
            </a:lvl6pPr>
            <a:lvl7pPr indent="-317500" lvl="6" marL="3200400" rtl="0">
              <a:lnSpc>
                <a:spcPct val="114000"/>
              </a:lnSpc>
              <a:spcBef>
                <a:spcPts val="1100"/>
              </a:spcBef>
              <a:spcAft>
                <a:spcPts val="0"/>
              </a:spcAft>
              <a:buClr>
                <a:schemeClr val="lt1"/>
              </a:buClr>
              <a:buSzPts val="1400"/>
              <a:buChar char="●"/>
              <a:defRPr>
                <a:solidFill>
                  <a:schemeClr val="lt1"/>
                </a:solidFill>
              </a:defRPr>
            </a:lvl7pPr>
            <a:lvl8pPr indent="-317500" lvl="7" marL="3657600" rtl="0">
              <a:lnSpc>
                <a:spcPct val="114000"/>
              </a:lnSpc>
              <a:spcBef>
                <a:spcPts val="1100"/>
              </a:spcBef>
              <a:spcAft>
                <a:spcPts val="0"/>
              </a:spcAft>
              <a:buClr>
                <a:schemeClr val="lt1"/>
              </a:buClr>
              <a:buSzPts val="1400"/>
              <a:buChar char="○"/>
              <a:defRPr>
                <a:solidFill>
                  <a:schemeClr val="lt1"/>
                </a:solidFill>
              </a:defRPr>
            </a:lvl8pPr>
            <a:lvl9pPr indent="-317500" lvl="8" marL="4114800" rtl="0">
              <a:lnSpc>
                <a:spcPct val="114000"/>
              </a:lnSpc>
              <a:spcBef>
                <a:spcPts val="1100"/>
              </a:spcBef>
              <a:spcAft>
                <a:spcPts val="1100"/>
              </a:spcAft>
              <a:buClr>
                <a:schemeClr val="lt1"/>
              </a:buClr>
              <a:buSzPts val="1400"/>
              <a:buChar char="■"/>
              <a:defRPr>
                <a:solidFill>
                  <a:schemeClr val="lt1"/>
                </a:solidFill>
              </a:defRPr>
            </a:lvl9pPr>
          </a:lstStyle>
          <a:p/>
        </p:txBody>
      </p:sp>
      <p:sp>
        <p:nvSpPr>
          <p:cNvPr id="225" name="Google Shape;225;p22"/>
          <p:cNvSpPr/>
          <p:nvPr/>
        </p:nvSpPr>
        <p:spPr>
          <a:xfrm>
            <a:off x="676650" y="1117825"/>
            <a:ext cx="649500" cy="58500"/>
          </a:xfrm>
          <a:prstGeom prst="rect">
            <a:avLst/>
          </a:prstGeom>
          <a:solidFill>
            <a:srgbClr val="FFBE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26" name="Google Shape;226;p22"/>
          <p:cNvPicPr preferRelativeResize="0"/>
          <p:nvPr/>
        </p:nvPicPr>
        <p:blipFill>
          <a:blip r:embed="rId2">
            <a:alphaModFix/>
          </a:blip>
          <a:stretch>
            <a:fillRect/>
          </a:stretch>
        </p:blipFill>
        <p:spPr>
          <a:xfrm>
            <a:off x="8645585" y="4668248"/>
            <a:ext cx="320040" cy="320040"/>
          </a:xfrm>
          <a:prstGeom prst="rect">
            <a:avLst/>
          </a:prstGeom>
          <a:noFill/>
          <a:ln>
            <a:noFill/>
          </a:ln>
        </p:spPr>
      </p:pic>
      <p:sp>
        <p:nvSpPr>
          <p:cNvPr id="227" name="Google Shape;227;p22"/>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ulleted List - Light">
  <p:cSld name="CUSTOM_4_3">
    <p:bg>
      <p:bgPr>
        <a:solidFill>
          <a:schemeClr val="lt2"/>
        </a:solidFill>
      </p:bgPr>
    </p:bg>
    <p:spTree>
      <p:nvGrpSpPr>
        <p:cNvPr id="228" name="Shape 228"/>
        <p:cNvGrpSpPr/>
        <p:nvPr/>
      </p:nvGrpSpPr>
      <p:grpSpPr>
        <a:xfrm>
          <a:off x="0" y="0"/>
          <a:ext cx="0" cy="0"/>
          <a:chOff x="0" y="0"/>
          <a:chExt cx="0" cy="0"/>
        </a:xfrm>
      </p:grpSpPr>
      <p:sp>
        <p:nvSpPr>
          <p:cNvPr id="229" name="Google Shape;229;p23"/>
          <p:cNvSpPr txBox="1"/>
          <p:nvPr>
            <p:ph type="title"/>
          </p:nvPr>
        </p:nvSpPr>
        <p:spPr>
          <a:xfrm>
            <a:off x="676650" y="10225"/>
            <a:ext cx="7790400" cy="1278000"/>
          </a:xfrm>
          <a:prstGeom prst="rect">
            <a:avLst/>
          </a:prstGeom>
        </p:spPr>
        <p:txBody>
          <a:bodyPr anchorCtr="0" anchor="b" bIns="228600" lIns="0" spcFirstLastPara="1" rIns="0" wrap="square" tIns="0">
            <a:noAutofit/>
          </a:bodyPr>
          <a:lstStyle>
            <a:lvl1pPr lvl="0" rtl="0">
              <a:spcBef>
                <a:spcPts val="0"/>
              </a:spcBef>
              <a:spcAft>
                <a:spcPts val="0"/>
              </a:spcAft>
              <a:buSzPts val="3000"/>
              <a:buNone/>
              <a:defRPr sz="3000"/>
            </a:lvl1pPr>
            <a:lvl2pPr lvl="1"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2pPr>
            <a:lvl3pPr lvl="2"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3pPr>
            <a:lvl4pPr lvl="3"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4pPr>
            <a:lvl5pPr lvl="4"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5pPr>
            <a:lvl6pPr lvl="5"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6pPr>
            <a:lvl7pPr lvl="6"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7pPr>
            <a:lvl8pPr lvl="7"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8pPr>
            <a:lvl9pPr lvl="8"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9pPr>
          </a:lstStyle>
          <a:p/>
        </p:txBody>
      </p:sp>
      <p:sp>
        <p:nvSpPr>
          <p:cNvPr id="230" name="Google Shape;230;p23"/>
          <p:cNvSpPr txBox="1"/>
          <p:nvPr>
            <p:ph idx="1" type="subTitle"/>
          </p:nvPr>
        </p:nvSpPr>
        <p:spPr>
          <a:xfrm>
            <a:off x="676650" y="1289300"/>
            <a:ext cx="7790400" cy="320100"/>
          </a:xfrm>
          <a:prstGeom prst="rect">
            <a:avLst/>
          </a:prstGeom>
        </p:spPr>
        <p:txBody>
          <a:bodyPr anchorCtr="0" anchor="t" bIns="0" lIns="0" spcFirstLastPara="1" rIns="0" wrap="square" tIns="0">
            <a:noAutofit/>
          </a:bodyPr>
          <a:lstStyle>
            <a:lvl1pPr lvl="0" rtl="0">
              <a:spcBef>
                <a:spcPts val="0"/>
              </a:spcBef>
              <a:spcAft>
                <a:spcPts val="0"/>
              </a:spcAft>
              <a:buSzPts val="18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31" name="Google Shape;231;p23"/>
          <p:cNvSpPr txBox="1"/>
          <p:nvPr>
            <p:ph idx="2" type="body"/>
          </p:nvPr>
        </p:nvSpPr>
        <p:spPr>
          <a:xfrm>
            <a:off x="676675" y="1609400"/>
            <a:ext cx="7790400" cy="2880000"/>
          </a:xfrm>
          <a:prstGeom prst="rect">
            <a:avLst/>
          </a:prstGeom>
        </p:spPr>
        <p:txBody>
          <a:bodyPr anchorCtr="0" anchor="t" bIns="91425" lIns="91425" spcFirstLastPara="1" rIns="91425" wrap="square" tIns="91425">
            <a:noAutofit/>
          </a:bodyPr>
          <a:lstStyle>
            <a:lvl1pPr indent="-317500" lvl="0" marL="457200" rtl="0">
              <a:lnSpc>
                <a:spcPct val="114000"/>
              </a:lnSpc>
              <a:spcBef>
                <a:spcPts val="0"/>
              </a:spcBef>
              <a:spcAft>
                <a:spcPts val="0"/>
              </a:spcAft>
              <a:buSzPts val="1400"/>
              <a:buChar char="●"/>
              <a:defRPr sz="1400"/>
            </a:lvl1pPr>
            <a:lvl2pPr indent="-317500" lvl="1" marL="914400" rtl="0">
              <a:lnSpc>
                <a:spcPct val="114000"/>
              </a:lnSpc>
              <a:spcBef>
                <a:spcPts val="1100"/>
              </a:spcBef>
              <a:spcAft>
                <a:spcPts val="0"/>
              </a:spcAft>
              <a:buSzPts val="1400"/>
              <a:buChar char="●"/>
              <a:defRPr/>
            </a:lvl2pPr>
            <a:lvl3pPr indent="-317500" lvl="2" marL="1371600" rtl="0">
              <a:lnSpc>
                <a:spcPct val="114000"/>
              </a:lnSpc>
              <a:spcBef>
                <a:spcPts val="1100"/>
              </a:spcBef>
              <a:spcAft>
                <a:spcPts val="0"/>
              </a:spcAft>
              <a:buSzPts val="1400"/>
              <a:buChar char="○"/>
              <a:defRPr/>
            </a:lvl3pPr>
            <a:lvl4pPr indent="-317500" lvl="3" marL="1828800" rtl="0">
              <a:lnSpc>
                <a:spcPct val="114000"/>
              </a:lnSpc>
              <a:spcBef>
                <a:spcPts val="1100"/>
              </a:spcBef>
              <a:spcAft>
                <a:spcPts val="0"/>
              </a:spcAft>
              <a:buSzPts val="1400"/>
              <a:buChar char="●"/>
              <a:defRPr/>
            </a:lvl4pPr>
            <a:lvl5pPr indent="-317500" lvl="4" marL="2286000" rtl="0">
              <a:lnSpc>
                <a:spcPct val="114000"/>
              </a:lnSpc>
              <a:spcBef>
                <a:spcPts val="1100"/>
              </a:spcBef>
              <a:spcAft>
                <a:spcPts val="0"/>
              </a:spcAft>
              <a:buSzPts val="1400"/>
              <a:buChar char="○"/>
              <a:defRPr/>
            </a:lvl5pPr>
            <a:lvl6pPr indent="-317500" lvl="5" marL="2743200" rtl="0">
              <a:lnSpc>
                <a:spcPct val="114000"/>
              </a:lnSpc>
              <a:spcBef>
                <a:spcPts val="1100"/>
              </a:spcBef>
              <a:spcAft>
                <a:spcPts val="0"/>
              </a:spcAft>
              <a:buSzPts val="1400"/>
              <a:buChar char="■"/>
              <a:defRPr/>
            </a:lvl6pPr>
            <a:lvl7pPr indent="-317500" lvl="6" marL="3200400" rtl="0">
              <a:lnSpc>
                <a:spcPct val="114000"/>
              </a:lnSpc>
              <a:spcBef>
                <a:spcPts val="1100"/>
              </a:spcBef>
              <a:spcAft>
                <a:spcPts val="0"/>
              </a:spcAft>
              <a:buSzPts val="1400"/>
              <a:buChar char="●"/>
              <a:defRPr/>
            </a:lvl7pPr>
            <a:lvl8pPr indent="-317500" lvl="7" marL="3657600" rtl="0">
              <a:lnSpc>
                <a:spcPct val="114000"/>
              </a:lnSpc>
              <a:spcBef>
                <a:spcPts val="1100"/>
              </a:spcBef>
              <a:spcAft>
                <a:spcPts val="0"/>
              </a:spcAft>
              <a:buSzPts val="1400"/>
              <a:buChar char="○"/>
              <a:defRPr/>
            </a:lvl8pPr>
            <a:lvl9pPr indent="-317500" lvl="8" marL="4114800" rtl="0">
              <a:lnSpc>
                <a:spcPct val="114000"/>
              </a:lnSpc>
              <a:spcBef>
                <a:spcPts val="1100"/>
              </a:spcBef>
              <a:spcAft>
                <a:spcPts val="1100"/>
              </a:spcAft>
              <a:buSzPts val="1400"/>
              <a:buChar char="■"/>
              <a:defRPr/>
            </a:lvl9pPr>
          </a:lstStyle>
          <a:p/>
        </p:txBody>
      </p:sp>
      <p:sp>
        <p:nvSpPr>
          <p:cNvPr id="232" name="Google Shape;232;p23"/>
          <p:cNvSpPr/>
          <p:nvPr/>
        </p:nvSpPr>
        <p:spPr>
          <a:xfrm>
            <a:off x="676650" y="1117825"/>
            <a:ext cx="649500" cy="58500"/>
          </a:xfrm>
          <a:prstGeom prst="rect">
            <a:avLst/>
          </a:prstGeom>
          <a:solidFill>
            <a:srgbClr val="FFBE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33" name="Google Shape;233;p23"/>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pic>
        <p:nvPicPr>
          <p:cNvPr id="234" name="Google Shape;234;p23"/>
          <p:cNvPicPr preferRelativeResize="0"/>
          <p:nvPr/>
        </p:nvPicPr>
        <p:blipFill>
          <a:blip r:embed="rId2">
            <a:alphaModFix/>
          </a:blip>
          <a:stretch>
            <a:fillRect/>
          </a:stretch>
        </p:blipFill>
        <p:spPr>
          <a:xfrm>
            <a:off x="8650224" y="4645152"/>
            <a:ext cx="320040" cy="320040"/>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CUSTOM_4_2">
    <p:bg>
      <p:bgPr>
        <a:solidFill>
          <a:schemeClr val="dk1"/>
        </a:solidFill>
      </p:bgPr>
    </p:bg>
    <p:spTree>
      <p:nvGrpSpPr>
        <p:cNvPr id="235" name="Shape 235"/>
        <p:cNvGrpSpPr/>
        <p:nvPr/>
      </p:nvGrpSpPr>
      <p:grpSpPr>
        <a:xfrm>
          <a:off x="0" y="0"/>
          <a:ext cx="0" cy="0"/>
          <a:chOff x="0" y="0"/>
          <a:chExt cx="0" cy="0"/>
        </a:xfrm>
      </p:grpSpPr>
      <p:sp>
        <p:nvSpPr>
          <p:cNvPr id="236" name="Google Shape;236;p24"/>
          <p:cNvSpPr txBox="1"/>
          <p:nvPr>
            <p:ph type="title"/>
          </p:nvPr>
        </p:nvSpPr>
        <p:spPr>
          <a:xfrm>
            <a:off x="676650" y="10225"/>
            <a:ext cx="7790400" cy="1278000"/>
          </a:xfrm>
          <a:prstGeom prst="rect">
            <a:avLst/>
          </a:prstGeom>
        </p:spPr>
        <p:txBody>
          <a:bodyPr anchorCtr="0" anchor="b" bIns="228600" lIns="0" spcFirstLastPara="1" rIns="0" wrap="square" tIns="0">
            <a:noAutofit/>
          </a:bodyPr>
          <a:lstStyle>
            <a:lvl1pPr lvl="0" rtl="0">
              <a:spcBef>
                <a:spcPts val="0"/>
              </a:spcBef>
              <a:spcAft>
                <a:spcPts val="0"/>
              </a:spcAft>
              <a:buClr>
                <a:schemeClr val="lt1"/>
              </a:buClr>
              <a:buSzPts val="3000"/>
              <a:buNone/>
              <a:defRPr sz="3000">
                <a:solidFill>
                  <a:schemeClr val="lt1"/>
                </a:solidFill>
              </a:defRPr>
            </a:lvl1pPr>
            <a:lvl2pPr lvl="1"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
        <p:nvSpPr>
          <p:cNvPr id="237" name="Google Shape;237;p24"/>
          <p:cNvSpPr/>
          <p:nvPr/>
        </p:nvSpPr>
        <p:spPr>
          <a:xfrm>
            <a:off x="676650" y="1117825"/>
            <a:ext cx="649500" cy="58500"/>
          </a:xfrm>
          <a:prstGeom prst="rect">
            <a:avLst/>
          </a:prstGeom>
          <a:solidFill>
            <a:srgbClr val="FFBE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38" name="Google Shape;238;p24"/>
          <p:cNvPicPr preferRelativeResize="0"/>
          <p:nvPr/>
        </p:nvPicPr>
        <p:blipFill>
          <a:blip r:embed="rId2">
            <a:alphaModFix/>
          </a:blip>
          <a:stretch>
            <a:fillRect/>
          </a:stretch>
        </p:blipFill>
        <p:spPr>
          <a:xfrm>
            <a:off x="8645585" y="4668248"/>
            <a:ext cx="320040" cy="320040"/>
          </a:xfrm>
          <a:prstGeom prst="rect">
            <a:avLst/>
          </a:prstGeom>
          <a:noFill/>
          <a:ln>
            <a:noFill/>
          </a:ln>
        </p:spPr>
      </p:pic>
      <p:sp>
        <p:nvSpPr>
          <p:cNvPr id="239" name="Google Shape;239;p24"/>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Centered">
  <p:cSld name="CUSTOM_4_2_2">
    <p:bg>
      <p:bgPr>
        <a:solidFill>
          <a:schemeClr val="dk1"/>
        </a:solidFill>
      </p:bgPr>
    </p:bg>
    <p:spTree>
      <p:nvGrpSpPr>
        <p:cNvPr id="240" name="Shape 240"/>
        <p:cNvGrpSpPr/>
        <p:nvPr/>
      </p:nvGrpSpPr>
      <p:grpSpPr>
        <a:xfrm>
          <a:off x="0" y="0"/>
          <a:ext cx="0" cy="0"/>
          <a:chOff x="0" y="0"/>
          <a:chExt cx="0" cy="0"/>
        </a:xfrm>
      </p:grpSpPr>
      <p:sp>
        <p:nvSpPr>
          <p:cNvPr id="241" name="Google Shape;241;p25"/>
          <p:cNvSpPr txBox="1"/>
          <p:nvPr>
            <p:ph type="title"/>
          </p:nvPr>
        </p:nvSpPr>
        <p:spPr>
          <a:xfrm>
            <a:off x="676650" y="10225"/>
            <a:ext cx="7790400" cy="1107600"/>
          </a:xfrm>
          <a:prstGeom prst="rect">
            <a:avLst/>
          </a:prstGeom>
        </p:spPr>
        <p:txBody>
          <a:bodyPr anchorCtr="0" anchor="b" bIns="228600" lIns="0" spcFirstLastPara="1" rIns="0" wrap="square" tIns="0">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
        <p:nvSpPr>
          <p:cNvPr id="242" name="Google Shape;242;p25"/>
          <p:cNvSpPr/>
          <p:nvPr/>
        </p:nvSpPr>
        <p:spPr>
          <a:xfrm>
            <a:off x="4247100" y="1117825"/>
            <a:ext cx="649500" cy="58500"/>
          </a:xfrm>
          <a:prstGeom prst="rect">
            <a:avLst/>
          </a:prstGeom>
          <a:solidFill>
            <a:srgbClr val="FFBE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43" name="Google Shape;243;p25"/>
          <p:cNvPicPr preferRelativeResize="0"/>
          <p:nvPr/>
        </p:nvPicPr>
        <p:blipFill>
          <a:blip r:embed="rId2">
            <a:alphaModFix/>
          </a:blip>
          <a:stretch>
            <a:fillRect/>
          </a:stretch>
        </p:blipFill>
        <p:spPr>
          <a:xfrm>
            <a:off x="8645585" y="4668248"/>
            <a:ext cx="320040" cy="320040"/>
          </a:xfrm>
          <a:prstGeom prst="rect">
            <a:avLst/>
          </a:prstGeom>
          <a:noFill/>
          <a:ln>
            <a:noFill/>
          </a:ln>
        </p:spPr>
      </p:pic>
      <p:sp>
        <p:nvSpPr>
          <p:cNvPr id="244" name="Google Shape;244;p25"/>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Light">
  <p:cSld name="CUSTOM_4_2_1">
    <p:bg>
      <p:bgPr>
        <a:solidFill>
          <a:schemeClr val="lt2"/>
        </a:solidFill>
      </p:bgPr>
    </p:bg>
    <p:spTree>
      <p:nvGrpSpPr>
        <p:cNvPr id="245" name="Shape 245"/>
        <p:cNvGrpSpPr/>
        <p:nvPr/>
      </p:nvGrpSpPr>
      <p:grpSpPr>
        <a:xfrm>
          <a:off x="0" y="0"/>
          <a:ext cx="0" cy="0"/>
          <a:chOff x="0" y="0"/>
          <a:chExt cx="0" cy="0"/>
        </a:xfrm>
      </p:grpSpPr>
      <p:sp>
        <p:nvSpPr>
          <p:cNvPr id="246" name="Google Shape;246;p26"/>
          <p:cNvSpPr txBox="1"/>
          <p:nvPr>
            <p:ph type="title"/>
          </p:nvPr>
        </p:nvSpPr>
        <p:spPr>
          <a:xfrm>
            <a:off x="676650" y="10225"/>
            <a:ext cx="7790400" cy="1278000"/>
          </a:xfrm>
          <a:prstGeom prst="rect">
            <a:avLst/>
          </a:prstGeom>
        </p:spPr>
        <p:txBody>
          <a:bodyPr anchorCtr="0" anchor="b" bIns="228600" lIns="0" spcFirstLastPara="1" rIns="0" wrap="square" tIns="0">
            <a:noAutofit/>
          </a:bodyPr>
          <a:lstStyle>
            <a:lvl1pPr lvl="0" rtl="0">
              <a:spcBef>
                <a:spcPts val="0"/>
              </a:spcBef>
              <a:spcAft>
                <a:spcPts val="0"/>
              </a:spcAft>
              <a:buSzPts val="3000"/>
              <a:buNone/>
              <a:defRPr sz="3000"/>
            </a:lvl1pPr>
            <a:lvl2pPr lvl="1"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2pPr>
            <a:lvl3pPr lvl="2"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3pPr>
            <a:lvl4pPr lvl="3"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4pPr>
            <a:lvl5pPr lvl="4"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5pPr>
            <a:lvl6pPr lvl="5"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6pPr>
            <a:lvl7pPr lvl="6"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7pPr>
            <a:lvl8pPr lvl="7"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8pPr>
            <a:lvl9pPr lvl="8"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9pPr>
          </a:lstStyle>
          <a:p/>
        </p:txBody>
      </p:sp>
      <p:sp>
        <p:nvSpPr>
          <p:cNvPr id="247" name="Google Shape;247;p26"/>
          <p:cNvSpPr/>
          <p:nvPr/>
        </p:nvSpPr>
        <p:spPr>
          <a:xfrm>
            <a:off x="676650" y="1117825"/>
            <a:ext cx="649500" cy="58500"/>
          </a:xfrm>
          <a:prstGeom prst="rect">
            <a:avLst/>
          </a:prstGeom>
          <a:solidFill>
            <a:srgbClr val="FFBE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48" name="Google Shape;248;p26"/>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pic>
        <p:nvPicPr>
          <p:cNvPr id="249" name="Google Shape;249;p26"/>
          <p:cNvPicPr preferRelativeResize="0"/>
          <p:nvPr/>
        </p:nvPicPr>
        <p:blipFill>
          <a:blip r:embed="rId2">
            <a:alphaModFix/>
          </a:blip>
          <a:stretch>
            <a:fillRect/>
          </a:stretch>
        </p:blipFill>
        <p:spPr>
          <a:xfrm>
            <a:off x="8650224" y="4645152"/>
            <a:ext cx="320040" cy="320040"/>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 Centered - Light">
  <p:cSld name="CUSTOM_4_2_1_1">
    <p:bg>
      <p:bgPr>
        <a:solidFill>
          <a:schemeClr val="lt2"/>
        </a:solidFill>
      </p:bgPr>
    </p:bg>
    <p:spTree>
      <p:nvGrpSpPr>
        <p:cNvPr id="250" name="Shape 250"/>
        <p:cNvGrpSpPr/>
        <p:nvPr/>
      </p:nvGrpSpPr>
      <p:grpSpPr>
        <a:xfrm>
          <a:off x="0" y="0"/>
          <a:ext cx="0" cy="0"/>
          <a:chOff x="0" y="0"/>
          <a:chExt cx="0" cy="0"/>
        </a:xfrm>
      </p:grpSpPr>
      <p:sp>
        <p:nvSpPr>
          <p:cNvPr id="251" name="Google Shape;251;p27"/>
          <p:cNvSpPr txBox="1"/>
          <p:nvPr>
            <p:ph type="title"/>
          </p:nvPr>
        </p:nvSpPr>
        <p:spPr>
          <a:xfrm>
            <a:off x="676650" y="10225"/>
            <a:ext cx="7790400" cy="1278000"/>
          </a:xfrm>
          <a:prstGeom prst="rect">
            <a:avLst/>
          </a:prstGeom>
        </p:spPr>
        <p:txBody>
          <a:bodyPr anchorCtr="0" anchor="b" bIns="228600" lIns="0" spcFirstLastPara="1" rIns="0" wrap="square" tIns="0">
            <a:noAutofit/>
          </a:bodyPr>
          <a:lstStyle>
            <a:lvl1pPr lvl="0" rtl="0" algn="ctr">
              <a:spcBef>
                <a:spcPts val="0"/>
              </a:spcBef>
              <a:spcAft>
                <a:spcPts val="0"/>
              </a:spcAft>
              <a:buSzPts val="3000"/>
              <a:buNone/>
              <a:defRPr sz="3000"/>
            </a:lvl1pPr>
            <a:lvl2pPr lvl="1"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2pPr>
            <a:lvl3pPr lvl="2"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3pPr>
            <a:lvl4pPr lvl="3"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4pPr>
            <a:lvl5pPr lvl="4"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5pPr>
            <a:lvl6pPr lvl="5"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6pPr>
            <a:lvl7pPr lvl="6"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7pPr>
            <a:lvl8pPr lvl="7"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8pPr>
            <a:lvl9pPr lvl="8"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9pPr>
          </a:lstStyle>
          <a:p/>
        </p:txBody>
      </p:sp>
      <p:sp>
        <p:nvSpPr>
          <p:cNvPr id="252" name="Google Shape;252;p27"/>
          <p:cNvSpPr/>
          <p:nvPr/>
        </p:nvSpPr>
        <p:spPr>
          <a:xfrm>
            <a:off x="4247250" y="1117825"/>
            <a:ext cx="649500" cy="58500"/>
          </a:xfrm>
          <a:prstGeom prst="rect">
            <a:avLst/>
          </a:prstGeom>
          <a:solidFill>
            <a:srgbClr val="FFBE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53" name="Google Shape;253;p27"/>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pic>
        <p:nvPicPr>
          <p:cNvPr id="254" name="Google Shape;254;p27"/>
          <p:cNvPicPr preferRelativeResize="0"/>
          <p:nvPr/>
        </p:nvPicPr>
        <p:blipFill>
          <a:blip r:embed="rId2">
            <a:alphaModFix/>
          </a:blip>
          <a:stretch>
            <a:fillRect/>
          </a:stretch>
        </p:blipFill>
        <p:spPr>
          <a:xfrm>
            <a:off x="8650224" y="4645152"/>
            <a:ext cx="320040" cy="32004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
  <p:cSld name="CUSTOM_4_1">
    <p:bg>
      <p:bgPr>
        <a:solidFill>
          <a:schemeClr val="dk1"/>
        </a:solidFill>
      </p:bgPr>
    </p:bg>
    <p:spTree>
      <p:nvGrpSpPr>
        <p:cNvPr id="255" name="Shape 255"/>
        <p:cNvGrpSpPr/>
        <p:nvPr/>
      </p:nvGrpSpPr>
      <p:grpSpPr>
        <a:xfrm>
          <a:off x="0" y="0"/>
          <a:ext cx="0" cy="0"/>
          <a:chOff x="0" y="0"/>
          <a:chExt cx="0" cy="0"/>
        </a:xfrm>
      </p:grpSpPr>
      <p:sp>
        <p:nvSpPr>
          <p:cNvPr id="256" name="Google Shape;256;p28"/>
          <p:cNvSpPr txBox="1"/>
          <p:nvPr>
            <p:ph type="title"/>
          </p:nvPr>
        </p:nvSpPr>
        <p:spPr>
          <a:xfrm>
            <a:off x="676650" y="10225"/>
            <a:ext cx="7790400" cy="1278000"/>
          </a:xfrm>
          <a:prstGeom prst="rect">
            <a:avLst/>
          </a:prstGeom>
        </p:spPr>
        <p:txBody>
          <a:bodyPr anchorCtr="0" anchor="b" bIns="228600" lIns="0" spcFirstLastPara="1" rIns="0" wrap="square" tIns="0">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
        <p:nvSpPr>
          <p:cNvPr id="257" name="Google Shape;257;p28"/>
          <p:cNvSpPr txBox="1"/>
          <p:nvPr>
            <p:ph idx="1" type="subTitle"/>
          </p:nvPr>
        </p:nvSpPr>
        <p:spPr>
          <a:xfrm>
            <a:off x="676650" y="1289300"/>
            <a:ext cx="7790400" cy="320100"/>
          </a:xfrm>
          <a:prstGeom prst="rect">
            <a:avLst/>
          </a:prstGeom>
        </p:spPr>
        <p:txBody>
          <a:bodyPr anchorCtr="0" anchor="t" bIns="0" lIns="0" spcFirstLastPara="1" rIns="0" wrap="square" tIns="0">
            <a:noAutofit/>
          </a:bodyPr>
          <a:lstStyle>
            <a:lvl1pPr lvl="0" rtl="0" algn="ctr">
              <a:spcBef>
                <a:spcPts val="0"/>
              </a:spcBef>
              <a:spcAft>
                <a:spcPts val="0"/>
              </a:spcAft>
              <a:buClr>
                <a:schemeClr val="lt1"/>
              </a:buClr>
              <a:buSzPts val="1800"/>
              <a:buNone/>
              <a:defRPr>
                <a:solidFill>
                  <a:schemeClr val="l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58" name="Google Shape;258;p28"/>
          <p:cNvSpPr txBox="1"/>
          <p:nvPr>
            <p:ph idx="2" type="body"/>
          </p:nvPr>
        </p:nvSpPr>
        <p:spPr>
          <a:xfrm>
            <a:off x="676675" y="1609400"/>
            <a:ext cx="3895200" cy="2880000"/>
          </a:xfrm>
          <a:prstGeom prst="rect">
            <a:avLst/>
          </a:prstGeom>
        </p:spPr>
        <p:txBody>
          <a:bodyPr anchorCtr="0" anchor="t" bIns="91425" lIns="0" spcFirstLastPara="1" rIns="320025" wrap="square" tIns="91425">
            <a:noAutofit/>
          </a:bodyPr>
          <a:lstStyle>
            <a:lvl1pPr indent="-304800" lvl="0" marL="457200" rtl="0">
              <a:lnSpc>
                <a:spcPct val="114000"/>
              </a:lnSpc>
              <a:spcBef>
                <a:spcPts val="0"/>
              </a:spcBef>
              <a:spcAft>
                <a:spcPts val="0"/>
              </a:spcAft>
              <a:buClr>
                <a:srgbClr val="FFBE00"/>
              </a:buClr>
              <a:buSzPts val="1200"/>
              <a:buChar char="●"/>
              <a:defRPr sz="1400">
                <a:solidFill>
                  <a:schemeClr val="lt1"/>
                </a:solidFill>
              </a:defRPr>
            </a:lvl1pPr>
            <a:lvl2pPr indent="-317500" lvl="1" marL="914400" rtl="0">
              <a:lnSpc>
                <a:spcPct val="114000"/>
              </a:lnSpc>
              <a:spcBef>
                <a:spcPts val="500"/>
              </a:spcBef>
              <a:spcAft>
                <a:spcPts val="0"/>
              </a:spcAft>
              <a:buClr>
                <a:schemeClr val="lt1"/>
              </a:buClr>
              <a:buSzPts val="1400"/>
              <a:buChar char="●"/>
              <a:defRPr>
                <a:solidFill>
                  <a:schemeClr val="lt1"/>
                </a:solidFill>
              </a:defRPr>
            </a:lvl2pPr>
            <a:lvl3pPr indent="-317500" lvl="2" marL="1371600" rtl="0">
              <a:lnSpc>
                <a:spcPct val="114000"/>
              </a:lnSpc>
              <a:spcBef>
                <a:spcPts val="500"/>
              </a:spcBef>
              <a:spcAft>
                <a:spcPts val="0"/>
              </a:spcAft>
              <a:buClr>
                <a:schemeClr val="lt1"/>
              </a:buClr>
              <a:buSzPts val="1400"/>
              <a:buChar char="○"/>
              <a:defRPr>
                <a:solidFill>
                  <a:schemeClr val="lt1"/>
                </a:solidFill>
              </a:defRPr>
            </a:lvl3pPr>
            <a:lvl4pPr indent="-317500" lvl="3" marL="1828800" rtl="0">
              <a:lnSpc>
                <a:spcPct val="114000"/>
              </a:lnSpc>
              <a:spcBef>
                <a:spcPts val="500"/>
              </a:spcBef>
              <a:spcAft>
                <a:spcPts val="0"/>
              </a:spcAft>
              <a:buClr>
                <a:schemeClr val="lt1"/>
              </a:buClr>
              <a:buSzPts val="1400"/>
              <a:buChar char="■"/>
              <a:defRPr>
                <a:solidFill>
                  <a:schemeClr val="lt1"/>
                </a:solidFill>
              </a:defRPr>
            </a:lvl4pPr>
            <a:lvl5pPr indent="-317500" lvl="4" marL="2286000" rtl="0">
              <a:lnSpc>
                <a:spcPct val="114000"/>
              </a:lnSpc>
              <a:spcBef>
                <a:spcPts val="500"/>
              </a:spcBef>
              <a:spcAft>
                <a:spcPts val="0"/>
              </a:spcAft>
              <a:buClr>
                <a:schemeClr val="lt1"/>
              </a:buClr>
              <a:buSzPts val="1400"/>
              <a:buChar char="○"/>
              <a:defRPr>
                <a:solidFill>
                  <a:schemeClr val="lt1"/>
                </a:solidFill>
              </a:defRPr>
            </a:lvl5pPr>
            <a:lvl6pPr indent="-317500" lvl="5" marL="2743200" rtl="0">
              <a:lnSpc>
                <a:spcPct val="114000"/>
              </a:lnSpc>
              <a:spcBef>
                <a:spcPts val="500"/>
              </a:spcBef>
              <a:spcAft>
                <a:spcPts val="0"/>
              </a:spcAft>
              <a:buClr>
                <a:schemeClr val="lt1"/>
              </a:buClr>
              <a:buSzPts val="1400"/>
              <a:buChar char="■"/>
              <a:defRPr>
                <a:solidFill>
                  <a:schemeClr val="lt1"/>
                </a:solidFill>
              </a:defRPr>
            </a:lvl6pPr>
            <a:lvl7pPr indent="-317500" lvl="6" marL="3200400" rtl="0">
              <a:lnSpc>
                <a:spcPct val="114000"/>
              </a:lnSpc>
              <a:spcBef>
                <a:spcPts val="500"/>
              </a:spcBef>
              <a:spcAft>
                <a:spcPts val="0"/>
              </a:spcAft>
              <a:buClr>
                <a:schemeClr val="lt1"/>
              </a:buClr>
              <a:buSzPts val="1400"/>
              <a:buChar char="●"/>
              <a:defRPr>
                <a:solidFill>
                  <a:schemeClr val="lt1"/>
                </a:solidFill>
              </a:defRPr>
            </a:lvl7pPr>
            <a:lvl8pPr indent="-317500" lvl="7" marL="3657600" rtl="0">
              <a:lnSpc>
                <a:spcPct val="114000"/>
              </a:lnSpc>
              <a:spcBef>
                <a:spcPts val="500"/>
              </a:spcBef>
              <a:spcAft>
                <a:spcPts val="0"/>
              </a:spcAft>
              <a:buClr>
                <a:schemeClr val="lt1"/>
              </a:buClr>
              <a:buSzPts val="1400"/>
              <a:buChar char="○"/>
              <a:defRPr>
                <a:solidFill>
                  <a:schemeClr val="lt1"/>
                </a:solidFill>
              </a:defRPr>
            </a:lvl8pPr>
            <a:lvl9pPr indent="-317500" lvl="8" marL="4114800" rtl="0">
              <a:lnSpc>
                <a:spcPct val="114000"/>
              </a:lnSpc>
              <a:spcBef>
                <a:spcPts val="500"/>
              </a:spcBef>
              <a:spcAft>
                <a:spcPts val="500"/>
              </a:spcAft>
              <a:buClr>
                <a:schemeClr val="lt1"/>
              </a:buClr>
              <a:buSzPts val="1400"/>
              <a:buChar char="■"/>
              <a:defRPr>
                <a:solidFill>
                  <a:schemeClr val="lt1"/>
                </a:solidFill>
              </a:defRPr>
            </a:lvl9pPr>
          </a:lstStyle>
          <a:p/>
        </p:txBody>
      </p:sp>
      <p:sp>
        <p:nvSpPr>
          <p:cNvPr id="259" name="Google Shape;259;p28"/>
          <p:cNvSpPr/>
          <p:nvPr/>
        </p:nvSpPr>
        <p:spPr>
          <a:xfrm>
            <a:off x="4247250" y="1117825"/>
            <a:ext cx="649500" cy="58500"/>
          </a:xfrm>
          <a:prstGeom prst="rect">
            <a:avLst/>
          </a:prstGeom>
          <a:solidFill>
            <a:srgbClr val="FFBE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60" name="Google Shape;260;p28"/>
          <p:cNvPicPr preferRelativeResize="0"/>
          <p:nvPr/>
        </p:nvPicPr>
        <p:blipFill>
          <a:blip r:embed="rId2">
            <a:alphaModFix/>
          </a:blip>
          <a:stretch>
            <a:fillRect/>
          </a:stretch>
        </p:blipFill>
        <p:spPr>
          <a:xfrm>
            <a:off x="8645585" y="4668248"/>
            <a:ext cx="320040" cy="320040"/>
          </a:xfrm>
          <a:prstGeom prst="rect">
            <a:avLst/>
          </a:prstGeom>
          <a:noFill/>
          <a:ln>
            <a:noFill/>
          </a:ln>
        </p:spPr>
      </p:pic>
      <p:sp>
        <p:nvSpPr>
          <p:cNvPr id="261" name="Google Shape;261;p28"/>
          <p:cNvSpPr txBox="1"/>
          <p:nvPr>
            <p:ph idx="3" type="body"/>
          </p:nvPr>
        </p:nvSpPr>
        <p:spPr>
          <a:xfrm>
            <a:off x="4572075" y="1609400"/>
            <a:ext cx="3895200" cy="2880000"/>
          </a:xfrm>
          <a:prstGeom prst="rect">
            <a:avLst/>
          </a:prstGeom>
        </p:spPr>
        <p:txBody>
          <a:bodyPr anchorCtr="0" anchor="t" bIns="91425" lIns="320025" spcFirstLastPara="1" rIns="0" wrap="square" tIns="91425">
            <a:noAutofit/>
          </a:bodyPr>
          <a:lstStyle>
            <a:lvl1pPr indent="-304800" lvl="0" marL="457200" rtl="0">
              <a:lnSpc>
                <a:spcPct val="114000"/>
              </a:lnSpc>
              <a:spcBef>
                <a:spcPts val="0"/>
              </a:spcBef>
              <a:spcAft>
                <a:spcPts val="0"/>
              </a:spcAft>
              <a:buClr>
                <a:srgbClr val="FFBE00"/>
              </a:buClr>
              <a:buSzPts val="1200"/>
              <a:buChar char="●"/>
              <a:defRPr sz="1400">
                <a:solidFill>
                  <a:schemeClr val="lt1"/>
                </a:solidFill>
              </a:defRPr>
            </a:lvl1pPr>
            <a:lvl2pPr indent="-317500" lvl="1" marL="914400" rtl="0">
              <a:lnSpc>
                <a:spcPct val="114000"/>
              </a:lnSpc>
              <a:spcBef>
                <a:spcPts val="500"/>
              </a:spcBef>
              <a:spcAft>
                <a:spcPts val="0"/>
              </a:spcAft>
              <a:buClr>
                <a:schemeClr val="lt1"/>
              </a:buClr>
              <a:buSzPts val="1400"/>
              <a:buChar char="●"/>
              <a:defRPr>
                <a:solidFill>
                  <a:schemeClr val="lt1"/>
                </a:solidFill>
              </a:defRPr>
            </a:lvl2pPr>
            <a:lvl3pPr indent="-317500" lvl="2" marL="1371600" rtl="0">
              <a:lnSpc>
                <a:spcPct val="114000"/>
              </a:lnSpc>
              <a:spcBef>
                <a:spcPts val="500"/>
              </a:spcBef>
              <a:spcAft>
                <a:spcPts val="0"/>
              </a:spcAft>
              <a:buClr>
                <a:schemeClr val="lt1"/>
              </a:buClr>
              <a:buSzPts val="1400"/>
              <a:buChar char="○"/>
              <a:defRPr>
                <a:solidFill>
                  <a:schemeClr val="lt1"/>
                </a:solidFill>
              </a:defRPr>
            </a:lvl3pPr>
            <a:lvl4pPr indent="-317500" lvl="3" marL="1828800" rtl="0">
              <a:lnSpc>
                <a:spcPct val="114000"/>
              </a:lnSpc>
              <a:spcBef>
                <a:spcPts val="500"/>
              </a:spcBef>
              <a:spcAft>
                <a:spcPts val="0"/>
              </a:spcAft>
              <a:buClr>
                <a:schemeClr val="lt1"/>
              </a:buClr>
              <a:buSzPts val="1400"/>
              <a:buChar char="■"/>
              <a:defRPr>
                <a:solidFill>
                  <a:schemeClr val="lt1"/>
                </a:solidFill>
              </a:defRPr>
            </a:lvl4pPr>
            <a:lvl5pPr indent="-317500" lvl="4" marL="2286000" rtl="0">
              <a:lnSpc>
                <a:spcPct val="114000"/>
              </a:lnSpc>
              <a:spcBef>
                <a:spcPts val="500"/>
              </a:spcBef>
              <a:spcAft>
                <a:spcPts val="0"/>
              </a:spcAft>
              <a:buClr>
                <a:schemeClr val="lt1"/>
              </a:buClr>
              <a:buSzPts val="1400"/>
              <a:buChar char="○"/>
              <a:defRPr>
                <a:solidFill>
                  <a:schemeClr val="lt1"/>
                </a:solidFill>
              </a:defRPr>
            </a:lvl5pPr>
            <a:lvl6pPr indent="-317500" lvl="5" marL="2743200" rtl="0">
              <a:lnSpc>
                <a:spcPct val="114000"/>
              </a:lnSpc>
              <a:spcBef>
                <a:spcPts val="500"/>
              </a:spcBef>
              <a:spcAft>
                <a:spcPts val="0"/>
              </a:spcAft>
              <a:buClr>
                <a:schemeClr val="lt1"/>
              </a:buClr>
              <a:buSzPts val="1400"/>
              <a:buChar char="■"/>
              <a:defRPr>
                <a:solidFill>
                  <a:schemeClr val="lt1"/>
                </a:solidFill>
              </a:defRPr>
            </a:lvl6pPr>
            <a:lvl7pPr indent="-317500" lvl="6" marL="3200400" rtl="0">
              <a:lnSpc>
                <a:spcPct val="114000"/>
              </a:lnSpc>
              <a:spcBef>
                <a:spcPts val="500"/>
              </a:spcBef>
              <a:spcAft>
                <a:spcPts val="0"/>
              </a:spcAft>
              <a:buClr>
                <a:schemeClr val="lt1"/>
              </a:buClr>
              <a:buSzPts val="1400"/>
              <a:buChar char="●"/>
              <a:defRPr>
                <a:solidFill>
                  <a:schemeClr val="lt1"/>
                </a:solidFill>
              </a:defRPr>
            </a:lvl7pPr>
            <a:lvl8pPr indent="-317500" lvl="7" marL="3657600" rtl="0">
              <a:lnSpc>
                <a:spcPct val="114000"/>
              </a:lnSpc>
              <a:spcBef>
                <a:spcPts val="500"/>
              </a:spcBef>
              <a:spcAft>
                <a:spcPts val="0"/>
              </a:spcAft>
              <a:buClr>
                <a:schemeClr val="lt1"/>
              </a:buClr>
              <a:buSzPts val="1400"/>
              <a:buChar char="○"/>
              <a:defRPr>
                <a:solidFill>
                  <a:schemeClr val="lt1"/>
                </a:solidFill>
              </a:defRPr>
            </a:lvl8pPr>
            <a:lvl9pPr indent="-317500" lvl="8" marL="4114800" rtl="0">
              <a:lnSpc>
                <a:spcPct val="114000"/>
              </a:lnSpc>
              <a:spcBef>
                <a:spcPts val="500"/>
              </a:spcBef>
              <a:spcAft>
                <a:spcPts val="500"/>
              </a:spcAft>
              <a:buClr>
                <a:schemeClr val="lt1"/>
              </a:buClr>
              <a:buSzPts val="1400"/>
              <a:buChar char="■"/>
              <a:defRPr>
                <a:solidFill>
                  <a:schemeClr val="lt1"/>
                </a:solidFill>
              </a:defRPr>
            </a:lvl9pPr>
          </a:lstStyle>
          <a:p/>
        </p:txBody>
      </p:sp>
      <p:sp>
        <p:nvSpPr>
          <p:cNvPr id="262" name="Google Shape;262;p28"/>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 - Light">
  <p:cSld name="CUSTOM_4_1_3">
    <p:bg>
      <p:bgPr>
        <a:solidFill>
          <a:schemeClr val="lt2"/>
        </a:solidFill>
      </p:bgPr>
    </p:bg>
    <p:spTree>
      <p:nvGrpSpPr>
        <p:cNvPr id="263" name="Shape 263"/>
        <p:cNvGrpSpPr/>
        <p:nvPr/>
      </p:nvGrpSpPr>
      <p:grpSpPr>
        <a:xfrm>
          <a:off x="0" y="0"/>
          <a:ext cx="0" cy="0"/>
          <a:chOff x="0" y="0"/>
          <a:chExt cx="0" cy="0"/>
        </a:xfrm>
      </p:grpSpPr>
      <p:sp>
        <p:nvSpPr>
          <p:cNvPr id="264" name="Google Shape;264;p29"/>
          <p:cNvSpPr txBox="1"/>
          <p:nvPr>
            <p:ph type="title"/>
          </p:nvPr>
        </p:nvSpPr>
        <p:spPr>
          <a:xfrm>
            <a:off x="676650" y="10225"/>
            <a:ext cx="7790400" cy="1278000"/>
          </a:xfrm>
          <a:prstGeom prst="rect">
            <a:avLst/>
          </a:prstGeom>
        </p:spPr>
        <p:txBody>
          <a:bodyPr anchorCtr="0" anchor="b" bIns="228600" lIns="0" spcFirstLastPara="1" rIns="0" wrap="square" tIns="0">
            <a:noAutofit/>
          </a:bodyPr>
          <a:lstStyle>
            <a:lvl1pPr lvl="0" rtl="0" algn="ctr">
              <a:spcBef>
                <a:spcPts val="0"/>
              </a:spcBef>
              <a:spcAft>
                <a:spcPts val="0"/>
              </a:spcAft>
              <a:buSzPts val="3000"/>
              <a:buNone/>
              <a:defRPr sz="3000"/>
            </a:lvl1pPr>
            <a:lvl2pPr lvl="1"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2pPr>
            <a:lvl3pPr lvl="2"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3pPr>
            <a:lvl4pPr lvl="3"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4pPr>
            <a:lvl5pPr lvl="4"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5pPr>
            <a:lvl6pPr lvl="5"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6pPr>
            <a:lvl7pPr lvl="6"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7pPr>
            <a:lvl8pPr lvl="7"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8pPr>
            <a:lvl9pPr lvl="8"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9pPr>
          </a:lstStyle>
          <a:p/>
        </p:txBody>
      </p:sp>
      <p:sp>
        <p:nvSpPr>
          <p:cNvPr id="265" name="Google Shape;265;p29"/>
          <p:cNvSpPr txBox="1"/>
          <p:nvPr>
            <p:ph idx="1" type="subTitle"/>
          </p:nvPr>
        </p:nvSpPr>
        <p:spPr>
          <a:xfrm>
            <a:off x="676650" y="1289300"/>
            <a:ext cx="7790400" cy="320100"/>
          </a:xfrm>
          <a:prstGeom prst="rect">
            <a:avLst/>
          </a:prstGeom>
        </p:spPr>
        <p:txBody>
          <a:bodyPr anchorCtr="0" anchor="t" bIns="0" lIns="0" spcFirstLastPara="1" rIns="0" wrap="square" tIns="0">
            <a:noAutofit/>
          </a:bodyPr>
          <a:lstStyle>
            <a:lvl1pPr lvl="0" rtl="0" algn="ctr">
              <a:spcBef>
                <a:spcPts val="0"/>
              </a:spcBef>
              <a:spcAft>
                <a:spcPts val="0"/>
              </a:spcAft>
              <a:buSzPts val="18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66" name="Google Shape;266;p29"/>
          <p:cNvSpPr txBox="1"/>
          <p:nvPr>
            <p:ph idx="2" type="body"/>
          </p:nvPr>
        </p:nvSpPr>
        <p:spPr>
          <a:xfrm>
            <a:off x="676675" y="1609400"/>
            <a:ext cx="3895200" cy="2880000"/>
          </a:xfrm>
          <a:prstGeom prst="rect">
            <a:avLst/>
          </a:prstGeom>
        </p:spPr>
        <p:txBody>
          <a:bodyPr anchorCtr="0" anchor="t" bIns="91425" lIns="0" spcFirstLastPara="1" rIns="320025" wrap="square" tIns="91425">
            <a:noAutofit/>
          </a:bodyPr>
          <a:lstStyle>
            <a:lvl1pPr indent="-304800" lvl="0" marL="457200" rtl="0">
              <a:lnSpc>
                <a:spcPct val="114000"/>
              </a:lnSpc>
              <a:spcBef>
                <a:spcPts val="0"/>
              </a:spcBef>
              <a:spcAft>
                <a:spcPts val="0"/>
              </a:spcAft>
              <a:buSzPts val="1200"/>
              <a:buChar char="●"/>
              <a:defRPr sz="1400"/>
            </a:lvl1pPr>
            <a:lvl2pPr indent="-317500" lvl="1" marL="914400" rtl="0">
              <a:lnSpc>
                <a:spcPct val="114000"/>
              </a:lnSpc>
              <a:spcBef>
                <a:spcPts val="500"/>
              </a:spcBef>
              <a:spcAft>
                <a:spcPts val="0"/>
              </a:spcAft>
              <a:buSzPts val="1400"/>
              <a:buChar char="●"/>
              <a:defRPr/>
            </a:lvl2pPr>
            <a:lvl3pPr indent="-317500" lvl="2" marL="1371600" rtl="0">
              <a:lnSpc>
                <a:spcPct val="114000"/>
              </a:lnSpc>
              <a:spcBef>
                <a:spcPts val="500"/>
              </a:spcBef>
              <a:spcAft>
                <a:spcPts val="0"/>
              </a:spcAft>
              <a:buSzPts val="1400"/>
              <a:buChar char="○"/>
              <a:defRPr/>
            </a:lvl3pPr>
            <a:lvl4pPr indent="-317500" lvl="3" marL="1828800" rtl="0">
              <a:lnSpc>
                <a:spcPct val="114000"/>
              </a:lnSpc>
              <a:spcBef>
                <a:spcPts val="500"/>
              </a:spcBef>
              <a:spcAft>
                <a:spcPts val="0"/>
              </a:spcAft>
              <a:buSzPts val="1400"/>
              <a:buChar char="■"/>
              <a:defRPr/>
            </a:lvl4pPr>
            <a:lvl5pPr indent="-317500" lvl="4" marL="2286000" rtl="0">
              <a:lnSpc>
                <a:spcPct val="114000"/>
              </a:lnSpc>
              <a:spcBef>
                <a:spcPts val="500"/>
              </a:spcBef>
              <a:spcAft>
                <a:spcPts val="0"/>
              </a:spcAft>
              <a:buSzPts val="1400"/>
              <a:buChar char="○"/>
              <a:defRPr/>
            </a:lvl5pPr>
            <a:lvl6pPr indent="-317500" lvl="5" marL="2743200" rtl="0">
              <a:lnSpc>
                <a:spcPct val="114000"/>
              </a:lnSpc>
              <a:spcBef>
                <a:spcPts val="500"/>
              </a:spcBef>
              <a:spcAft>
                <a:spcPts val="0"/>
              </a:spcAft>
              <a:buSzPts val="1400"/>
              <a:buChar char="■"/>
              <a:defRPr/>
            </a:lvl6pPr>
            <a:lvl7pPr indent="-317500" lvl="6" marL="3200400" rtl="0">
              <a:lnSpc>
                <a:spcPct val="114000"/>
              </a:lnSpc>
              <a:spcBef>
                <a:spcPts val="500"/>
              </a:spcBef>
              <a:spcAft>
                <a:spcPts val="0"/>
              </a:spcAft>
              <a:buSzPts val="1400"/>
              <a:buChar char="●"/>
              <a:defRPr/>
            </a:lvl7pPr>
            <a:lvl8pPr indent="-317500" lvl="7" marL="3657600" rtl="0">
              <a:lnSpc>
                <a:spcPct val="114000"/>
              </a:lnSpc>
              <a:spcBef>
                <a:spcPts val="500"/>
              </a:spcBef>
              <a:spcAft>
                <a:spcPts val="0"/>
              </a:spcAft>
              <a:buSzPts val="1400"/>
              <a:buChar char="○"/>
              <a:defRPr/>
            </a:lvl8pPr>
            <a:lvl9pPr indent="-317500" lvl="8" marL="4114800" rtl="0">
              <a:lnSpc>
                <a:spcPct val="114000"/>
              </a:lnSpc>
              <a:spcBef>
                <a:spcPts val="500"/>
              </a:spcBef>
              <a:spcAft>
                <a:spcPts val="500"/>
              </a:spcAft>
              <a:buSzPts val="1400"/>
              <a:buChar char="■"/>
              <a:defRPr/>
            </a:lvl9pPr>
          </a:lstStyle>
          <a:p/>
        </p:txBody>
      </p:sp>
      <p:sp>
        <p:nvSpPr>
          <p:cNvPr id="267" name="Google Shape;267;p29"/>
          <p:cNvSpPr/>
          <p:nvPr/>
        </p:nvSpPr>
        <p:spPr>
          <a:xfrm>
            <a:off x="4247250" y="1117825"/>
            <a:ext cx="649500" cy="58500"/>
          </a:xfrm>
          <a:prstGeom prst="rect">
            <a:avLst/>
          </a:prstGeom>
          <a:solidFill>
            <a:srgbClr val="FFBE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68" name="Google Shape;268;p29"/>
          <p:cNvSpPr txBox="1"/>
          <p:nvPr>
            <p:ph idx="3" type="body"/>
          </p:nvPr>
        </p:nvSpPr>
        <p:spPr>
          <a:xfrm>
            <a:off x="4572075" y="1609400"/>
            <a:ext cx="3895200" cy="2880000"/>
          </a:xfrm>
          <a:prstGeom prst="rect">
            <a:avLst/>
          </a:prstGeom>
        </p:spPr>
        <p:txBody>
          <a:bodyPr anchorCtr="0" anchor="t" bIns="91425" lIns="320025" spcFirstLastPara="1" rIns="0" wrap="square" tIns="91425">
            <a:noAutofit/>
          </a:bodyPr>
          <a:lstStyle>
            <a:lvl1pPr indent="-304800" lvl="0" marL="457200" rtl="0">
              <a:lnSpc>
                <a:spcPct val="114000"/>
              </a:lnSpc>
              <a:spcBef>
                <a:spcPts val="0"/>
              </a:spcBef>
              <a:spcAft>
                <a:spcPts val="0"/>
              </a:spcAft>
              <a:buSzPts val="1200"/>
              <a:buChar char="●"/>
              <a:defRPr sz="1400"/>
            </a:lvl1pPr>
            <a:lvl2pPr indent="-317500" lvl="1" marL="914400" rtl="0">
              <a:lnSpc>
                <a:spcPct val="114000"/>
              </a:lnSpc>
              <a:spcBef>
                <a:spcPts val="500"/>
              </a:spcBef>
              <a:spcAft>
                <a:spcPts val="0"/>
              </a:spcAft>
              <a:buSzPts val="1400"/>
              <a:buChar char="●"/>
              <a:defRPr/>
            </a:lvl2pPr>
            <a:lvl3pPr indent="-317500" lvl="2" marL="1371600" rtl="0">
              <a:lnSpc>
                <a:spcPct val="114000"/>
              </a:lnSpc>
              <a:spcBef>
                <a:spcPts val="500"/>
              </a:spcBef>
              <a:spcAft>
                <a:spcPts val="0"/>
              </a:spcAft>
              <a:buSzPts val="1400"/>
              <a:buChar char="○"/>
              <a:defRPr/>
            </a:lvl3pPr>
            <a:lvl4pPr indent="-317500" lvl="3" marL="1828800" rtl="0">
              <a:lnSpc>
                <a:spcPct val="114000"/>
              </a:lnSpc>
              <a:spcBef>
                <a:spcPts val="500"/>
              </a:spcBef>
              <a:spcAft>
                <a:spcPts val="0"/>
              </a:spcAft>
              <a:buSzPts val="1400"/>
              <a:buChar char="■"/>
              <a:defRPr/>
            </a:lvl4pPr>
            <a:lvl5pPr indent="-317500" lvl="4" marL="2286000" rtl="0">
              <a:lnSpc>
                <a:spcPct val="114000"/>
              </a:lnSpc>
              <a:spcBef>
                <a:spcPts val="500"/>
              </a:spcBef>
              <a:spcAft>
                <a:spcPts val="0"/>
              </a:spcAft>
              <a:buSzPts val="1400"/>
              <a:buChar char="○"/>
              <a:defRPr/>
            </a:lvl5pPr>
            <a:lvl6pPr indent="-317500" lvl="5" marL="2743200" rtl="0">
              <a:lnSpc>
                <a:spcPct val="114000"/>
              </a:lnSpc>
              <a:spcBef>
                <a:spcPts val="500"/>
              </a:spcBef>
              <a:spcAft>
                <a:spcPts val="0"/>
              </a:spcAft>
              <a:buSzPts val="1400"/>
              <a:buChar char="■"/>
              <a:defRPr/>
            </a:lvl6pPr>
            <a:lvl7pPr indent="-317500" lvl="6" marL="3200400" rtl="0">
              <a:lnSpc>
                <a:spcPct val="114000"/>
              </a:lnSpc>
              <a:spcBef>
                <a:spcPts val="500"/>
              </a:spcBef>
              <a:spcAft>
                <a:spcPts val="0"/>
              </a:spcAft>
              <a:buSzPts val="1400"/>
              <a:buChar char="●"/>
              <a:defRPr/>
            </a:lvl7pPr>
            <a:lvl8pPr indent="-317500" lvl="7" marL="3657600" rtl="0">
              <a:lnSpc>
                <a:spcPct val="114000"/>
              </a:lnSpc>
              <a:spcBef>
                <a:spcPts val="500"/>
              </a:spcBef>
              <a:spcAft>
                <a:spcPts val="0"/>
              </a:spcAft>
              <a:buSzPts val="1400"/>
              <a:buChar char="○"/>
              <a:defRPr/>
            </a:lvl8pPr>
            <a:lvl9pPr indent="-317500" lvl="8" marL="4114800" rtl="0">
              <a:lnSpc>
                <a:spcPct val="114000"/>
              </a:lnSpc>
              <a:spcBef>
                <a:spcPts val="500"/>
              </a:spcBef>
              <a:spcAft>
                <a:spcPts val="500"/>
              </a:spcAft>
              <a:buSzPts val="1400"/>
              <a:buChar char="■"/>
              <a:defRPr/>
            </a:lvl9pPr>
          </a:lstStyle>
          <a:p/>
        </p:txBody>
      </p:sp>
      <p:sp>
        <p:nvSpPr>
          <p:cNvPr id="269" name="Google Shape;269;p29"/>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chemeClr val="dk1"/>
                </a:solidFill>
                <a:latin typeface="Open Sans ExtraBold"/>
                <a:ea typeface="Open Sans ExtraBold"/>
                <a:cs typeface="Open Sans ExtraBold"/>
                <a:sym typeface="Open Sans ExtraBold"/>
              </a:defRPr>
            </a:lvl1pPr>
            <a:lvl2pPr lvl="1" rtl="0" algn="ctr">
              <a:buNone/>
              <a:defRPr sz="1200">
                <a:solidFill>
                  <a:schemeClr val="dk1"/>
                </a:solidFill>
                <a:latin typeface="Open Sans ExtraBold"/>
                <a:ea typeface="Open Sans ExtraBold"/>
                <a:cs typeface="Open Sans ExtraBold"/>
                <a:sym typeface="Open Sans ExtraBold"/>
              </a:defRPr>
            </a:lvl2pPr>
            <a:lvl3pPr lvl="2" rtl="0" algn="ctr">
              <a:buNone/>
              <a:defRPr sz="1200">
                <a:solidFill>
                  <a:schemeClr val="dk1"/>
                </a:solidFill>
                <a:latin typeface="Open Sans ExtraBold"/>
                <a:ea typeface="Open Sans ExtraBold"/>
                <a:cs typeface="Open Sans ExtraBold"/>
                <a:sym typeface="Open Sans ExtraBold"/>
              </a:defRPr>
            </a:lvl3pPr>
            <a:lvl4pPr lvl="3" rtl="0" algn="ctr">
              <a:buNone/>
              <a:defRPr sz="1200">
                <a:solidFill>
                  <a:schemeClr val="dk1"/>
                </a:solidFill>
                <a:latin typeface="Open Sans ExtraBold"/>
                <a:ea typeface="Open Sans ExtraBold"/>
                <a:cs typeface="Open Sans ExtraBold"/>
                <a:sym typeface="Open Sans ExtraBold"/>
              </a:defRPr>
            </a:lvl4pPr>
            <a:lvl5pPr lvl="4" rtl="0" algn="ctr">
              <a:buNone/>
              <a:defRPr sz="1200">
                <a:solidFill>
                  <a:schemeClr val="dk1"/>
                </a:solidFill>
                <a:latin typeface="Open Sans ExtraBold"/>
                <a:ea typeface="Open Sans ExtraBold"/>
                <a:cs typeface="Open Sans ExtraBold"/>
                <a:sym typeface="Open Sans ExtraBold"/>
              </a:defRPr>
            </a:lvl5pPr>
            <a:lvl6pPr lvl="5" rtl="0" algn="ctr">
              <a:buNone/>
              <a:defRPr sz="1200">
                <a:solidFill>
                  <a:schemeClr val="dk1"/>
                </a:solidFill>
                <a:latin typeface="Open Sans ExtraBold"/>
                <a:ea typeface="Open Sans ExtraBold"/>
                <a:cs typeface="Open Sans ExtraBold"/>
                <a:sym typeface="Open Sans ExtraBold"/>
              </a:defRPr>
            </a:lvl6pPr>
            <a:lvl7pPr lvl="6" rtl="0" algn="ctr">
              <a:buNone/>
              <a:defRPr sz="1200">
                <a:solidFill>
                  <a:schemeClr val="dk1"/>
                </a:solidFill>
                <a:latin typeface="Open Sans ExtraBold"/>
                <a:ea typeface="Open Sans ExtraBold"/>
                <a:cs typeface="Open Sans ExtraBold"/>
                <a:sym typeface="Open Sans ExtraBold"/>
              </a:defRPr>
            </a:lvl7pPr>
            <a:lvl8pPr lvl="7" rtl="0" algn="ctr">
              <a:buNone/>
              <a:defRPr sz="1200">
                <a:solidFill>
                  <a:schemeClr val="dk1"/>
                </a:solidFill>
                <a:latin typeface="Open Sans ExtraBold"/>
                <a:ea typeface="Open Sans ExtraBold"/>
                <a:cs typeface="Open Sans ExtraBold"/>
                <a:sym typeface="Open Sans ExtraBold"/>
              </a:defRPr>
            </a:lvl8pPr>
            <a:lvl9pPr lvl="8" rtl="0" algn="ctr">
              <a:buNone/>
              <a:defRPr sz="1200">
                <a:solidFill>
                  <a:schemeClr val="dk1"/>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pic>
        <p:nvPicPr>
          <p:cNvPr id="270" name="Google Shape;270;p29"/>
          <p:cNvPicPr preferRelativeResize="0"/>
          <p:nvPr/>
        </p:nvPicPr>
        <p:blipFill>
          <a:blip r:embed="rId2">
            <a:alphaModFix/>
          </a:blip>
          <a:stretch>
            <a:fillRect/>
          </a:stretch>
        </p:blipFill>
        <p:spPr>
          <a:xfrm>
            <a:off x="8650224" y="4645152"/>
            <a:ext cx="320040" cy="320040"/>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CUSTOM_4_1_2">
    <p:bg>
      <p:bgPr>
        <a:solidFill>
          <a:schemeClr val="dk1"/>
        </a:solidFill>
      </p:bgPr>
    </p:bg>
    <p:spTree>
      <p:nvGrpSpPr>
        <p:cNvPr id="271" name="Shape 271"/>
        <p:cNvGrpSpPr/>
        <p:nvPr/>
      </p:nvGrpSpPr>
      <p:grpSpPr>
        <a:xfrm>
          <a:off x="0" y="0"/>
          <a:ext cx="0" cy="0"/>
          <a:chOff x="0" y="0"/>
          <a:chExt cx="0" cy="0"/>
        </a:xfrm>
      </p:grpSpPr>
      <p:sp>
        <p:nvSpPr>
          <p:cNvPr id="272" name="Google Shape;272;p30"/>
          <p:cNvSpPr txBox="1"/>
          <p:nvPr>
            <p:ph type="title"/>
          </p:nvPr>
        </p:nvSpPr>
        <p:spPr>
          <a:xfrm>
            <a:off x="676650" y="10225"/>
            <a:ext cx="3246000" cy="1278000"/>
          </a:xfrm>
          <a:prstGeom prst="rect">
            <a:avLst/>
          </a:prstGeom>
        </p:spPr>
        <p:txBody>
          <a:bodyPr anchorCtr="0" anchor="b" bIns="228600" lIns="0" spcFirstLastPara="1" rIns="0" wrap="square" tIns="0">
            <a:noAutofit/>
          </a:bodyPr>
          <a:lstStyle>
            <a:lvl1pPr lvl="0" rtl="0">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Font typeface="Open Sans ExtraBold"/>
              <a:buNone/>
              <a:defRPr sz="2400">
                <a:solidFill>
                  <a:schemeClr val="lt1"/>
                </a:solidFill>
                <a:latin typeface="Open Sans ExtraBold"/>
                <a:ea typeface="Open Sans ExtraBold"/>
                <a:cs typeface="Open Sans ExtraBold"/>
                <a:sym typeface="Open Sans ExtraBold"/>
              </a:defRPr>
            </a:lvl2pPr>
            <a:lvl3pPr lvl="2" rtl="0" algn="ctr">
              <a:spcBef>
                <a:spcPts val="0"/>
              </a:spcBef>
              <a:spcAft>
                <a:spcPts val="0"/>
              </a:spcAft>
              <a:buClr>
                <a:schemeClr val="lt1"/>
              </a:buClr>
              <a:buSzPts val="2400"/>
              <a:buFont typeface="Open Sans ExtraBold"/>
              <a:buNone/>
              <a:defRPr sz="2400">
                <a:solidFill>
                  <a:schemeClr val="lt1"/>
                </a:solidFill>
                <a:latin typeface="Open Sans ExtraBold"/>
                <a:ea typeface="Open Sans ExtraBold"/>
                <a:cs typeface="Open Sans ExtraBold"/>
                <a:sym typeface="Open Sans ExtraBold"/>
              </a:defRPr>
            </a:lvl3pPr>
            <a:lvl4pPr lvl="3" rtl="0" algn="ctr">
              <a:spcBef>
                <a:spcPts val="0"/>
              </a:spcBef>
              <a:spcAft>
                <a:spcPts val="0"/>
              </a:spcAft>
              <a:buClr>
                <a:schemeClr val="lt1"/>
              </a:buClr>
              <a:buSzPts val="2400"/>
              <a:buFont typeface="Open Sans ExtraBold"/>
              <a:buNone/>
              <a:defRPr sz="2400">
                <a:solidFill>
                  <a:schemeClr val="lt1"/>
                </a:solidFill>
                <a:latin typeface="Open Sans ExtraBold"/>
                <a:ea typeface="Open Sans ExtraBold"/>
                <a:cs typeface="Open Sans ExtraBold"/>
                <a:sym typeface="Open Sans ExtraBold"/>
              </a:defRPr>
            </a:lvl4pPr>
            <a:lvl5pPr lvl="4" rtl="0" algn="ctr">
              <a:spcBef>
                <a:spcPts val="0"/>
              </a:spcBef>
              <a:spcAft>
                <a:spcPts val="0"/>
              </a:spcAft>
              <a:buClr>
                <a:schemeClr val="lt1"/>
              </a:buClr>
              <a:buSzPts val="2400"/>
              <a:buFont typeface="Open Sans ExtraBold"/>
              <a:buNone/>
              <a:defRPr sz="2400">
                <a:solidFill>
                  <a:schemeClr val="lt1"/>
                </a:solidFill>
                <a:latin typeface="Open Sans ExtraBold"/>
                <a:ea typeface="Open Sans ExtraBold"/>
                <a:cs typeface="Open Sans ExtraBold"/>
                <a:sym typeface="Open Sans ExtraBold"/>
              </a:defRPr>
            </a:lvl5pPr>
            <a:lvl6pPr lvl="5" rtl="0" algn="ctr">
              <a:spcBef>
                <a:spcPts val="0"/>
              </a:spcBef>
              <a:spcAft>
                <a:spcPts val="0"/>
              </a:spcAft>
              <a:buClr>
                <a:schemeClr val="lt1"/>
              </a:buClr>
              <a:buSzPts val="2400"/>
              <a:buFont typeface="Open Sans ExtraBold"/>
              <a:buNone/>
              <a:defRPr sz="2400">
                <a:solidFill>
                  <a:schemeClr val="lt1"/>
                </a:solidFill>
                <a:latin typeface="Open Sans ExtraBold"/>
                <a:ea typeface="Open Sans ExtraBold"/>
                <a:cs typeface="Open Sans ExtraBold"/>
                <a:sym typeface="Open Sans ExtraBold"/>
              </a:defRPr>
            </a:lvl6pPr>
            <a:lvl7pPr lvl="6" rtl="0" algn="ctr">
              <a:spcBef>
                <a:spcPts val="0"/>
              </a:spcBef>
              <a:spcAft>
                <a:spcPts val="0"/>
              </a:spcAft>
              <a:buClr>
                <a:schemeClr val="lt1"/>
              </a:buClr>
              <a:buSzPts val="2400"/>
              <a:buFont typeface="Open Sans ExtraBold"/>
              <a:buNone/>
              <a:defRPr sz="2400">
                <a:solidFill>
                  <a:schemeClr val="lt1"/>
                </a:solidFill>
                <a:latin typeface="Open Sans ExtraBold"/>
                <a:ea typeface="Open Sans ExtraBold"/>
                <a:cs typeface="Open Sans ExtraBold"/>
                <a:sym typeface="Open Sans ExtraBold"/>
              </a:defRPr>
            </a:lvl7pPr>
            <a:lvl8pPr lvl="7" rtl="0" algn="ctr">
              <a:spcBef>
                <a:spcPts val="0"/>
              </a:spcBef>
              <a:spcAft>
                <a:spcPts val="0"/>
              </a:spcAft>
              <a:buClr>
                <a:schemeClr val="lt1"/>
              </a:buClr>
              <a:buSzPts val="2400"/>
              <a:buFont typeface="Open Sans ExtraBold"/>
              <a:buNone/>
              <a:defRPr sz="2400">
                <a:solidFill>
                  <a:schemeClr val="lt1"/>
                </a:solidFill>
                <a:latin typeface="Open Sans ExtraBold"/>
                <a:ea typeface="Open Sans ExtraBold"/>
                <a:cs typeface="Open Sans ExtraBold"/>
                <a:sym typeface="Open Sans ExtraBold"/>
              </a:defRPr>
            </a:lvl8pPr>
            <a:lvl9pPr lvl="8" rtl="0" algn="ctr">
              <a:spcBef>
                <a:spcPts val="0"/>
              </a:spcBef>
              <a:spcAft>
                <a:spcPts val="0"/>
              </a:spcAft>
              <a:buClr>
                <a:schemeClr val="lt1"/>
              </a:buClr>
              <a:buSzPts val="2400"/>
              <a:buFont typeface="Open Sans ExtraBold"/>
              <a:buNone/>
              <a:defRPr sz="2400">
                <a:solidFill>
                  <a:schemeClr val="lt1"/>
                </a:solidFill>
                <a:latin typeface="Open Sans ExtraBold"/>
                <a:ea typeface="Open Sans ExtraBold"/>
                <a:cs typeface="Open Sans ExtraBold"/>
                <a:sym typeface="Open Sans ExtraBold"/>
              </a:defRPr>
            </a:lvl9pPr>
          </a:lstStyle>
          <a:p/>
        </p:txBody>
      </p:sp>
      <p:sp>
        <p:nvSpPr>
          <p:cNvPr id="273" name="Google Shape;273;p30"/>
          <p:cNvSpPr txBox="1"/>
          <p:nvPr>
            <p:ph idx="1" type="body"/>
          </p:nvPr>
        </p:nvSpPr>
        <p:spPr>
          <a:xfrm>
            <a:off x="676675" y="1289300"/>
            <a:ext cx="3246000" cy="3200100"/>
          </a:xfrm>
          <a:prstGeom prst="rect">
            <a:avLst/>
          </a:prstGeom>
        </p:spPr>
        <p:txBody>
          <a:bodyPr anchorCtr="0" anchor="t" bIns="91425" lIns="0" spcFirstLastPara="1" rIns="320025" wrap="square" tIns="91425">
            <a:noAutofit/>
          </a:bodyPr>
          <a:lstStyle>
            <a:lvl1pPr indent="-304800" lvl="0" marL="457200" rtl="0">
              <a:lnSpc>
                <a:spcPct val="114000"/>
              </a:lnSpc>
              <a:spcBef>
                <a:spcPts val="0"/>
              </a:spcBef>
              <a:spcAft>
                <a:spcPts val="0"/>
              </a:spcAft>
              <a:buClr>
                <a:srgbClr val="FFBE00"/>
              </a:buClr>
              <a:buSzPts val="1200"/>
              <a:buChar char="●"/>
              <a:defRPr sz="1400">
                <a:solidFill>
                  <a:schemeClr val="lt1"/>
                </a:solidFill>
              </a:defRPr>
            </a:lvl1pPr>
            <a:lvl2pPr indent="-317500" lvl="1" marL="914400" rtl="0">
              <a:lnSpc>
                <a:spcPct val="114000"/>
              </a:lnSpc>
              <a:spcBef>
                <a:spcPts val="500"/>
              </a:spcBef>
              <a:spcAft>
                <a:spcPts val="0"/>
              </a:spcAft>
              <a:buClr>
                <a:schemeClr val="lt1"/>
              </a:buClr>
              <a:buSzPts val="1400"/>
              <a:buChar char="●"/>
              <a:defRPr>
                <a:solidFill>
                  <a:schemeClr val="lt1"/>
                </a:solidFill>
              </a:defRPr>
            </a:lvl2pPr>
            <a:lvl3pPr indent="-317500" lvl="2" marL="1371600" rtl="0">
              <a:lnSpc>
                <a:spcPct val="114000"/>
              </a:lnSpc>
              <a:spcBef>
                <a:spcPts val="500"/>
              </a:spcBef>
              <a:spcAft>
                <a:spcPts val="0"/>
              </a:spcAft>
              <a:buClr>
                <a:schemeClr val="lt1"/>
              </a:buClr>
              <a:buSzPts val="1400"/>
              <a:buChar char="○"/>
              <a:defRPr>
                <a:solidFill>
                  <a:schemeClr val="lt1"/>
                </a:solidFill>
              </a:defRPr>
            </a:lvl3pPr>
            <a:lvl4pPr indent="-317500" lvl="3" marL="1828800" rtl="0">
              <a:lnSpc>
                <a:spcPct val="114000"/>
              </a:lnSpc>
              <a:spcBef>
                <a:spcPts val="500"/>
              </a:spcBef>
              <a:spcAft>
                <a:spcPts val="0"/>
              </a:spcAft>
              <a:buClr>
                <a:schemeClr val="lt1"/>
              </a:buClr>
              <a:buSzPts val="1400"/>
              <a:buChar char="■"/>
              <a:defRPr>
                <a:solidFill>
                  <a:schemeClr val="lt1"/>
                </a:solidFill>
              </a:defRPr>
            </a:lvl4pPr>
            <a:lvl5pPr indent="-317500" lvl="4" marL="2286000" rtl="0">
              <a:lnSpc>
                <a:spcPct val="114000"/>
              </a:lnSpc>
              <a:spcBef>
                <a:spcPts val="500"/>
              </a:spcBef>
              <a:spcAft>
                <a:spcPts val="0"/>
              </a:spcAft>
              <a:buClr>
                <a:schemeClr val="lt1"/>
              </a:buClr>
              <a:buSzPts val="1400"/>
              <a:buChar char="○"/>
              <a:defRPr>
                <a:solidFill>
                  <a:schemeClr val="lt1"/>
                </a:solidFill>
              </a:defRPr>
            </a:lvl5pPr>
            <a:lvl6pPr indent="-317500" lvl="5" marL="2743200" rtl="0">
              <a:lnSpc>
                <a:spcPct val="114000"/>
              </a:lnSpc>
              <a:spcBef>
                <a:spcPts val="500"/>
              </a:spcBef>
              <a:spcAft>
                <a:spcPts val="0"/>
              </a:spcAft>
              <a:buClr>
                <a:schemeClr val="lt1"/>
              </a:buClr>
              <a:buSzPts val="1400"/>
              <a:buChar char="■"/>
              <a:defRPr>
                <a:solidFill>
                  <a:schemeClr val="lt1"/>
                </a:solidFill>
              </a:defRPr>
            </a:lvl6pPr>
            <a:lvl7pPr indent="-317500" lvl="6" marL="3200400" rtl="0">
              <a:lnSpc>
                <a:spcPct val="114000"/>
              </a:lnSpc>
              <a:spcBef>
                <a:spcPts val="500"/>
              </a:spcBef>
              <a:spcAft>
                <a:spcPts val="0"/>
              </a:spcAft>
              <a:buClr>
                <a:schemeClr val="lt1"/>
              </a:buClr>
              <a:buSzPts val="1400"/>
              <a:buChar char="●"/>
              <a:defRPr>
                <a:solidFill>
                  <a:schemeClr val="lt1"/>
                </a:solidFill>
              </a:defRPr>
            </a:lvl7pPr>
            <a:lvl8pPr indent="-317500" lvl="7" marL="3657600" rtl="0">
              <a:lnSpc>
                <a:spcPct val="114000"/>
              </a:lnSpc>
              <a:spcBef>
                <a:spcPts val="500"/>
              </a:spcBef>
              <a:spcAft>
                <a:spcPts val="0"/>
              </a:spcAft>
              <a:buClr>
                <a:schemeClr val="lt1"/>
              </a:buClr>
              <a:buSzPts val="1400"/>
              <a:buChar char="○"/>
              <a:defRPr>
                <a:solidFill>
                  <a:schemeClr val="lt1"/>
                </a:solidFill>
              </a:defRPr>
            </a:lvl8pPr>
            <a:lvl9pPr indent="-317500" lvl="8" marL="4114800" rtl="0">
              <a:lnSpc>
                <a:spcPct val="114000"/>
              </a:lnSpc>
              <a:spcBef>
                <a:spcPts val="500"/>
              </a:spcBef>
              <a:spcAft>
                <a:spcPts val="500"/>
              </a:spcAft>
              <a:buClr>
                <a:schemeClr val="lt1"/>
              </a:buClr>
              <a:buSzPts val="1400"/>
              <a:buChar char="■"/>
              <a:defRPr>
                <a:solidFill>
                  <a:schemeClr val="lt1"/>
                </a:solidFill>
              </a:defRPr>
            </a:lvl9pPr>
          </a:lstStyle>
          <a:p/>
        </p:txBody>
      </p:sp>
      <p:sp>
        <p:nvSpPr>
          <p:cNvPr id="274" name="Google Shape;274;p30"/>
          <p:cNvSpPr/>
          <p:nvPr/>
        </p:nvSpPr>
        <p:spPr>
          <a:xfrm>
            <a:off x="676650" y="1117825"/>
            <a:ext cx="649500" cy="58500"/>
          </a:xfrm>
          <a:prstGeom prst="rect">
            <a:avLst/>
          </a:pr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5" name="Google Shape;275;p30"/>
          <p:cNvPicPr preferRelativeResize="0"/>
          <p:nvPr/>
        </p:nvPicPr>
        <p:blipFill>
          <a:blip r:embed="rId2">
            <a:alphaModFix/>
          </a:blip>
          <a:stretch>
            <a:fillRect/>
          </a:stretch>
        </p:blipFill>
        <p:spPr>
          <a:xfrm>
            <a:off x="8645585" y="4668248"/>
            <a:ext cx="320040" cy="320040"/>
          </a:xfrm>
          <a:prstGeom prst="rect">
            <a:avLst/>
          </a:prstGeom>
          <a:noFill/>
          <a:ln>
            <a:noFill/>
          </a:ln>
        </p:spPr>
      </p:pic>
      <p:sp>
        <p:nvSpPr>
          <p:cNvPr id="276" name="Google Shape;276;p30"/>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A">
  <p:cSld name="CUSTOM">
    <p:bg>
      <p:bgPr>
        <a:solidFill>
          <a:schemeClr val="lt2"/>
        </a:solidFill>
      </p:bgPr>
    </p:bg>
    <p:spTree>
      <p:nvGrpSpPr>
        <p:cNvPr id="28" name="Shape 28"/>
        <p:cNvGrpSpPr/>
        <p:nvPr/>
      </p:nvGrpSpPr>
      <p:grpSpPr>
        <a:xfrm>
          <a:off x="0" y="0"/>
          <a:ext cx="0" cy="0"/>
          <a:chOff x="0" y="0"/>
          <a:chExt cx="0" cy="0"/>
        </a:xfrm>
      </p:grpSpPr>
      <p:sp>
        <p:nvSpPr>
          <p:cNvPr id="29" name="Google Shape;29;p4"/>
          <p:cNvSpPr/>
          <p:nvPr/>
        </p:nvSpPr>
        <p:spPr>
          <a:xfrm>
            <a:off x="0" y="0"/>
            <a:ext cx="65196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30" name="Google Shape;30;p4"/>
          <p:cNvSpPr/>
          <p:nvPr/>
        </p:nvSpPr>
        <p:spPr>
          <a:xfrm>
            <a:off x="0" y="-75"/>
            <a:ext cx="5870400" cy="5143500"/>
          </a:xfrm>
          <a:prstGeom prst="rect">
            <a:avLst/>
          </a:prstGeom>
          <a:solidFill>
            <a:srgbClr val="005F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4"/>
          <p:cNvSpPr/>
          <p:nvPr/>
        </p:nvSpPr>
        <p:spPr>
          <a:xfrm>
            <a:off x="676650" y="1289300"/>
            <a:ext cx="644700" cy="47400"/>
          </a:xfrm>
          <a:prstGeom prst="rect">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4"/>
          <p:cNvSpPr txBox="1"/>
          <p:nvPr>
            <p:ph idx="1" type="subTitle"/>
          </p:nvPr>
        </p:nvSpPr>
        <p:spPr>
          <a:xfrm>
            <a:off x="1325922" y="1289300"/>
            <a:ext cx="4544400" cy="642900"/>
          </a:xfrm>
          <a:prstGeom prst="rect">
            <a:avLst/>
          </a:prstGeom>
        </p:spPr>
        <p:txBody>
          <a:bodyPr anchorCtr="0" anchor="ctr" bIns="91425" lIns="320025" spcFirstLastPara="1" rIns="320025" wrap="square" tIns="91425">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spcBef>
                <a:spcPts val="0"/>
              </a:spcBef>
              <a:spcAft>
                <a:spcPts val="0"/>
              </a:spcAft>
              <a:buClr>
                <a:schemeClr val="lt1"/>
              </a:buClr>
              <a:buSzPts val="1600"/>
              <a:buNone/>
              <a:defRPr sz="1600">
                <a:solidFill>
                  <a:schemeClr val="lt1"/>
                </a:solidFill>
              </a:defRPr>
            </a:lvl2pPr>
            <a:lvl3pPr lvl="2" rtl="0">
              <a:spcBef>
                <a:spcPts val="1600"/>
              </a:spcBef>
              <a:spcAft>
                <a:spcPts val="0"/>
              </a:spcAft>
              <a:buClr>
                <a:schemeClr val="lt1"/>
              </a:buClr>
              <a:buSzPts val="1600"/>
              <a:buNone/>
              <a:defRPr sz="1600">
                <a:solidFill>
                  <a:schemeClr val="lt1"/>
                </a:solidFill>
              </a:defRPr>
            </a:lvl3pPr>
            <a:lvl4pPr lvl="3" rtl="0">
              <a:spcBef>
                <a:spcPts val="1600"/>
              </a:spcBef>
              <a:spcAft>
                <a:spcPts val="0"/>
              </a:spcAft>
              <a:buClr>
                <a:schemeClr val="lt1"/>
              </a:buClr>
              <a:buSzPts val="1600"/>
              <a:buNone/>
              <a:defRPr sz="1600">
                <a:solidFill>
                  <a:schemeClr val="lt1"/>
                </a:solidFill>
              </a:defRPr>
            </a:lvl4pPr>
            <a:lvl5pPr lvl="4" rtl="0">
              <a:spcBef>
                <a:spcPts val="1600"/>
              </a:spcBef>
              <a:spcAft>
                <a:spcPts val="0"/>
              </a:spcAft>
              <a:buClr>
                <a:schemeClr val="lt1"/>
              </a:buClr>
              <a:buSzPts val="1600"/>
              <a:buNone/>
              <a:defRPr sz="1600">
                <a:solidFill>
                  <a:schemeClr val="lt1"/>
                </a:solidFill>
              </a:defRPr>
            </a:lvl5pPr>
            <a:lvl6pPr lvl="5" rtl="0">
              <a:spcBef>
                <a:spcPts val="1600"/>
              </a:spcBef>
              <a:spcAft>
                <a:spcPts val="0"/>
              </a:spcAft>
              <a:buClr>
                <a:schemeClr val="lt1"/>
              </a:buClr>
              <a:buSzPts val="1600"/>
              <a:buNone/>
              <a:defRPr sz="1600">
                <a:solidFill>
                  <a:schemeClr val="lt1"/>
                </a:solidFill>
              </a:defRPr>
            </a:lvl6pPr>
            <a:lvl7pPr lvl="6" rtl="0">
              <a:spcBef>
                <a:spcPts val="1600"/>
              </a:spcBef>
              <a:spcAft>
                <a:spcPts val="0"/>
              </a:spcAft>
              <a:buClr>
                <a:schemeClr val="lt1"/>
              </a:buClr>
              <a:buSzPts val="1600"/>
              <a:buNone/>
              <a:defRPr sz="1600">
                <a:solidFill>
                  <a:schemeClr val="lt1"/>
                </a:solidFill>
              </a:defRPr>
            </a:lvl7pPr>
            <a:lvl8pPr lvl="7" rtl="0">
              <a:spcBef>
                <a:spcPts val="1600"/>
              </a:spcBef>
              <a:spcAft>
                <a:spcPts val="0"/>
              </a:spcAft>
              <a:buClr>
                <a:schemeClr val="lt1"/>
              </a:buClr>
              <a:buSzPts val="1600"/>
              <a:buNone/>
              <a:defRPr sz="1600">
                <a:solidFill>
                  <a:schemeClr val="lt1"/>
                </a:solidFill>
              </a:defRPr>
            </a:lvl8pPr>
            <a:lvl9pPr lvl="8" rtl="0">
              <a:spcBef>
                <a:spcPts val="1600"/>
              </a:spcBef>
              <a:spcAft>
                <a:spcPts val="1600"/>
              </a:spcAft>
              <a:buClr>
                <a:schemeClr val="lt1"/>
              </a:buClr>
              <a:buSzPts val="1600"/>
              <a:buNone/>
              <a:defRPr sz="1600">
                <a:solidFill>
                  <a:schemeClr val="lt1"/>
                </a:solidFill>
              </a:defRPr>
            </a:lvl9pPr>
          </a:lstStyle>
          <a:p/>
        </p:txBody>
      </p:sp>
      <p:sp>
        <p:nvSpPr>
          <p:cNvPr id="33" name="Google Shape;33;p4"/>
          <p:cNvSpPr txBox="1"/>
          <p:nvPr>
            <p:ph idx="2" type="subTitle"/>
          </p:nvPr>
        </p:nvSpPr>
        <p:spPr>
          <a:xfrm>
            <a:off x="1325800" y="1932200"/>
            <a:ext cx="4544400" cy="642900"/>
          </a:xfrm>
          <a:prstGeom prst="rect">
            <a:avLst/>
          </a:prstGeom>
        </p:spPr>
        <p:txBody>
          <a:bodyPr anchorCtr="0" anchor="ctr" bIns="91425" lIns="320025" spcFirstLastPara="1" rIns="320025" wrap="square" tIns="91425">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spcBef>
                <a:spcPts val="0"/>
              </a:spcBef>
              <a:spcAft>
                <a:spcPts val="0"/>
              </a:spcAft>
              <a:buClr>
                <a:schemeClr val="lt1"/>
              </a:buClr>
              <a:buSzPts val="1600"/>
              <a:buNone/>
              <a:defRPr sz="1600">
                <a:solidFill>
                  <a:schemeClr val="lt1"/>
                </a:solidFill>
              </a:defRPr>
            </a:lvl2pPr>
            <a:lvl3pPr lvl="2" rtl="0">
              <a:spcBef>
                <a:spcPts val="1600"/>
              </a:spcBef>
              <a:spcAft>
                <a:spcPts val="0"/>
              </a:spcAft>
              <a:buClr>
                <a:schemeClr val="lt1"/>
              </a:buClr>
              <a:buSzPts val="1600"/>
              <a:buNone/>
              <a:defRPr sz="1600">
                <a:solidFill>
                  <a:schemeClr val="lt1"/>
                </a:solidFill>
              </a:defRPr>
            </a:lvl3pPr>
            <a:lvl4pPr lvl="3" rtl="0">
              <a:spcBef>
                <a:spcPts val="1600"/>
              </a:spcBef>
              <a:spcAft>
                <a:spcPts val="0"/>
              </a:spcAft>
              <a:buClr>
                <a:schemeClr val="lt1"/>
              </a:buClr>
              <a:buSzPts val="1600"/>
              <a:buNone/>
              <a:defRPr sz="1600">
                <a:solidFill>
                  <a:schemeClr val="lt1"/>
                </a:solidFill>
              </a:defRPr>
            </a:lvl4pPr>
            <a:lvl5pPr lvl="4" rtl="0">
              <a:spcBef>
                <a:spcPts val="1600"/>
              </a:spcBef>
              <a:spcAft>
                <a:spcPts val="0"/>
              </a:spcAft>
              <a:buClr>
                <a:schemeClr val="lt1"/>
              </a:buClr>
              <a:buSzPts val="1600"/>
              <a:buNone/>
              <a:defRPr sz="1600">
                <a:solidFill>
                  <a:schemeClr val="lt1"/>
                </a:solidFill>
              </a:defRPr>
            </a:lvl5pPr>
            <a:lvl6pPr lvl="5" rtl="0">
              <a:spcBef>
                <a:spcPts val="1600"/>
              </a:spcBef>
              <a:spcAft>
                <a:spcPts val="0"/>
              </a:spcAft>
              <a:buClr>
                <a:schemeClr val="lt1"/>
              </a:buClr>
              <a:buSzPts val="1600"/>
              <a:buNone/>
              <a:defRPr sz="1600">
                <a:solidFill>
                  <a:schemeClr val="lt1"/>
                </a:solidFill>
              </a:defRPr>
            </a:lvl6pPr>
            <a:lvl7pPr lvl="6" rtl="0">
              <a:spcBef>
                <a:spcPts val="1600"/>
              </a:spcBef>
              <a:spcAft>
                <a:spcPts val="0"/>
              </a:spcAft>
              <a:buClr>
                <a:schemeClr val="lt1"/>
              </a:buClr>
              <a:buSzPts val="1600"/>
              <a:buNone/>
              <a:defRPr sz="1600">
                <a:solidFill>
                  <a:schemeClr val="lt1"/>
                </a:solidFill>
              </a:defRPr>
            </a:lvl7pPr>
            <a:lvl8pPr lvl="7" rtl="0">
              <a:spcBef>
                <a:spcPts val="1600"/>
              </a:spcBef>
              <a:spcAft>
                <a:spcPts val="0"/>
              </a:spcAft>
              <a:buClr>
                <a:schemeClr val="lt1"/>
              </a:buClr>
              <a:buSzPts val="1600"/>
              <a:buNone/>
              <a:defRPr sz="1600">
                <a:solidFill>
                  <a:schemeClr val="lt1"/>
                </a:solidFill>
              </a:defRPr>
            </a:lvl8pPr>
            <a:lvl9pPr lvl="8" rtl="0">
              <a:spcBef>
                <a:spcPts val="1600"/>
              </a:spcBef>
              <a:spcAft>
                <a:spcPts val="1600"/>
              </a:spcAft>
              <a:buClr>
                <a:schemeClr val="lt1"/>
              </a:buClr>
              <a:buSzPts val="1600"/>
              <a:buNone/>
              <a:defRPr sz="1600">
                <a:solidFill>
                  <a:schemeClr val="lt1"/>
                </a:solidFill>
              </a:defRPr>
            </a:lvl9pPr>
          </a:lstStyle>
          <a:p/>
        </p:txBody>
      </p:sp>
      <p:sp>
        <p:nvSpPr>
          <p:cNvPr id="34" name="Google Shape;34;p4"/>
          <p:cNvSpPr txBox="1"/>
          <p:nvPr>
            <p:ph idx="3" type="subTitle"/>
          </p:nvPr>
        </p:nvSpPr>
        <p:spPr>
          <a:xfrm>
            <a:off x="1325800" y="2575850"/>
            <a:ext cx="4544400" cy="642900"/>
          </a:xfrm>
          <a:prstGeom prst="rect">
            <a:avLst/>
          </a:prstGeom>
        </p:spPr>
        <p:txBody>
          <a:bodyPr anchorCtr="0" anchor="ctr" bIns="91425" lIns="320025" spcFirstLastPara="1" rIns="320025" wrap="square" tIns="91425">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spcBef>
                <a:spcPts val="0"/>
              </a:spcBef>
              <a:spcAft>
                <a:spcPts val="0"/>
              </a:spcAft>
              <a:buClr>
                <a:schemeClr val="lt1"/>
              </a:buClr>
              <a:buSzPts val="1600"/>
              <a:buNone/>
              <a:defRPr sz="1600">
                <a:solidFill>
                  <a:schemeClr val="lt1"/>
                </a:solidFill>
              </a:defRPr>
            </a:lvl2pPr>
            <a:lvl3pPr lvl="2" rtl="0">
              <a:spcBef>
                <a:spcPts val="1600"/>
              </a:spcBef>
              <a:spcAft>
                <a:spcPts val="0"/>
              </a:spcAft>
              <a:buClr>
                <a:schemeClr val="lt1"/>
              </a:buClr>
              <a:buSzPts val="1600"/>
              <a:buNone/>
              <a:defRPr sz="1600">
                <a:solidFill>
                  <a:schemeClr val="lt1"/>
                </a:solidFill>
              </a:defRPr>
            </a:lvl3pPr>
            <a:lvl4pPr lvl="3" rtl="0">
              <a:spcBef>
                <a:spcPts val="1600"/>
              </a:spcBef>
              <a:spcAft>
                <a:spcPts val="0"/>
              </a:spcAft>
              <a:buClr>
                <a:schemeClr val="lt1"/>
              </a:buClr>
              <a:buSzPts val="1600"/>
              <a:buNone/>
              <a:defRPr sz="1600">
                <a:solidFill>
                  <a:schemeClr val="lt1"/>
                </a:solidFill>
              </a:defRPr>
            </a:lvl4pPr>
            <a:lvl5pPr lvl="4" rtl="0">
              <a:spcBef>
                <a:spcPts val="1600"/>
              </a:spcBef>
              <a:spcAft>
                <a:spcPts val="0"/>
              </a:spcAft>
              <a:buClr>
                <a:schemeClr val="lt1"/>
              </a:buClr>
              <a:buSzPts val="1600"/>
              <a:buNone/>
              <a:defRPr sz="1600">
                <a:solidFill>
                  <a:schemeClr val="lt1"/>
                </a:solidFill>
              </a:defRPr>
            </a:lvl5pPr>
            <a:lvl6pPr lvl="5" rtl="0">
              <a:spcBef>
                <a:spcPts val="1600"/>
              </a:spcBef>
              <a:spcAft>
                <a:spcPts val="0"/>
              </a:spcAft>
              <a:buClr>
                <a:schemeClr val="lt1"/>
              </a:buClr>
              <a:buSzPts val="1600"/>
              <a:buNone/>
              <a:defRPr sz="1600">
                <a:solidFill>
                  <a:schemeClr val="lt1"/>
                </a:solidFill>
              </a:defRPr>
            </a:lvl6pPr>
            <a:lvl7pPr lvl="6" rtl="0">
              <a:spcBef>
                <a:spcPts val="1600"/>
              </a:spcBef>
              <a:spcAft>
                <a:spcPts val="0"/>
              </a:spcAft>
              <a:buClr>
                <a:schemeClr val="lt1"/>
              </a:buClr>
              <a:buSzPts val="1600"/>
              <a:buNone/>
              <a:defRPr sz="1600">
                <a:solidFill>
                  <a:schemeClr val="lt1"/>
                </a:solidFill>
              </a:defRPr>
            </a:lvl7pPr>
            <a:lvl8pPr lvl="7" rtl="0">
              <a:spcBef>
                <a:spcPts val="1600"/>
              </a:spcBef>
              <a:spcAft>
                <a:spcPts val="0"/>
              </a:spcAft>
              <a:buClr>
                <a:schemeClr val="lt1"/>
              </a:buClr>
              <a:buSzPts val="1600"/>
              <a:buNone/>
              <a:defRPr sz="1600">
                <a:solidFill>
                  <a:schemeClr val="lt1"/>
                </a:solidFill>
              </a:defRPr>
            </a:lvl8pPr>
            <a:lvl9pPr lvl="8" rtl="0">
              <a:spcBef>
                <a:spcPts val="1600"/>
              </a:spcBef>
              <a:spcAft>
                <a:spcPts val="1600"/>
              </a:spcAft>
              <a:buClr>
                <a:schemeClr val="lt1"/>
              </a:buClr>
              <a:buSzPts val="1600"/>
              <a:buNone/>
              <a:defRPr sz="1600">
                <a:solidFill>
                  <a:schemeClr val="lt1"/>
                </a:solidFill>
              </a:defRPr>
            </a:lvl9pPr>
          </a:lstStyle>
          <a:p/>
        </p:txBody>
      </p:sp>
      <p:sp>
        <p:nvSpPr>
          <p:cNvPr id="35" name="Google Shape;35;p4"/>
          <p:cNvSpPr txBox="1"/>
          <p:nvPr>
            <p:ph idx="4" type="subTitle"/>
          </p:nvPr>
        </p:nvSpPr>
        <p:spPr>
          <a:xfrm>
            <a:off x="1325800" y="3219500"/>
            <a:ext cx="4544400" cy="642900"/>
          </a:xfrm>
          <a:prstGeom prst="rect">
            <a:avLst/>
          </a:prstGeom>
        </p:spPr>
        <p:txBody>
          <a:bodyPr anchorCtr="0" anchor="ctr" bIns="91425" lIns="320025" spcFirstLastPara="1" rIns="320025" wrap="square" tIns="91425">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spcBef>
                <a:spcPts val="0"/>
              </a:spcBef>
              <a:spcAft>
                <a:spcPts val="0"/>
              </a:spcAft>
              <a:buClr>
                <a:schemeClr val="lt1"/>
              </a:buClr>
              <a:buSzPts val="1600"/>
              <a:buNone/>
              <a:defRPr sz="1600">
                <a:solidFill>
                  <a:schemeClr val="lt1"/>
                </a:solidFill>
              </a:defRPr>
            </a:lvl2pPr>
            <a:lvl3pPr lvl="2" rtl="0">
              <a:spcBef>
                <a:spcPts val="1600"/>
              </a:spcBef>
              <a:spcAft>
                <a:spcPts val="0"/>
              </a:spcAft>
              <a:buClr>
                <a:schemeClr val="lt1"/>
              </a:buClr>
              <a:buSzPts val="1600"/>
              <a:buNone/>
              <a:defRPr sz="1600">
                <a:solidFill>
                  <a:schemeClr val="lt1"/>
                </a:solidFill>
              </a:defRPr>
            </a:lvl3pPr>
            <a:lvl4pPr lvl="3" rtl="0">
              <a:spcBef>
                <a:spcPts val="1600"/>
              </a:spcBef>
              <a:spcAft>
                <a:spcPts val="0"/>
              </a:spcAft>
              <a:buClr>
                <a:schemeClr val="lt1"/>
              </a:buClr>
              <a:buSzPts val="1600"/>
              <a:buNone/>
              <a:defRPr sz="1600">
                <a:solidFill>
                  <a:schemeClr val="lt1"/>
                </a:solidFill>
              </a:defRPr>
            </a:lvl4pPr>
            <a:lvl5pPr lvl="4" rtl="0">
              <a:spcBef>
                <a:spcPts val="1600"/>
              </a:spcBef>
              <a:spcAft>
                <a:spcPts val="0"/>
              </a:spcAft>
              <a:buClr>
                <a:schemeClr val="lt1"/>
              </a:buClr>
              <a:buSzPts val="1600"/>
              <a:buNone/>
              <a:defRPr sz="1600">
                <a:solidFill>
                  <a:schemeClr val="lt1"/>
                </a:solidFill>
              </a:defRPr>
            </a:lvl5pPr>
            <a:lvl6pPr lvl="5" rtl="0">
              <a:spcBef>
                <a:spcPts val="1600"/>
              </a:spcBef>
              <a:spcAft>
                <a:spcPts val="0"/>
              </a:spcAft>
              <a:buClr>
                <a:schemeClr val="lt1"/>
              </a:buClr>
              <a:buSzPts val="1600"/>
              <a:buNone/>
              <a:defRPr sz="1600">
                <a:solidFill>
                  <a:schemeClr val="lt1"/>
                </a:solidFill>
              </a:defRPr>
            </a:lvl6pPr>
            <a:lvl7pPr lvl="6" rtl="0">
              <a:spcBef>
                <a:spcPts val="1600"/>
              </a:spcBef>
              <a:spcAft>
                <a:spcPts val="0"/>
              </a:spcAft>
              <a:buClr>
                <a:schemeClr val="lt1"/>
              </a:buClr>
              <a:buSzPts val="1600"/>
              <a:buNone/>
              <a:defRPr sz="1600">
                <a:solidFill>
                  <a:schemeClr val="lt1"/>
                </a:solidFill>
              </a:defRPr>
            </a:lvl7pPr>
            <a:lvl8pPr lvl="7" rtl="0">
              <a:spcBef>
                <a:spcPts val="1600"/>
              </a:spcBef>
              <a:spcAft>
                <a:spcPts val="0"/>
              </a:spcAft>
              <a:buClr>
                <a:schemeClr val="lt1"/>
              </a:buClr>
              <a:buSzPts val="1600"/>
              <a:buNone/>
              <a:defRPr sz="1600">
                <a:solidFill>
                  <a:schemeClr val="lt1"/>
                </a:solidFill>
              </a:defRPr>
            </a:lvl8pPr>
            <a:lvl9pPr lvl="8" rtl="0">
              <a:spcBef>
                <a:spcPts val="1600"/>
              </a:spcBef>
              <a:spcAft>
                <a:spcPts val="1600"/>
              </a:spcAft>
              <a:buClr>
                <a:schemeClr val="lt1"/>
              </a:buClr>
              <a:buSzPts val="1600"/>
              <a:buNone/>
              <a:defRPr sz="1600">
                <a:solidFill>
                  <a:schemeClr val="lt1"/>
                </a:solidFill>
              </a:defRPr>
            </a:lvl9pPr>
          </a:lstStyle>
          <a:p/>
        </p:txBody>
      </p:sp>
      <p:sp>
        <p:nvSpPr>
          <p:cNvPr id="36" name="Google Shape;36;p4"/>
          <p:cNvSpPr txBox="1"/>
          <p:nvPr>
            <p:ph idx="5" type="subTitle"/>
          </p:nvPr>
        </p:nvSpPr>
        <p:spPr>
          <a:xfrm>
            <a:off x="1325800" y="3862400"/>
            <a:ext cx="4544400" cy="642900"/>
          </a:xfrm>
          <a:prstGeom prst="rect">
            <a:avLst/>
          </a:prstGeom>
        </p:spPr>
        <p:txBody>
          <a:bodyPr anchorCtr="0" anchor="ctr" bIns="91425" lIns="320025" spcFirstLastPara="1" rIns="320025" wrap="square" tIns="91425">
            <a:noAutofit/>
          </a:bodyPr>
          <a:lstStyle>
            <a:lvl1pPr lvl="0" rtl="0">
              <a:lnSpc>
                <a:spcPct val="100000"/>
              </a:lnSpc>
              <a:spcBef>
                <a:spcPts val="0"/>
              </a:spcBef>
              <a:spcAft>
                <a:spcPts val="0"/>
              </a:spcAft>
              <a:buClr>
                <a:schemeClr val="lt1"/>
              </a:buClr>
              <a:buSzPts val="1600"/>
              <a:buNone/>
              <a:defRPr sz="1600">
                <a:solidFill>
                  <a:schemeClr val="lt1"/>
                </a:solidFill>
              </a:defRPr>
            </a:lvl1pPr>
            <a:lvl2pPr lvl="1" rtl="0">
              <a:spcBef>
                <a:spcPts val="0"/>
              </a:spcBef>
              <a:spcAft>
                <a:spcPts val="0"/>
              </a:spcAft>
              <a:buClr>
                <a:schemeClr val="lt1"/>
              </a:buClr>
              <a:buSzPts val="1600"/>
              <a:buNone/>
              <a:defRPr sz="1600">
                <a:solidFill>
                  <a:schemeClr val="lt1"/>
                </a:solidFill>
              </a:defRPr>
            </a:lvl2pPr>
            <a:lvl3pPr lvl="2" rtl="0">
              <a:spcBef>
                <a:spcPts val="1600"/>
              </a:spcBef>
              <a:spcAft>
                <a:spcPts val="0"/>
              </a:spcAft>
              <a:buClr>
                <a:schemeClr val="lt1"/>
              </a:buClr>
              <a:buSzPts val="1600"/>
              <a:buNone/>
              <a:defRPr sz="1600">
                <a:solidFill>
                  <a:schemeClr val="lt1"/>
                </a:solidFill>
              </a:defRPr>
            </a:lvl3pPr>
            <a:lvl4pPr lvl="3" rtl="0">
              <a:spcBef>
                <a:spcPts val="1600"/>
              </a:spcBef>
              <a:spcAft>
                <a:spcPts val="0"/>
              </a:spcAft>
              <a:buClr>
                <a:schemeClr val="lt1"/>
              </a:buClr>
              <a:buSzPts val="1600"/>
              <a:buNone/>
              <a:defRPr sz="1600">
                <a:solidFill>
                  <a:schemeClr val="lt1"/>
                </a:solidFill>
              </a:defRPr>
            </a:lvl4pPr>
            <a:lvl5pPr lvl="4" rtl="0">
              <a:spcBef>
                <a:spcPts val="1600"/>
              </a:spcBef>
              <a:spcAft>
                <a:spcPts val="0"/>
              </a:spcAft>
              <a:buClr>
                <a:schemeClr val="lt1"/>
              </a:buClr>
              <a:buSzPts val="1600"/>
              <a:buNone/>
              <a:defRPr sz="1600">
                <a:solidFill>
                  <a:schemeClr val="lt1"/>
                </a:solidFill>
              </a:defRPr>
            </a:lvl5pPr>
            <a:lvl6pPr lvl="5" rtl="0">
              <a:spcBef>
                <a:spcPts val="1600"/>
              </a:spcBef>
              <a:spcAft>
                <a:spcPts val="0"/>
              </a:spcAft>
              <a:buClr>
                <a:schemeClr val="lt1"/>
              </a:buClr>
              <a:buSzPts val="1600"/>
              <a:buNone/>
              <a:defRPr sz="1600">
                <a:solidFill>
                  <a:schemeClr val="lt1"/>
                </a:solidFill>
              </a:defRPr>
            </a:lvl6pPr>
            <a:lvl7pPr lvl="6" rtl="0">
              <a:spcBef>
                <a:spcPts val="1600"/>
              </a:spcBef>
              <a:spcAft>
                <a:spcPts val="0"/>
              </a:spcAft>
              <a:buClr>
                <a:schemeClr val="lt1"/>
              </a:buClr>
              <a:buSzPts val="1600"/>
              <a:buNone/>
              <a:defRPr sz="1600">
                <a:solidFill>
                  <a:schemeClr val="lt1"/>
                </a:solidFill>
              </a:defRPr>
            </a:lvl7pPr>
            <a:lvl8pPr lvl="7" rtl="0">
              <a:spcBef>
                <a:spcPts val="1600"/>
              </a:spcBef>
              <a:spcAft>
                <a:spcPts val="0"/>
              </a:spcAft>
              <a:buClr>
                <a:schemeClr val="lt1"/>
              </a:buClr>
              <a:buSzPts val="1600"/>
              <a:buNone/>
              <a:defRPr sz="1600">
                <a:solidFill>
                  <a:schemeClr val="lt1"/>
                </a:solidFill>
              </a:defRPr>
            </a:lvl8pPr>
            <a:lvl9pPr lvl="8" rtl="0">
              <a:spcBef>
                <a:spcPts val="1600"/>
              </a:spcBef>
              <a:spcAft>
                <a:spcPts val="1600"/>
              </a:spcAft>
              <a:buClr>
                <a:schemeClr val="lt1"/>
              </a:buClr>
              <a:buSzPts val="1600"/>
              <a:buNone/>
              <a:defRPr sz="1600">
                <a:solidFill>
                  <a:schemeClr val="lt1"/>
                </a:solidFill>
              </a:defRPr>
            </a:lvl9pPr>
          </a:lstStyle>
          <a:p/>
        </p:txBody>
      </p:sp>
      <p:pic>
        <p:nvPicPr>
          <p:cNvPr id="37" name="Google Shape;37;p4"/>
          <p:cNvPicPr preferRelativeResize="0"/>
          <p:nvPr/>
        </p:nvPicPr>
        <p:blipFill>
          <a:blip r:embed="rId2">
            <a:alphaModFix/>
          </a:blip>
          <a:stretch>
            <a:fillRect/>
          </a:stretch>
        </p:blipFill>
        <p:spPr>
          <a:xfrm>
            <a:off x="8650224" y="4645152"/>
            <a:ext cx="320040" cy="320040"/>
          </a:xfrm>
          <a:prstGeom prst="rect">
            <a:avLst/>
          </a:prstGeom>
          <a:noFill/>
          <a:ln>
            <a:noFill/>
          </a:ln>
        </p:spPr>
      </p:pic>
      <p:sp>
        <p:nvSpPr>
          <p:cNvPr id="38" name="Google Shape;38;p4"/>
          <p:cNvSpPr txBox="1"/>
          <p:nvPr>
            <p:ph hasCustomPrompt="1" type="title"/>
          </p:nvPr>
        </p:nvSpPr>
        <p:spPr>
          <a:xfrm>
            <a:off x="681350" y="1932200"/>
            <a:ext cx="644700" cy="642900"/>
          </a:xfrm>
          <a:prstGeom prst="rect">
            <a:avLst/>
          </a:prstGeom>
        </p:spPr>
        <p:txBody>
          <a:bodyPr anchorCtr="0" anchor="ctr" bIns="0" lIns="0" spcFirstLastPara="1" rIns="0" wrap="square" tIns="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39" name="Google Shape;39;p4"/>
          <p:cNvSpPr txBox="1"/>
          <p:nvPr>
            <p:ph hasCustomPrompt="1" idx="6" type="title"/>
          </p:nvPr>
        </p:nvSpPr>
        <p:spPr>
          <a:xfrm>
            <a:off x="681350" y="1285725"/>
            <a:ext cx="644700" cy="642900"/>
          </a:xfrm>
          <a:prstGeom prst="rect">
            <a:avLst/>
          </a:prstGeom>
        </p:spPr>
        <p:txBody>
          <a:bodyPr anchorCtr="0" anchor="ctr" bIns="0" lIns="0" spcFirstLastPara="1" rIns="0" wrap="square" tIns="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40" name="Google Shape;40;p4"/>
          <p:cNvSpPr txBox="1"/>
          <p:nvPr>
            <p:ph hasCustomPrompt="1" idx="7" type="title"/>
          </p:nvPr>
        </p:nvSpPr>
        <p:spPr>
          <a:xfrm>
            <a:off x="681362" y="3209450"/>
            <a:ext cx="644700" cy="633600"/>
          </a:xfrm>
          <a:prstGeom prst="rect">
            <a:avLst/>
          </a:prstGeom>
        </p:spPr>
        <p:txBody>
          <a:bodyPr anchorCtr="0" anchor="ctr" bIns="0" lIns="0" spcFirstLastPara="1" rIns="0" wrap="square" tIns="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41" name="Google Shape;41;p4"/>
          <p:cNvSpPr txBox="1"/>
          <p:nvPr>
            <p:ph hasCustomPrompt="1" idx="8" type="title"/>
          </p:nvPr>
        </p:nvSpPr>
        <p:spPr>
          <a:xfrm>
            <a:off x="681362" y="2575850"/>
            <a:ext cx="644700" cy="633600"/>
          </a:xfrm>
          <a:prstGeom prst="rect">
            <a:avLst/>
          </a:prstGeom>
        </p:spPr>
        <p:txBody>
          <a:bodyPr anchorCtr="0" anchor="ctr" bIns="0" lIns="0" spcFirstLastPara="1" rIns="0" wrap="square" tIns="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42" name="Google Shape;42;p4"/>
          <p:cNvSpPr txBox="1"/>
          <p:nvPr>
            <p:ph hasCustomPrompt="1" idx="9" type="title"/>
          </p:nvPr>
        </p:nvSpPr>
        <p:spPr>
          <a:xfrm>
            <a:off x="681362" y="3862400"/>
            <a:ext cx="644700" cy="633600"/>
          </a:xfrm>
          <a:prstGeom prst="rect">
            <a:avLst/>
          </a:prstGeom>
        </p:spPr>
        <p:txBody>
          <a:bodyPr anchorCtr="0" anchor="ctr" bIns="0" lIns="0" spcFirstLastPara="1" rIns="0" wrap="square" tIns="0">
            <a:noAutofit/>
          </a:bodyPr>
          <a:lstStyle>
            <a:lvl1pPr lvl="0" rtl="0">
              <a:spcBef>
                <a:spcPts val="0"/>
              </a:spcBef>
              <a:spcAft>
                <a:spcPts val="0"/>
              </a:spcAft>
              <a:buClr>
                <a:schemeClr val="lt1"/>
              </a:buClr>
              <a:buSzPts val="2800"/>
              <a:buNone/>
              <a:defRPr>
                <a:solidFill>
                  <a:schemeClr val="lt1"/>
                </a:solidFill>
              </a:defRPr>
            </a:lvl1pPr>
            <a:lvl2pPr lvl="1"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lt1"/>
              </a:buClr>
              <a:buSzPts val="2800"/>
              <a:buFont typeface="Fira Sans Extra Condensed Medium"/>
              <a:buNone/>
              <a:defRPr>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43" name="Google Shape;43;p4"/>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sp>
        <p:nvSpPr>
          <p:cNvPr id="44" name="Google Shape;44;p4"/>
          <p:cNvSpPr txBox="1"/>
          <p:nvPr>
            <p:ph idx="13" type="title"/>
          </p:nvPr>
        </p:nvSpPr>
        <p:spPr>
          <a:xfrm>
            <a:off x="676650" y="642675"/>
            <a:ext cx="3240300" cy="633600"/>
          </a:xfrm>
          <a:prstGeom prst="rect">
            <a:avLst/>
          </a:prstGeom>
        </p:spPr>
        <p:txBody>
          <a:bodyPr anchorCtr="0" anchor="b" bIns="91425" lIns="0" spcFirstLastPara="1" rIns="0" wrap="square" tIns="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 Light">
  <p:cSld name="CUSTOM_4_1_2_1">
    <p:bg>
      <p:bgPr>
        <a:solidFill>
          <a:schemeClr val="lt2"/>
        </a:solidFill>
      </p:bgPr>
    </p:bg>
    <p:spTree>
      <p:nvGrpSpPr>
        <p:cNvPr id="277" name="Shape 277"/>
        <p:cNvGrpSpPr/>
        <p:nvPr/>
      </p:nvGrpSpPr>
      <p:grpSpPr>
        <a:xfrm>
          <a:off x="0" y="0"/>
          <a:ext cx="0" cy="0"/>
          <a:chOff x="0" y="0"/>
          <a:chExt cx="0" cy="0"/>
        </a:xfrm>
      </p:grpSpPr>
      <p:sp>
        <p:nvSpPr>
          <p:cNvPr id="278" name="Google Shape;278;p31"/>
          <p:cNvSpPr txBox="1"/>
          <p:nvPr>
            <p:ph type="title"/>
          </p:nvPr>
        </p:nvSpPr>
        <p:spPr>
          <a:xfrm>
            <a:off x="676650" y="10225"/>
            <a:ext cx="3246000" cy="1278000"/>
          </a:xfrm>
          <a:prstGeom prst="rect">
            <a:avLst/>
          </a:prstGeom>
        </p:spPr>
        <p:txBody>
          <a:bodyPr anchorCtr="0" anchor="b" bIns="228600" lIns="0" spcFirstLastPara="1" rIns="0" wrap="square" tIns="0">
            <a:noAutofit/>
          </a:bodyPr>
          <a:lstStyle>
            <a:lvl1pPr lvl="0" rtl="0">
              <a:spcBef>
                <a:spcPts val="0"/>
              </a:spcBef>
              <a:spcAft>
                <a:spcPts val="0"/>
              </a:spcAft>
              <a:buSzPts val="2400"/>
              <a:buNone/>
              <a:defRPr sz="2400"/>
            </a:lvl1pPr>
            <a:lvl2pPr lvl="1" rtl="0" algn="ctr">
              <a:spcBef>
                <a:spcPts val="0"/>
              </a:spcBef>
              <a:spcAft>
                <a:spcPts val="0"/>
              </a:spcAft>
              <a:buSzPts val="2400"/>
              <a:buFont typeface="Open Sans ExtraBold"/>
              <a:buNone/>
              <a:defRPr sz="2400">
                <a:latin typeface="Open Sans ExtraBold"/>
                <a:ea typeface="Open Sans ExtraBold"/>
                <a:cs typeface="Open Sans ExtraBold"/>
                <a:sym typeface="Open Sans ExtraBold"/>
              </a:defRPr>
            </a:lvl2pPr>
            <a:lvl3pPr lvl="2" rtl="0" algn="ctr">
              <a:spcBef>
                <a:spcPts val="0"/>
              </a:spcBef>
              <a:spcAft>
                <a:spcPts val="0"/>
              </a:spcAft>
              <a:buSzPts val="2400"/>
              <a:buFont typeface="Open Sans ExtraBold"/>
              <a:buNone/>
              <a:defRPr sz="2400">
                <a:latin typeface="Open Sans ExtraBold"/>
                <a:ea typeface="Open Sans ExtraBold"/>
                <a:cs typeface="Open Sans ExtraBold"/>
                <a:sym typeface="Open Sans ExtraBold"/>
              </a:defRPr>
            </a:lvl3pPr>
            <a:lvl4pPr lvl="3" rtl="0" algn="ctr">
              <a:spcBef>
                <a:spcPts val="0"/>
              </a:spcBef>
              <a:spcAft>
                <a:spcPts val="0"/>
              </a:spcAft>
              <a:buSzPts val="2400"/>
              <a:buFont typeface="Open Sans ExtraBold"/>
              <a:buNone/>
              <a:defRPr sz="2400">
                <a:latin typeface="Open Sans ExtraBold"/>
                <a:ea typeface="Open Sans ExtraBold"/>
                <a:cs typeface="Open Sans ExtraBold"/>
                <a:sym typeface="Open Sans ExtraBold"/>
              </a:defRPr>
            </a:lvl4pPr>
            <a:lvl5pPr lvl="4" rtl="0" algn="ctr">
              <a:spcBef>
                <a:spcPts val="0"/>
              </a:spcBef>
              <a:spcAft>
                <a:spcPts val="0"/>
              </a:spcAft>
              <a:buSzPts val="2400"/>
              <a:buFont typeface="Open Sans ExtraBold"/>
              <a:buNone/>
              <a:defRPr sz="2400">
                <a:latin typeface="Open Sans ExtraBold"/>
                <a:ea typeface="Open Sans ExtraBold"/>
                <a:cs typeface="Open Sans ExtraBold"/>
                <a:sym typeface="Open Sans ExtraBold"/>
              </a:defRPr>
            </a:lvl5pPr>
            <a:lvl6pPr lvl="5" rtl="0" algn="ctr">
              <a:spcBef>
                <a:spcPts val="0"/>
              </a:spcBef>
              <a:spcAft>
                <a:spcPts val="0"/>
              </a:spcAft>
              <a:buSzPts val="2400"/>
              <a:buFont typeface="Open Sans ExtraBold"/>
              <a:buNone/>
              <a:defRPr sz="2400">
                <a:latin typeface="Open Sans ExtraBold"/>
                <a:ea typeface="Open Sans ExtraBold"/>
                <a:cs typeface="Open Sans ExtraBold"/>
                <a:sym typeface="Open Sans ExtraBold"/>
              </a:defRPr>
            </a:lvl6pPr>
            <a:lvl7pPr lvl="6" rtl="0" algn="ctr">
              <a:spcBef>
                <a:spcPts val="0"/>
              </a:spcBef>
              <a:spcAft>
                <a:spcPts val="0"/>
              </a:spcAft>
              <a:buSzPts val="2400"/>
              <a:buFont typeface="Open Sans ExtraBold"/>
              <a:buNone/>
              <a:defRPr sz="2400">
                <a:latin typeface="Open Sans ExtraBold"/>
                <a:ea typeface="Open Sans ExtraBold"/>
                <a:cs typeface="Open Sans ExtraBold"/>
                <a:sym typeface="Open Sans ExtraBold"/>
              </a:defRPr>
            </a:lvl7pPr>
            <a:lvl8pPr lvl="7" rtl="0" algn="ctr">
              <a:spcBef>
                <a:spcPts val="0"/>
              </a:spcBef>
              <a:spcAft>
                <a:spcPts val="0"/>
              </a:spcAft>
              <a:buSzPts val="2400"/>
              <a:buFont typeface="Open Sans ExtraBold"/>
              <a:buNone/>
              <a:defRPr sz="2400">
                <a:latin typeface="Open Sans ExtraBold"/>
                <a:ea typeface="Open Sans ExtraBold"/>
                <a:cs typeface="Open Sans ExtraBold"/>
                <a:sym typeface="Open Sans ExtraBold"/>
              </a:defRPr>
            </a:lvl8pPr>
            <a:lvl9pPr lvl="8" rtl="0" algn="ctr">
              <a:spcBef>
                <a:spcPts val="0"/>
              </a:spcBef>
              <a:spcAft>
                <a:spcPts val="0"/>
              </a:spcAft>
              <a:buSzPts val="2400"/>
              <a:buFont typeface="Open Sans ExtraBold"/>
              <a:buNone/>
              <a:defRPr sz="2400">
                <a:latin typeface="Open Sans ExtraBold"/>
                <a:ea typeface="Open Sans ExtraBold"/>
                <a:cs typeface="Open Sans ExtraBold"/>
                <a:sym typeface="Open Sans ExtraBold"/>
              </a:defRPr>
            </a:lvl9pPr>
          </a:lstStyle>
          <a:p/>
        </p:txBody>
      </p:sp>
      <p:sp>
        <p:nvSpPr>
          <p:cNvPr id="279" name="Google Shape;279;p31"/>
          <p:cNvSpPr txBox="1"/>
          <p:nvPr>
            <p:ph idx="1" type="body"/>
          </p:nvPr>
        </p:nvSpPr>
        <p:spPr>
          <a:xfrm>
            <a:off x="676675" y="1289300"/>
            <a:ext cx="3246000" cy="3200100"/>
          </a:xfrm>
          <a:prstGeom prst="rect">
            <a:avLst/>
          </a:prstGeom>
        </p:spPr>
        <p:txBody>
          <a:bodyPr anchorCtr="0" anchor="t" bIns="91425" lIns="0" spcFirstLastPara="1" rIns="320025" wrap="square" tIns="91425">
            <a:noAutofit/>
          </a:bodyPr>
          <a:lstStyle>
            <a:lvl1pPr indent="-304800" lvl="0" marL="457200" rtl="0">
              <a:lnSpc>
                <a:spcPct val="114000"/>
              </a:lnSpc>
              <a:spcBef>
                <a:spcPts val="0"/>
              </a:spcBef>
              <a:spcAft>
                <a:spcPts val="0"/>
              </a:spcAft>
              <a:buSzPts val="1200"/>
              <a:buChar char="●"/>
              <a:defRPr sz="1400"/>
            </a:lvl1pPr>
            <a:lvl2pPr indent="-317500" lvl="1" marL="914400" rtl="0">
              <a:lnSpc>
                <a:spcPct val="114000"/>
              </a:lnSpc>
              <a:spcBef>
                <a:spcPts val="500"/>
              </a:spcBef>
              <a:spcAft>
                <a:spcPts val="0"/>
              </a:spcAft>
              <a:buSzPts val="1400"/>
              <a:buChar char="●"/>
              <a:defRPr/>
            </a:lvl2pPr>
            <a:lvl3pPr indent="-317500" lvl="2" marL="1371600" rtl="0">
              <a:lnSpc>
                <a:spcPct val="114000"/>
              </a:lnSpc>
              <a:spcBef>
                <a:spcPts val="500"/>
              </a:spcBef>
              <a:spcAft>
                <a:spcPts val="0"/>
              </a:spcAft>
              <a:buSzPts val="1400"/>
              <a:buChar char="○"/>
              <a:defRPr/>
            </a:lvl3pPr>
            <a:lvl4pPr indent="-317500" lvl="3" marL="1828800" rtl="0">
              <a:lnSpc>
                <a:spcPct val="114000"/>
              </a:lnSpc>
              <a:spcBef>
                <a:spcPts val="500"/>
              </a:spcBef>
              <a:spcAft>
                <a:spcPts val="0"/>
              </a:spcAft>
              <a:buSzPts val="1400"/>
              <a:buChar char="■"/>
              <a:defRPr/>
            </a:lvl4pPr>
            <a:lvl5pPr indent="-317500" lvl="4" marL="2286000" rtl="0">
              <a:lnSpc>
                <a:spcPct val="114000"/>
              </a:lnSpc>
              <a:spcBef>
                <a:spcPts val="500"/>
              </a:spcBef>
              <a:spcAft>
                <a:spcPts val="0"/>
              </a:spcAft>
              <a:buSzPts val="1400"/>
              <a:buChar char="○"/>
              <a:defRPr/>
            </a:lvl5pPr>
            <a:lvl6pPr indent="-317500" lvl="5" marL="2743200" rtl="0">
              <a:lnSpc>
                <a:spcPct val="114000"/>
              </a:lnSpc>
              <a:spcBef>
                <a:spcPts val="500"/>
              </a:spcBef>
              <a:spcAft>
                <a:spcPts val="0"/>
              </a:spcAft>
              <a:buSzPts val="1400"/>
              <a:buChar char="■"/>
              <a:defRPr/>
            </a:lvl6pPr>
            <a:lvl7pPr indent="-317500" lvl="6" marL="3200400" rtl="0">
              <a:lnSpc>
                <a:spcPct val="114000"/>
              </a:lnSpc>
              <a:spcBef>
                <a:spcPts val="500"/>
              </a:spcBef>
              <a:spcAft>
                <a:spcPts val="0"/>
              </a:spcAft>
              <a:buSzPts val="1400"/>
              <a:buChar char="●"/>
              <a:defRPr/>
            </a:lvl7pPr>
            <a:lvl8pPr indent="-317500" lvl="7" marL="3657600" rtl="0">
              <a:lnSpc>
                <a:spcPct val="114000"/>
              </a:lnSpc>
              <a:spcBef>
                <a:spcPts val="500"/>
              </a:spcBef>
              <a:spcAft>
                <a:spcPts val="0"/>
              </a:spcAft>
              <a:buSzPts val="1400"/>
              <a:buChar char="○"/>
              <a:defRPr/>
            </a:lvl8pPr>
            <a:lvl9pPr indent="-317500" lvl="8" marL="4114800" rtl="0">
              <a:lnSpc>
                <a:spcPct val="114000"/>
              </a:lnSpc>
              <a:spcBef>
                <a:spcPts val="500"/>
              </a:spcBef>
              <a:spcAft>
                <a:spcPts val="500"/>
              </a:spcAft>
              <a:buSzPts val="1400"/>
              <a:buChar char="■"/>
              <a:defRPr/>
            </a:lvl9pPr>
          </a:lstStyle>
          <a:p/>
        </p:txBody>
      </p:sp>
      <p:sp>
        <p:nvSpPr>
          <p:cNvPr id="280" name="Google Shape;280;p31"/>
          <p:cNvSpPr/>
          <p:nvPr/>
        </p:nvSpPr>
        <p:spPr>
          <a:xfrm>
            <a:off x="676650" y="1117825"/>
            <a:ext cx="649500" cy="58500"/>
          </a:xfrm>
          <a:prstGeom prst="rect">
            <a:avLst/>
          </a:prstGeom>
          <a:solidFill>
            <a:srgbClr val="FFBE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1"/>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chemeClr val="dk1"/>
                </a:solidFill>
                <a:latin typeface="Open Sans ExtraBold"/>
                <a:ea typeface="Open Sans ExtraBold"/>
                <a:cs typeface="Open Sans ExtraBold"/>
                <a:sym typeface="Open Sans ExtraBold"/>
              </a:defRPr>
            </a:lvl1pPr>
            <a:lvl2pPr lvl="1" rtl="0" algn="ctr">
              <a:buNone/>
              <a:defRPr sz="1200">
                <a:solidFill>
                  <a:schemeClr val="dk1"/>
                </a:solidFill>
                <a:latin typeface="Open Sans ExtraBold"/>
                <a:ea typeface="Open Sans ExtraBold"/>
                <a:cs typeface="Open Sans ExtraBold"/>
                <a:sym typeface="Open Sans ExtraBold"/>
              </a:defRPr>
            </a:lvl2pPr>
            <a:lvl3pPr lvl="2" rtl="0" algn="ctr">
              <a:buNone/>
              <a:defRPr sz="1200">
                <a:solidFill>
                  <a:schemeClr val="dk1"/>
                </a:solidFill>
                <a:latin typeface="Open Sans ExtraBold"/>
                <a:ea typeface="Open Sans ExtraBold"/>
                <a:cs typeface="Open Sans ExtraBold"/>
                <a:sym typeface="Open Sans ExtraBold"/>
              </a:defRPr>
            </a:lvl3pPr>
            <a:lvl4pPr lvl="3" rtl="0" algn="ctr">
              <a:buNone/>
              <a:defRPr sz="1200">
                <a:solidFill>
                  <a:schemeClr val="dk1"/>
                </a:solidFill>
                <a:latin typeface="Open Sans ExtraBold"/>
                <a:ea typeface="Open Sans ExtraBold"/>
                <a:cs typeface="Open Sans ExtraBold"/>
                <a:sym typeface="Open Sans ExtraBold"/>
              </a:defRPr>
            </a:lvl4pPr>
            <a:lvl5pPr lvl="4" rtl="0" algn="ctr">
              <a:buNone/>
              <a:defRPr sz="1200">
                <a:solidFill>
                  <a:schemeClr val="dk1"/>
                </a:solidFill>
                <a:latin typeface="Open Sans ExtraBold"/>
                <a:ea typeface="Open Sans ExtraBold"/>
                <a:cs typeface="Open Sans ExtraBold"/>
                <a:sym typeface="Open Sans ExtraBold"/>
              </a:defRPr>
            </a:lvl5pPr>
            <a:lvl6pPr lvl="5" rtl="0" algn="ctr">
              <a:buNone/>
              <a:defRPr sz="1200">
                <a:solidFill>
                  <a:schemeClr val="dk1"/>
                </a:solidFill>
                <a:latin typeface="Open Sans ExtraBold"/>
                <a:ea typeface="Open Sans ExtraBold"/>
                <a:cs typeface="Open Sans ExtraBold"/>
                <a:sym typeface="Open Sans ExtraBold"/>
              </a:defRPr>
            </a:lvl6pPr>
            <a:lvl7pPr lvl="6" rtl="0" algn="ctr">
              <a:buNone/>
              <a:defRPr sz="1200">
                <a:solidFill>
                  <a:schemeClr val="dk1"/>
                </a:solidFill>
                <a:latin typeface="Open Sans ExtraBold"/>
                <a:ea typeface="Open Sans ExtraBold"/>
                <a:cs typeface="Open Sans ExtraBold"/>
                <a:sym typeface="Open Sans ExtraBold"/>
              </a:defRPr>
            </a:lvl7pPr>
            <a:lvl8pPr lvl="7" rtl="0" algn="ctr">
              <a:buNone/>
              <a:defRPr sz="1200">
                <a:solidFill>
                  <a:schemeClr val="dk1"/>
                </a:solidFill>
                <a:latin typeface="Open Sans ExtraBold"/>
                <a:ea typeface="Open Sans ExtraBold"/>
                <a:cs typeface="Open Sans ExtraBold"/>
                <a:sym typeface="Open Sans ExtraBold"/>
              </a:defRPr>
            </a:lvl8pPr>
            <a:lvl9pPr lvl="8" rtl="0" algn="ctr">
              <a:buNone/>
              <a:defRPr sz="1200">
                <a:solidFill>
                  <a:schemeClr val="dk1"/>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pic>
        <p:nvPicPr>
          <p:cNvPr id="282" name="Google Shape;282;p31"/>
          <p:cNvPicPr preferRelativeResize="0"/>
          <p:nvPr/>
        </p:nvPicPr>
        <p:blipFill>
          <a:blip r:embed="rId2">
            <a:alphaModFix/>
          </a:blip>
          <a:stretch>
            <a:fillRect/>
          </a:stretch>
        </p:blipFill>
        <p:spPr>
          <a:xfrm>
            <a:off x="8650224" y="4645152"/>
            <a:ext cx="320040" cy="320040"/>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 Two Column + Sub-head">
  <p:cSld name="CUSTOM_4_1_1">
    <p:bg>
      <p:bgPr>
        <a:solidFill>
          <a:schemeClr val="dk1"/>
        </a:solidFill>
      </p:bgPr>
    </p:bg>
    <p:spTree>
      <p:nvGrpSpPr>
        <p:cNvPr id="283" name="Shape 283"/>
        <p:cNvGrpSpPr/>
        <p:nvPr/>
      </p:nvGrpSpPr>
      <p:grpSpPr>
        <a:xfrm>
          <a:off x="0" y="0"/>
          <a:ext cx="0" cy="0"/>
          <a:chOff x="0" y="0"/>
          <a:chExt cx="0" cy="0"/>
        </a:xfrm>
      </p:grpSpPr>
      <p:sp>
        <p:nvSpPr>
          <p:cNvPr id="284" name="Google Shape;284;p32"/>
          <p:cNvSpPr txBox="1"/>
          <p:nvPr>
            <p:ph type="title"/>
          </p:nvPr>
        </p:nvSpPr>
        <p:spPr>
          <a:xfrm>
            <a:off x="676650" y="10225"/>
            <a:ext cx="7790400" cy="1278000"/>
          </a:xfrm>
          <a:prstGeom prst="rect">
            <a:avLst/>
          </a:prstGeom>
        </p:spPr>
        <p:txBody>
          <a:bodyPr anchorCtr="0" anchor="b" bIns="228600" lIns="0" spcFirstLastPara="1" rIns="0" wrap="square" tIns="0">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
        <p:nvSpPr>
          <p:cNvPr id="285" name="Google Shape;285;p32"/>
          <p:cNvSpPr txBox="1"/>
          <p:nvPr>
            <p:ph idx="1" type="subTitle"/>
          </p:nvPr>
        </p:nvSpPr>
        <p:spPr>
          <a:xfrm>
            <a:off x="676650" y="1289300"/>
            <a:ext cx="7790400" cy="320100"/>
          </a:xfrm>
          <a:prstGeom prst="rect">
            <a:avLst/>
          </a:prstGeom>
        </p:spPr>
        <p:txBody>
          <a:bodyPr anchorCtr="0" anchor="t" bIns="0" lIns="0" spcFirstLastPara="1" rIns="0" wrap="square" tIns="0">
            <a:noAutofit/>
          </a:bodyPr>
          <a:lstStyle>
            <a:lvl1pPr lvl="0" rtl="0" algn="ctr">
              <a:spcBef>
                <a:spcPts val="0"/>
              </a:spcBef>
              <a:spcAft>
                <a:spcPts val="0"/>
              </a:spcAft>
              <a:buClr>
                <a:schemeClr val="lt1"/>
              </a:buClr>
              <a:buSzPts val="2400"/>
              <a:buNone/>
              <a:defRPr sz="2400">
                <a:solidFill>
                  <a:schemeClr val="l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86" name="Google Shape;286;p32"/>
          <p:cNvSpPr txBox="1"/>
          <p:nvPr>
            <p:ph idx="2" type="body"/>
          </p:nvPr>
        </p:nvSpPr>
        <p:spPr>
          <a:xfrm>
            <a:off x="676675" y="2571750"/>
            <a:ext cx="3895200" cy="1917600"/>
          </a:xfrm>
          <a:prstGeom prst="rect">
            <a:avLst/>
          </a:prstGeom>
        </p:spPr>
        <p:txBody>
          <a:bodyPr anchorCtr="0" anchor="t" bIns="91425" lIns="0" spcFirstLastPara="1" rIns="320025" wrap="square" tIns="91425">
            <a:noAutofit/>
          </a:bodyPr>
          <a:lstStyle>
            <a:lvl1pPr indent="-304800" lvl="0" marL="457200" rtl="0">
              <a:lnSpc>
                <a:spcPct val="114000"/>
              </a:lnSpc>
              <a:spcBef>
                <a:spcPts val="0"/>
              </a:spcBef>
              <a:spcAft>
                <a:spcPts val="0"/>
              </a:spcAft>
              <a:buClr>
                <a:srgbClr val="FFBE00"/>
              </a:buClr>
              <a:buSzPts val="1200"/>
              <a:buChar char="●"/>
              <a:defRPr sz="1400">
                <a:solidFill>
                  <a:schemeClr val="lt1"/>
                </a:solidFill>
              </a:defRPr>
            </a:lvl1pPr>
            <a:lvl2pPr indent="-317500" lvl="1" marL="914400" rtl="0">
              <a:lnSpc>
                <a:spcPct val="114000"/>
              </a:lnSpc>
              <a:spcBef>
                <a:spcPts val="500"/>
              </a:spcBef>
              <a:spcAft>
                <a:spcPts val="0"/>
              </a:spcAft>
              <a:buClr>
                <a:schemeClr val="lt1"/>
              </a:buClr>
              <a:buSzPts val="1400"/>
              <a:buChar char="●"/>
              <a:defRPr>
                <a:solidFill>
                  <a:schemeClr val="lt1"/>
                </a:solidFill>
              </a:defRPr>
            </a:lvl2pPr>
            <a:lvl3pPr indent="-317500" lvl="2" marL="1371600" rtl="0">
              <a:lnSpc>
                <a:spcPct val="114000"/>
              </a:lnSpc>
              <a:spcBef>
                <a:spcPts val="500"/>
              </a:spcBef>
              <a:spcAft>
                <a:spcPts val="0"/>
              </a:spcAft>
              <a:buClr>
                <a:schemeClr val="lt1"/>
              </a:buClr>
              <a:buSzPts val="1400"/>
              <a:buChar char="○"/>
              <a:defRPr>
                <a:solidFill>
                  <a:schemeClr val="lt1"/>
                </a:solidFill>
              </a:defRPr>
            </a:lvl3pPr>
            <a:lvl4pPr indent="-317500" lvl="3" marL="1828800" rtl="0">
              <a:lnSpc>
                <a:spcPct val="114000"/>
              </a:lnSpc>
              <a:spcBef>
                <a:spcPts val="500"/>
              </a:spcBef>
              <a:spcAft>
                <a:spcPts val="0"/>
              </a:spcAft>
              <a:buClr>
                <a:schemeClr val="lt1"/>
              </a:buClr>
              <a:buSzPts val="1400"/>
              <a:buChar char="■"/>
              <a:defRPr>
                <a:solidFill>
                  <a:schemeClr val="lt1"/>
                </a:solidFill>
              </a:defRPr>
            </a:lvl4pPr>
            <a:lvl5pPr indent="-317500" lvl="4" marL="2286000" rtl="0">
              <a:lnSpc>
                <a:spcPct val="114000"/>
              </a:lnSpc>
              <a:spcBef>
                <a:spcPts val="500"/>
              </a:spcBef>
              <a:spcAft>
                <a:spcPts val="0"/>
              </a:spcAft>
              <a:buClr>
                <a:schemeClr val="lt1"/>
              </a:buClr>
              <a:buSzPts val="1400"/>
              <a:buChar char="○"/>
              <a:defRPr>
                <a:solidFill>
                  <a:schemeClr val="lt1"/>
                </a:solidFill>
              </a:defRPr>
            </a:lvl5pPr>
            <a:lvl6pPr indent="-317500" lvl="5" marL="2743200" rtl="0">
              <a:lnSpc>
                <a:spcPct val="114000"/>
              </a:lnSpc>
              <a:spcBef>
                <a:spcPts val="500"/>
              </a:spcBef>
              <a:spcAft>
                <a:spcPts val="0"/>
              </a:spcAft>
              <a:buClr>
                <a:schemeClr val="lt1"/>
              </a:buClr>
              <a:buSzPts val="1400"/>
              <a:buChar char="■"/>
              <a:defRPr>
                <a:solidFill>
                  <a:schemeClr val="lt1"/>
                </a:solidFill>
              </a:defRPr>
            </a:lvl6pPr>
            <a:lvl7pPr indent="-317500" lvl="6" marL="3200400" rtl="0">
              <a:lnSpc>
                <a:spcPct val="114000"/>
              </a:lnSpc>
              <a:spcBef>
                <a:spcPts val="500"/>
              </a:spcBef>
              <a:spcAft>
                <a:spcPts val="0"/>
              </a:spcAft>
              <a:buClr>
                <a:schemeClr val="lt1"/>
              </a:buClr>
              <a:buSzPts val="1400"/>
              <a:buChar char="●"/>
              <a:defRPr>
                <a:solidFill>
                  <a:schemeClr val="lt1"/>
                </a:solidFill>
              </a:defRPr>
            </a:lvl7pPr>
            <a:lvl8pPr indent="-317500" lvl="7" marL="3657600" rtl="0">
              <a:lnSpc>
                <a:spcPct val="114000"/>
              </a:lnSpc>
              <a:spcBef>
                <a:spcPts val="500"/>
              </a:spcBef>
              <a:spcAft>
                <a:spcPts val="0"/>
              </a:spcAft>
              <a:buClr>
                <a:schemeClr val="lt1"/>
              </a:buClr>
              <a:buSzPts val="1400"/>
              <a:buChar char="○"/>
              <a:defRPr>
                <a:solidFill>
                  <a:schemeClr val="lt1"/>
                </a:solidFill>
              </a:defRPr>
            </a:lvl8pPr>
            <a:lvl9pPr indent="-317500" lvl="8" marL="4114800" rtl="0">
              <a:lnSpc>
                <a:spcPct val="114000"/>
              </a:lnSpc>
              <a:spcBef>
                <a:spcPts val="500"/>
              </a:spcBef>
              <a:spcAft>
                <a:spcPts val="500"/>
              </a:spcAft>
              <a:buClr>
                <a:schemeClr val="lt1"/>
              </a:buClr>
              <a:buSzPts val="1400"/>
              <a:buChar char="■"/>
              <a:defRPr>
                <a:solidFill>
                  <a:schemeClr val="lt1"/>
                </a:solidFill>
              </a:defRPr>
            </a:lvl9pPr>
          </a:lstStyle>
          <a:p/>
        </p:txBody>
      </p:sp>
      <p:sp>
        <p:nvSpPr>
          <p:cNvPr id="287" name="Google Shape;287;p32"/>
          <p:cNvSpPr/>
          <p:nvPr/>
        </p:nvSpPr>
        <p:spPr>
          <a:xfrm>
            <a:off x="4247250" y="1117825"/>
            <a:ext cx="649500" cy="58500"/>
          </a:xfrm>
          <a:prstGeom prst="rect">
            <a:avLst/>
          </a:prstGeom>
          <a:solidFill>
            <a:srgbClr val="FFBE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288" name="Google Shape;288;p32"/>
          <p:cNvPicPr preferRelativeResize="0"/>
          <p:nvPr/>
        </p:nvPicPr>
        <p:blipFill>
          <a:blip r:embed="rId2">
            <a:alphaModFix/>
          </a:blip>
          <a:stretch>
            <a:fillRect/>
          </a:stretch>
        </p:blipFill>
        <p:spPr>
          <a:xfrm>
            <a:off x="8645585" y="4668248"/>
            <a:ext cx="320040" cy="320040"/>
          </a:xfrm>
          <a:prstGeom prst="rect">
            <a:avLst/>
          </a:prstGeom>
          <a:noFill/>
          <a:ln>
            <a:noFill/>
          </a:ln>
        </p:spPr>
      </p:pic>
      <p:sp>
        <p:nvSpPr>
          <p:cNvPr id="289" name="Google Shape;289;p32"/>
          <p:cNvSpPr txBox="1"/>
          <p:nvPr>
            <p:ph idx="3" type="body"/>
          </p:nvPr>
        </p:nvSpPr>
        <p:spPr>
          <a:xfrm>
            <a:off x="4572075" y="2571750"/>
            <a:ext cx="3895200" cy="1917600"/>
          </a:xfrm>
          <a:prstGeom prst="rect">
            <a:avLst/>
          </a:prstGeom>
        </p:spPr>
        <p:txBody>
          <a:bodyPr anchorCtr="0" anchor="t" bIns="91425" lIns="320025" spcFirstLastPara="1" rIns="0" wrap="square" tIns="91425">
            <a:noAutofit/>
          </a:bodyPr>
          <a:lstStyle>
            <a:lvl1pPr indent="-304800" lvl="0" marL="457200" rtl="0">
              <a:lnSpc>
                <a:spcPct val="114000"/>
              </a:lnSpc>
              <a:spcBef>
                <a:spcPts val="0"/>
              </a:spcBef>
              <a:spcAft>
                <a:spcPts val="0"/>
              </a:spcAft>
              <a:buClr>
                <a:srgbClr val="FFBE00"/>
              </a:buClr>
              <a:buSzPts val="1200"/>
              <a:buChar char="●"/>
              <a:defRPr sz="1400">
                <a:solidFill>
                  <a:schemeClr val="lt1"/>
                </a:solidFill>
              </a:defRPr>
            </a:lvl1pPr>
            <a:lvl2pPr indent="-317500" lvl="1" marL="914400" rtl="0">
              <a:lnSpc>
                <a:spcPct val="114000"/>
              </a:lnSpc>
              <a:spcBef>
                <a:spcPts val="500"/>
              </a:spcBef>
              <a:spcAft>
                <a:spcPts val="0"/>
              </a:spcAft>
              <a:buClr>
                <a:schemeClr val="lt1"/>
              </a:buClr>
              <a:buSzPts val="1400"/>
              <a:buChar char="●"/>
              <a:defRPr>
                <a:solidFill>
                  <a:schemeClr val="lt1"/>
                </a:solidFill>
              </a:defRPr>
            </a:lvl2pPr>
            <a:lvl3pPr indent="-317500" lvl="2" marL="1371600" rtl="0">
              <a:lnSpc>
                <a:spcPct val="114000"/>
              </a:lnSpc>
              <a:spcBef>
                <a:spcPts val="500"/>
              </a:spcBef>
              <a:spcAft>
                <a:spcPts val="0"/>
              </a:spcAft>
              <a:buClr>
                <a:schemeClr val="lt1"/>
              </a:buClr>
              <a:buSzPts val="1400"/>
              <a:buChar char="○"/>
              <a:defRPr>
                <a:solidFill>
                  <a:schemeClr val="lt1"/>
                </a:solidFill>
              </a:defRPr>
            </a:lvl3pPr>
            <a:lvl4pPr indent="-317500" lvl="3" marL="1828800" rtl="0">
              <a:lnSpc>
                <a:spcPct val="114000"/>
              </a:lnSpc>
              <a:spcBef>
                <a:spcPts val="500"/>
              </a:spcBef>
              <a:spcAft>
                <a:spcPts val="0"/>
              </a:spcAft>
              <a:buClr>
                <a:schemeClr val="lt1"/>
              </a:buClr>
              <a:buSzPts val="1400"/>
              <a:buChar char="■"/>
              <a:defRPr>
                <a:solidFill>
                  <a:schemeClr val="lt1"/>
                </a:solidFill>
              </a:defRPr>
            </a:lvl4pPr>
            <a:lvl5pPr indent="-317500" lvl="4" marL="2286000" rtl="0">
              <a:lnSpc>
                <a:spcPct val="114000"/>
              </a:lnSpc>
              <a:spcBef>
                <a:spcPts val="500"/>
              </a:spcBef>
              <a:spcAft>
                <a:spcPts val="0"/>
              </a:spcAft>
              <a:buClr>
                <a:schemeClr val="lt1"/>
              </a:buClr>
              <a:buSzPts val="1400"/>
              <a:buChar char="○"/>
              <a:defRPr>
                <a:solidFill>
                  <a:schemeClr val="lt1"/>
                </a:solidFill>
              </a:defRPr>
            </a:lvl5pPr>
            <a:lvl6pPr indent="-317500" lvl="5" marL="2743200" rtl="0">
              <a:lnSpc>
                <a:spcPct val="114000"/>
              </a:lnSpc>
              <a:spcBef>
                <a:spcPts val="500"/>
              </a:spcBef>
              <a:spcAft>
                <a:spcPts val="0"/>
              </a:spcAft>
              <a:buClr>
                <a:schemeClr val="lt1"/>
              </a:buClr>
              <a:buSzPts val="1400"/>
              <a:buChar char="■"/>
              <a:defRPr>
                <a:solidFill>
                  <a:schemeClr val="lt1"/>
                </a:solidFill>
              </a:defRPr>
            </a:lvl6pPr>
            <a:lvl7pPr indent="-317500" lvl="6" marL="3200400" rtl="0">
              <a:lnSpc>
                <a:spcPct val="114000"/>
              </a:lnSpc>
              <a:spcBef>
                <a:spcPts val="500"/>
              </a:spcBef>
              <a:spcAft>
                <a:spcPts val="0"/>
              </a:spcAft>
              <a:buClr>
                <a:schemeClr val="lt1"/>
              </a:buClr>
              <a:buSzPts val="1400"/>
              <a:buChar char="●"/>
              <a:defRPr>
                <a:solidFill>
                  <a:schemeClr val="lt1"/>
                </a:solidFill>
              </a:defRPr>
            </a:lvl7pPr>
            <a:lvl8pPr indent="-317500" lvl="7" marL="3657600" rtl="0">
              <a:lnSpc>
                <a:spcPct val="114000"/>
              </a:lnSpc>
              <a:spcBef>
                <a:spcPts val="500"/>
              </a:spcBef>
              <a:spcAft>
                <a:spcPts val="0"/>
              </a:spcAft>
              <a:buClr>
                <a:schemeClr val="lt1"/>
              </a:buClr>
              <a:buSzPts val="1400"/>
              <a:buChar char="○"/>
              <a:defRPr>
                <a:solidFill>
                  <a:schemeClr val="lt1"/>
                </a:solidFill>
              </a:defRPr>
            </a:lvl8pPr>
            <a:lvl9pPr indent="-317500" lvl="8" marL="4114800" rtl="0">
              <a:lnSpc>
                <a:spcPct val="114000"/>
              </a:lnSpc>
              <a:spcBef>
                <a:spcPts val="500"/>
              </a:spcBef>
              <a:spcAft>
                <a:spcPts val="500"/>
              </a:spcAft>
              <a:buClr>
                <a:schemeClr val="lt1"/>
              </a:buClr>
              <a:buSzPts val="1400"/>
              <a:buChar char="■"/>
              <a:defRPr>
                <a:solidFill>
                  <a:schemeClr val="lt1"/>
                </a:solidFill>
              </a:defRPr>
            </a:lvl9pPr>
          </a:lstStyle>
          <a:p/>
        </p:txBody>
      </p:sp>
      <p:sp>
        <p:nvSpPr>
          <p:cNvPr id="290" name="Google Shape;290;p32"/>
          <p:cNvSpPr txBox="1"/>
          <p:nvPr>
            <p:ph idx="4" type="subTitle"/>
          </p:nvPr>
        </p:nvSpPr>
        <p:spPr>
          <a:xfrm>
            <a:off x="676575" y="1929375"/>
            <a:ext cx="3895500" cy="642300"/>
          </a:xfrm>
          <a:prstGeom prst="rect">
            <a:avLst/>
          </a:prstGeom>
        </p:spPr>
        <p:txBody>
          <a:bodyPr anchorCtr="0" anchor="b" bIns="0" lIns="0" spcFirstLastPara="1" rIns="320025" wrap="square" tIns="0">
            <a:noAutofit/>
          </a:bodyPr>
          <a:lstStyle>
            <a:lvl1pPr lvl="0" rtl="0">
              <a:spcBef>
                <a:spcPts val="0"/>
              </a:spcBef>
              <a:spcAft>
                <a:spcPts val="0"/>
              </a:spcAft>
              <a:buClr>
                <a:schemeClr val="dk2"/>
              </a:buClr>
              <a:buSzPts val="1800"/>
              <a:buNone/>
              <a:defRPr b="1">
                <a:solidFill>
                  <a:schemeClr val="dk2"/>
                </a:solidFill>
              </a:defRPr>
            </a:lvl1pPr>
            <a:lvl2pPr lvl="1" rtl="0">
              <a:spcBef>
                <a:spcPts val="0"/>
              </a:spcBef>
              <a:spcAft>
                <a:spcPts val="0"/>
              </a:spcAft>
              <a:buClr>
                <a:schemeClr val="dk2"/>
              </a:buClr>
              <a:buSzPts val="1400"/>
              <a:buNone/>
              <a:defRPr b="1">
                <a:solidFill>
                  <a:schemeClr val="dk2"/>
                </a:solidFill>
              </a:defRPr>
            </a:lvl2pPr>
            <a:lvl3pPr lvl="2" rtl="0">
              <a:spcBef>
                <a:spcPts val="0"/>
              </a:spcBef>
              <a:spcAft>
                <a:spcPts val="0"/>
              </a:spcAft>
              <a:buClr>
                <a:schemeClr val="dk2"/>
              </a:buClr>
              <a:buSzPts val="1400"/>
              <a:buNone/>
              <a:defRPr b="1">
                <a:solidFill>
                  <a:schemeClr val="dk2"/>
                </a:solidFill>
              </a:defRPr>
            </a:lvl3pPr>
            <a:lvl4pPr lvl="3" rtl="0">
              <a:spcBef>
                <a:spcPts val="0"/>
              </a:spcBef>
              <a:spcAft>
                <a:spcPts val="0"/>
              </a:spcAft>
              <a:buClr>
                <a:schemeClr val="dk2"/>
              </a:buClr>
              <a:buSzPts val="1400"/>
              <a:buNone/>
              <a:defRPr b="1">
                <a:solidFill>
                  <a:schemeClr val="dk2"/>
                </a:solidFill>
              </a:defRPr>
            </a:lvl4pPr>
            <a:lvl5pPr lvl="4" rtl="0">
              <a:spcBef>
                <a:spcPts val="0"/>
              </a:spcBef>
              <a:spcAft>
                <a:spcPts val="0"/>
              </a:spcAft>
              <a:buClr>
                <a:schemeClr val="dk2"/>
              </a:buClr>
              <a:buSzPts val="1400"/>
              <a:buNone/>
              <a:defRPr b="1">
                <a:solidFill>
                  <a:schemeClr val="dk2"/>
                </a:solidFill>
              </a:defRPr>
            </a:lvl5pPr>
            <a:lvl6pPr lvl="5" rtl="0">
              <a:spcBef>
                <a:spcPts val="0"/>
              </a:spcBef>
              <a:spcAft>
                <a:spcPts val="0"/>
              </a:spcAft>
              <a:buClr>
                <a:schemeClr val="dk2"/>
              </a:buClr>
              <a:buSzPts val="1400"/>
              <a:buNone/>
              <a:defRPr b="1">
                <a:solidFill>
                  <a:schemeClr val="dk2"/>
                </a:solidFill>
              </a:defRPr>
            </a:lvl6pPr>
            <a:lvl7pPr lvl="6" rtl="0">
              <a:spcBef>
                <a:spcPts val="0"/>
              </a:spcBef>
              <a:spcAft>
                <a:spcPts val="0"/>
              </a:spcAft>
              <a:buClr>
                <a:schemeClr val="dk2"/>
              </a:buClr>
              <a:buSzPts val="1400"/>
              <a:buNone/>
              <a:defRPr b="1">
                <a:solidFill>
                  <a:schemeClr val="dk2"/>
                </a:solidFill>
              </a:defRPr>
            </a:lvl7pPr>
            <a:lvl8pPr lvl="7" rtl="0">
              <a:spcBef>
                <a:spcPts val="0"/>
              </a:spcBef>
              <a:spcAft>
                <a:spcPts val="0"/>
              </a:spcAft>
              <a:buClr>
                <a:schemeClr val="dk2"/>
              </a:buClr>
              <a:buSzPts val="1400"/>
              <a:buNone/>
              <a:defRPr b="1">
                <a:solidFill>
                  <a:schemeClr val="dk2"/>
                </a:solidFill>
              </a:defRPr>
            </a:lvl8pPr>
            <a:lvl9pPr lvl="8" rtl="0">
              <a:spcBef>
                <a:spcPts val="0"/>
              </a:spcBef>
              <a:spcAft>
                <a:spcPts val="0"/>
              </a:spcAft>
              <a:buClr>
                <a:schemeClr val="dk2"/>
              </a:buClr>
              <a:buSzPts val="1400"/>
              <a:buNone/>
              <a:defRPr b="1">
                <a:solidFill>
                  <a:schemeClr val="dk2"/>
                </a:solidFill>
              </a:defRPr>
            </a:lvl9pPr>
          </a:lstStyle>
          <a:p/>
        </p:txBody>
      </p:sp>
      <p:sp>
        <p:nvSpPr>
          <p:cNvPr id="291" name="Google Shape;291;p32"/>
          <p:cNvSpPr txBox="1"/>
          <p:nvPr>
            <p:ph idx="5" type="subTitle"/>
          </p:nvPr>
        </p:nvSpPr>
        <p:spPr>
          <a:xfrm>
            <a:off x="4562275" y="1929375"/>
            <a:ext cx="3895500" cy="642300"/>
          </a:xfrm>
          <a:prstGeom prst="rect">
            <a:avLst/>
          </a:prstGeom>
        </p:spPr>
        <p:txBody>
          <a:bodyPr anchorCtr="0" anchor="b" bIns="0" lIns="320025" spcFirstLastPara="1" rIns="0" wrap="square" tIns="0">
            <a:noAutofit/>
          </a:bodyPr>
          <a:lstStyle>
            <a:lvl1pPr lvl="0" rtl="0">
              <a:spcBef>
                <a:spcPts val="0"/>
              </a:spcBef>
              <a:spcAft>
                <a:spcPts val="0"/>
              </a:spcAft>
              <a:buClr>
                <a:schemeClr val="dk2"/>
              </a:buClr>
              <a:buSzPts val="1800"/>
              <a:buNone/>
              <a:defRPr b="1">
                <a:solidFill>
                  <a:schemeClr val="dk2"/>
                </a:solidFill>
              </a:defRPr>
            </a:lvl1pPr>
            <a:lvl2pPr lvl="1" rtl="0">
              <a:spcBef>
                <a:spcPts val="0"/>
              </a:spcBef>
              <a:spcAft>
                <a:spcPts val="0"/>
              </a:spcAft>
              <a:buClr>
                <a:schemeClr val="dk2"/>
              </a:buClr>
              <a:buSzPts val="1400"/>
              <a:buNone/>
              <a:defRPr b="1">
                <a:solidFill>
                  <a:schemeClr val="dk2"/>
                </a:solidFill>
              </a:defRPr>
            </a:lvl2pPr>
            <a:lvl3pPr lvl="2" rtl="0">
              <a:spcBef>
                <a:spcPts val="0"/>
              </a:spcBef>
              <a:spcAft>
                <a:spcPts val="0"/>
              </a:spcAft>
              <a:buClr>
                <a:schemeClr val="dk2"/>
              </a:buClr>
              <a:buSzPts val="1400"/>
              <a:buNone/>
              <a:defRPr b="1">
                <a:solidFill>
                  <a:schemeClr val="dk2"/>
                </a:solidFill>
              </a:defRPr>
            </a:lvl3pPr>
            <a:lvl4pPr lvl="3" rtl="0">
              <a:spcBef>
                <a:spcPts val="0"/>
              </a:spcBef>
              <a:spcAft>
                <a:spcPts val="0"/>
              </a:spcAft>
              <a:buClr>
                <a:schemeClr val="dk2"/>
              </a:buClr>
              <a:buSzPts val="1400"/>
              <a:buNone/>
              <a:defRPr b="1">
                <a:solidFill>
                  <a:schemeClr val="dk2"/>
                </a:solidFill>
              </a:defRPr>
            </a:lvl4pPr>
            <a:lvl5pPr lvl="4" rtl="0">
              <a:spcBef>
                <a:spcPts val="0"/>
              </a:spcBef>
              <a:spcAft>
                <a:spcPts val="0"/>
              </a:spcAft>
              <a:buClr>
                <a:schemeClr val="dk2"/>
              </a:buClr>
              <a:buSzPts val="1400"/>
              <a:buNone/>
              <a:defRPr b="1">
                <a:solidFill>
                  <a:schemeClr val="dk2"/>
                </a:solidFill>
              </a:defRPr>
            </a:lvl5pPr>
            <a:lvl6pPr lvl="5" rtl="0">
              <a:spcBef>
                <a:spcPts val="0"/>
              </a:spcBef>
              <a:spcAft>
                <a:spcPts val="0"/>
              </a:spcAft>
              <a:buClr>
                <a:schemeClr val="dk2"/>
              </a:buClr>
              <a:buSzPts val="1400"/>
              <a:buNone/>
              <a:defRPr b="1">
                <a:solidFill>
                  <a:schemeClr val="dk2"/>
                </a:solidFill>
              </a:defRPr>
            </a:lvl6pPr>
            <a:lvl7pPr lvl="6" rtl="0">
              <a:spcBef>
                <a:spcPts val="0"/>
              </a:spcBef>
              <a:spcAft>
                <a:spcPts val="0"/>
              </a:spcAft>
              <a:buClr>
                <a:schemeClr val="dk2"/>
              </a:buClr>
              <a:buSzPts val="1400"/>
              <a:buNone/>
              <a:defRPr b="1">
                <a:solidFill>
                  <a:schemeClr val="dk2"/>
                </a:solidFill>
              </a:defRPr>
            </a:lvl7pPr>
            <a:lvl8pPr lvl="7" rtl="0">
              <a:spcBef>
                <a:spcPts val="0"/>
              </a:spcBef>
              <a:spcAft>
                <a:spcPts val="0"/>
              </a:spcAft>
              <a:buClr>
                <a:schemeClr val="dk2"/>
              </a:buClr>
              <a:buSzPts val="1400"/>
              <a:buNone/>
              <a:defRPr b="1">
                <a:solidFill>
                  <a:schemeClr val="dk2"/>
                </a:solidFill>
              </a:defRPr>
            </a:lvl8pPr>
            <a:lvl9pPr lvl="8" rtl="0">
              <a:spcBef>
                <a:spcPts val="0"/>
              </a:spcBef>
              <a:spcAft>
                <a:spcPts val="0"/>
              </a:spcAft>
              <a:buClr>
                <a:schemeClr val="dk2"/>
              </a:buClr>
              <a:buSzPts val="1400"/>
              <a:buNone/>
              <a:defRPr b="1">
                <a:solidFill>
                  <a:schemeClr val="dk2"/>
                </a:solidFill>
              </a:defRPr>
            </a:lvl9pPr>
          </a:lstStyle>
          <a:p/>
        </p:txBody>
      </p:sp>
      <p:sp>
        <p:nvSpPr>
          <p:cNvPr id="292" name="Google Shape;292;p32"/>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 Two Column + Sub-head - Light">
  <p:cSld name="CUSTOM_4_1_1_2">
    <p:bg>
      <p:bgPr>
        <a:solidFill>
          <a:schemeClr val="lt2"/>
        </a:solidFill>
      </p:bgPr>
    </p:bg>
    <p:spTree>
      <p:nvGrpSpPr>
        <p:cNvPr id="293" name="Shape 293"/>
        <p:cNvGrpSpPr/>
        <p:nvPr/>
      </p:nvGrpSpPr>
      <p:grpSpPr>
        <a:xfrm>
          <a:off x="0" y="0"/>
          <a:ext cx="0" cy="0"/>
          <a:chOff x="0" y="0"/>
          <a:chExt cx="0" cy="0"/>
        </a:xfrm>
      </p:grpSpPr>
      <p:sp>
        <p:nvSpPr>
          <p:cNvPr id="294" name="Google Shape;294;p33"/>
          <p:cNvSpPr txBox="1"/>
          <p:nvPr>
            <p:ph type="title"/>
          </p:nvPr>
        </p:nvSpPr>
        <p:spPr>
          <a:xfrm>
            <a:off x="676650" y="10225"/>
            <a:ext cx="7790400" cy="1278000"/>
          </a:xfrm>
          <a:prstGeom prst="rect">
            <a:avLst/>
          </a:prstGeom>
        </p:spPr>
        <p:txBody>
          <a:bodyPr anchorCtr="0" anchor="b" bIns="228600" lIns="0" spcFirstLastPara="1" rIns="0" wrap="square" tIns="0">
            <a:noAutofit/>
          </a:bodyPr>
          <a:lstStyle>
            <a:lvl1pPr lvl="0" rtl="0" algn="ctr">
              <a:spcBef>
                <a:spcPts val="0"/>
              </a:spcBef>
              <a:spcAft>
                <a:spcPts val="0"/>
              </a:spcAft>
              <a:buSzPts val="3000"/>
              <a:buNone/>
              <a:defRPr sz="3000"/>
            </a:lvl1pPr>
            <a:lvl2pPr lvl="1"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2pPr>
            <a:lvl3pPr lvl="2"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3pPr>
            <a:lvl4pPr lvl="3"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4pPr>
            <a:lvl5pPr lvl="4"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5pPr>
            <a:lvl6pPr lvl="5"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6pPr>
            <a:lvl7pPr lvl="6"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7pPr>
            <a:lvl8pPr lvl="7"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8pPr>
            <a:lvl9pPr lvl="8"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9pPr>
          </a:lstStyle>
          <a:p/>
        </p:txBody>
      </p:sp>
      <p:sp>
        <p:nvSpPr>
          <p:cNvPr id="295" name="Google Shape;295;p33"/>
          <p:cNvSpPr txBox="1"/>
          <p:nvPr>
            <p:ph idx="1" type="subTitle"/>
          </p:nvPr>
        </p:nvSpPr>
        <p:spPr>
          <a:xfrm>
            <a:off x="676650" y="1289300"/>
            <a:ext cx="7790400" cy="320100"/>
          </a:xfrm>
          <a:prstGeom prst="rect">
            <a:avLst/>
          </a:prstGeom>
        </p:spPr>
        <p:txBody>
          <a:bodyPr anchorCtr="0" anchor="t" bIns="0" lIns="0" spcFirstLastPara="1" rIns="0" wrap="square" tIns="0">
            <a:noAutofit/>
          </a:bodyPr>
          <a:lstStyle>
            <a:lvl1pPr lvl="0" rtl="0" algn="ctr">
              <a:spcBef>
                <a:spcPts val="0"/>
              </a:spcBef>
              <a:spcAft>
                <a:spcPts val="0"/>
              </a:spcAft>
              <a:buSzPts val="2400"/>
              <a:buNone/>
              <a:defRPr sz="2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296" name="Google Shape;296;p33"/>
          <p:cNvSpPr txBox="1"/>
          <p:nvPr>
            <p:ph idx="2" type="body"/>
          </p:nvPr>
        </p:nvSpPr>
        <p:spPr>
          <a:xfrm>
            <a:off x="676675" y="2571750"/>
            <a:ext cx="3895200" cy="1917600"/>
          </a:xfrm>
          <a:prstGeom prst="rect">
            <a:avLst/>
          </a:prstGeom>
        </p:spPr>
        <p:txBody>
          <a:bodyPr anchorCtr="0" anchor="t" bIns="91425" lIns="0" spcFirstLastPara="1" rIns="320025" wrap="square" tIns="91425">
            <a:noAutofit/>
          </a:bodyPr>
          <a:lstStyle>
            <a:lvl1pPr indent="-304800" lvl="0" marL="457200" rtl="0">
              <a:lnSpc>
                <a:spcPct val="114000"/>
              </a:lnSpc>
              <a:spcBef>
                <a:spcPts val="0"/>
              </a:spcBef>
              <a:spcAft>
                <a:spcPts val="0"/>
              </a:spcAft>
              <a:buSzPts val="1200"/>
              <a:buChar char="●"/>
              <a:defRPr sz="1400"/>
            </a:lvl1pPr>
            <a:lvl2pPr indent="-317500" lvl="1" marL="914400" rtl="0">
              <a:lnSpc>
                <a:spcPct val="114000"/>
              </a:lnSpc>
              <a:spcBef>
                <a:spcPts val="500"/>
              </a:spcBef>
              <a:spcAft>
                <a:spcPts val="0"/>
              </a:spcAft>
              <a:buSzPts val="1400"/>
              <a:buChar char="●"/>
              <a:defRPr/>
            </a:lvl2pPr>
            <a:lvl3pPr indent="-317500" lvl="2" marL="1371600" rtl="0">
              <a:lnSpc>
                <a:spcPct val="114000"/>
              </a:lnSpc>
              <a:spcBef>
                <a:spcPts val="500"/>
              </a:spcBef>
              <a:spcAft>
                <a:spcPts val="0"/>
              </a:spcAft>
              <a:buSzPts val="1400"/>
              <a:buChar char="○"/>
              <a:defRPr/>
            </a:lvl3pPr>
            <a:lvl4pPr indent="-317500" lvl="3" marL="1828800" rtl="0">
              <a:lnSpc>
                <a:spcPct val="114000"/>
              </a:lnSpc>
              <a:spcBef>
                <a:spcPts val="500"/>
              </a:spcBef>
              <a:spcAft>
                <a:spcPts val="0"/>
              </a:spcAft>
              <a:buSzPts val="1400"/>
              <a:buChar char="■"/>
              <a:defRPr/>
            </a:lvl4pPr>
            <a:lvl5pPr indent="-317500" lvl="4" marL="2286000" rtl="0">
              <a:lnSpc>
                <a:spcPct val="114000"/>
              </a:lnSpc>
              <a:spcBef>
                <a:spcPts val="500"/>
              </a:spcBef>
              <a:spcAft>
                <a:spcPts val="0"/>
              </a:spcAft>
              <a:buSzPts val="1400"/>
              <a:buChar char="○"/>
              <a:defRPr/>
            </a:lvl5pPr>
            <a:lvl6pPr indent="-317500" lvl="5" marL="2743200" rtl="0">
              <a:lnSpc>
                <a:spcPct val="114000"/>
              </a:lnSpc>
              <a:spcBef>
                <a:spcPts val="500"/>
              </a:spcBef>
              <a:spcAft>
                <a:spcPts val="0"/>
              </a:spcAft>
              <a:buSzPts val="1400"/>
              <a:buChar char="■"/>
              <a:defRPr/>
            </a:lvl6pPr>
            <a:lvl7pPr indent="-317500" lvl="6" marL="3200400" rtl="0">
              <a:lnSpc>
                <a:spcPct val="114000"/>
              </a:lnSpc>
              <a:spcBef>
                <a:spcPts val="500"/>
              </a:spcBef>
              <a:spcAft>
                <a:spcPts val="0"/>
              </a:spcAft>
              <a:buSzPts val="1400"/>
              <a:buChar char="●"/>
              <a:defRPr/>
            </a:lvl7pPr>
            <a:lvl8pPr indent="-317500" lvl="7" marL="3657600" rtl="0">
              <a:lnSpc>
                <a:spcPct val="114000"/>
              </a:lnSpc>
              <a:spcBef>
                <a:spcPts val="500"/>
              </a:spcBef>
              <a:spcAft>
                <a:spcPts val="0"/>
              </a:spcAft>
              <a:buSzPts val="1400"/>
              <a:buChar char="○"/>
              <a:defRPr/>
            </a:lvl8pPr>
            <a:lvl9pPr indent="-317500" lvl="8" marL="4114800" rtl="0">
              <a:lnSpc>
                <a:spcPct val="114000"/>
              </a:lnSpc>
              <a:spcBef>
                <a:spcPts val="500"/>
              </a:spcBef>
              <a:spcAft>
                <a:spcPts val="500"/>
              </a:spcAft>
              <a:buSzPts val="1400"/>
              <a:buChar char="■"/>
              <a:defRPr/>
            </a:lvl9pPr>
          </a:lstStyle>
          <a:p/>
        </p:txBody>
      </p:sp>
      <p:sp>
        <p:nvSpPr>
          <p:cNvPr id="297" name="Google Shape;297;p33"/>
          <p:cNvSpPr/>
          <p:nvPr/>
        </p:nvSpPr>
        <p:spPr>
          <a:xfrm>
            <a:off x="4247250" y="1117825"/>
            <a:ext cx="649500" cy="58500"/>
          </a:xfrm>
          <a:prstGeom prst="rect">
            <a:avLst/>
          </a:prstGeom>
          <a:solidFill>
            <a:srgbClr val="FFBE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8" name="Google Shape;298;p33"/>
          <p:cNvSpPr txBox="1"/>
          <p:nvPr>
            <p:ph idx="3" type="body"/>
          </p:nvPr>
        </p:nvSpPr>
        <p:spPr>
          <a:xfrm>
            <a:off x="4572075" y="2571750"/>
            <a:ext cx="3895200" cy="1917600"/>
          </a:xfrm>
          <a:prstGeom prst="rect">
            <a:avLst/>
          </a:prstGeom>
        </p:spPr>
        <p:txBody>
          <a:bodyPr anchorCtr="0" anchor="t" bIns="91425" lIns="320025" spcFirstLastPara="1" rIns="0" wrap="square" tIns="91425">
            <a:noAutofit/>
          </a:bodyPr>
          <a:lstStyle>
            <a:lvl1pPr indent="-304800" lvl="0" marL="457200" rtl="0">
              <a:lnSpc>
                <a:spcPct val="114000"/>
              </a:lnSpc>
              <a:spcBef>
                <a:spcPts val="0"/>
              </a:spcBef>
              <a:spcAft>
                <a:spcPts val="0"/>
              </a:spcAft>
              <a:buSzPts val="1200"/>
              <a:buChar char="●"/>
              <a:defRPr sz="1400"/>
            </a:lvl1pPr>
            <a:lvl2pPr indent="-317500" lvl="1" marL="914400" rtl="0">
              <a:lnSpc>
                <a:spcPct val="114000"/>
              </a:lnSpc>
              <a:spcBef>
                <a:spcPts val="500"/>
              </a:spcBef>
              <a:spcAft>
                <a:spcPts val="0"/>
              </a:spcAft>
              <a:buSzPts val="1400"/>
              <a:buChar char="●"/>
              <a:defRPr/>
            </a:lvl2pPr>
            <a:lvl3pPr indent="-317500" lvl="2" marL="1371600" rtl="0">
              <a:lnSpc>
                <a:spcPct val="114000"/>
              </a:lnSpc>
              <a:spcBef>
                <a:spcPts val="500"/>
              </a:spcBef>
              <a:spcAft>
                <a:spcPts val="0"/>
              </a:spcAft>
              <a:buSzPts val="1400"/>
              <a:buChar char="○"/>
              <a:defRPr/>
            </a:lvl3pPr>
            <a:lvl4pPr indent="-317500" lvl="3" marL="1828800" rtl="0">
              <a:lnSpc>
                <a:spcPct val="114000"/>
              </a:lnSpc>
              <a:spcBef>
                <a:spcPts val="500"/>
              </a:spcBef>
              <a:spcAft>
                <a:spcPts val="0"/>
              </a:spcAft>
              <a:buSzPts val="1400"/>
              <a:buChar char="■"/>
              <a:defRPr/>
            </a:lvl4pPr>
            <a:lvl5pPr indent="-317500" lvl="4" marL="2286000" rtl="0">
              <a:lnSpc>
                <a:spcPct val="114000"/>
              </a:lnSpc>
              <a:spcBef>
                <a:spcPts val="500"/>
              </a:spcBef>
              <a:spcAft>
                <a:spcPts val="0"/>
              </a:spcAft>
              <a:buSzPts val="1400"/>
              <a:buChar char="○"/>
              <a:defRPr/>
            </a:lvl5pPr>
            <a:lvl6pPr indent="-317500" lvl="5" marL="2743200" rtl="0">
              <a:lnSpc>
                <a:spcPct val="114000"/>
              </a:lnSpc>
              <a:spcBef>
                <a:spcPts val="500"/>
              </a:spcBef>
              <a:spcAft>
                <a:spcPts val="0"/>
              </a:spcAft>
              <a:buSzPts val="1400"/>
              <a:buChar char="■"/>
              <a:defRPr/>
            </a:lvl6pPr>
            <a:lvl7pPr indent="-317500" lvl="6" marL="3200400" rtl="0">
              <a:lnSpc>
                <a:spcPct val="114000"/>
              </a:lnSpc>
              <a:spcBef>
                <a:spcPts val="500"/>
              </a:spcBef>
              <a:spcAft>
                <a:spcPts val="0"/>
              </a:spcAft>
              <a:buSzPts val="1400"/>
              <a:buChar char="●"/>
              <a:defRPr/>
            </a:lvl7pPr>
            <a:lvl8pPr indent="-317500" lvl="7" marL="3657600" rtl="0">
              <a:lnSpc>
                <a:spcPct val="114000"/>
              </a:lnSpc>
              <a:spcBef>
                <a:spcPts val="500"/>
              </a:spcBef>
              <a:spcAft>
                <a:spcPts val="0"/>
              </a:spcAft>
              <a:buSzPts val="1400"/>
              <a:buChar char="○"/>
              <a:defRPr/>
            </a:lvl8pPr>
            <a:lvl9pPr indent="-317500" lvl="8" marL="4114800" rtl="0">
              <a:lnSpc>
                <a:spcPct val="114000"/>
              </a:lnSpc>
              <a:spcBef>
                <a:spcPts val="500"/>
              </a:spcBef>
              <a:spcAft>
                <a:spcPts val="500"/>
              </a:spcAft>
              <a:buSzPts val="1400"/>
              <a:buChar char="■"/>
              <a:defRPr/>
            </a:lvl9pPr>
          </a:lstStyle>
          <a:p/>
        </p:txBody>
      </p:sp>
      <p:sp>
        <p:nvSpPr>
          <p:cNvPr id="299" name="Google Shape;299;p33"/>
          <p:cNvSpPr txBox="1"/>
          <p:nvPr>
            <p:ph idx="4" type="subTitle"/>
          </p:nvPr>
        </p:nvSpPr>
        <p:spPr>
          <a:xfrm>
            <a:off x="676575" y="1929375"/>
            <a:ext cx="3895500" cy="642300"/>
          </a:xfrm>
          <a:prstGeom prst="rect">
            <a:avLst/>
          </a:prstGeom>
        </p:spPr>
        <p:txBody>
          <a:bodyPr anchorCtr="0" anchor="b" bIns="0" lIns="0" spcFirstLastPara="1" rIns="320025" wrap="square" tIns="0">
            <a:noAutofit/>
          </a:bodyPr>
          <a:lstStyle>
            <a:lvl1pPr lvl="0" rtl="0">
              <a:spcBef>
                <a:spcPts val="0"/>
              </a:spcBef>
              <a:spcAft>
                <a:spcPts val="0"/>
              </a:spcAft>
              <a:buClr>
                <a:schemeClr val="accent2"/>
              </a:buClr>
              <a:buSzPts val="1800"/>
              <a:buNone/>
              <a:defRPr b="1">
                <a:solidFill>
                  <a:schemeClr val="accent2"/>
                </a:solidFill>
              </a:defRPr>
            </a:lvl1pPr>
            <a:lvl2pPr lvl="1" rtl="0">
              <a:spcBef>
                <a:spcPts val="0"/>
              </a:spcBef>
              <a:spcAft>
                <a:spcPts val="0"/>
              </a:spcAft>
              <a:buClr>
                <a:schemeClr val="accent2"/>
              </a:buClr>
              <a:buSzPts val="1400"/>
              <a:buNone/>
              <a:defRPr b="1">
                <a:solidFill>
                  <a:schemeClr val="accent2"/>
                </a:solidFill>
              </a:defRPr>
            </a:lvl2pPr>
            <a:lvl3pPr lvl="2" rtl="0">
              <a:spcBef>
                <a:spcPts val="0"/>
              </a:spcBef>
              <a:spcAft>
                <a:spcPts val="0"/>
              </a:spcAft>
              <a:buClr>
                <a:schemeClr val="accent2"/>
              </a:buClr>
              <a:buSzPts val="1400"/>
              <a:buNone/>
              <a:defRPr b="1">
                <a:solidFill>
                  <a:schemeClr val="accent2"/>
                </a:solidFill>
              </a:defRPr>
            </a:lvl3pPr>
            <a:lvl4pPr lvl="3" rtl="0">
              <a:spcBef>
                <a:spcPts val="0"/>
              </a:spcBef>
              <a:spcAft>
                <a:spcPts val="0"/>
              </a:spcAft>
              <a:buClr>
                <a:schemeClr val="accent2"/>
              </a:buClr>
              <a:buSzPts val="1400"/>
              <a:buNone/>
              <a:defRPr b="1">
                <a:solidFill>
                  <a:schemeClr val="accent2"/>
                </a:solidFill>
              </a:defRPr>
            </a:lvl4pPr>
            <a:lvl5pPr lvl="4" rtl="0">
              <a:spcBef>
                <a:spcPts val="0"/>
              </a:spcBef>
              <a:spcAft>
                <a:spcPts val="0"/>
              </a:spcAft>
              <a:buClr>
                <a:schemeClr val="accent2"/>
              </a:buClr>
              <a:buSzPts val="1400"/>
              <a:buNone/>
              <a:defRPr b="1">
                <a:solidFill>
                  <a:schemeClr val="accent2"/>
                </a:solidFill>
              </a:defRPr>
            </a:lvl5pPr>
            <a:lvl6pPr lvl="5" rtl="0">
              <a:spcBef>
                <a:spcPts val="0"/>
              </a:spcBef>
              <a:spcAft>
                <a:spcPts val="0"/>
              </a:spcAft>
              <a:buClr>
                <a:schemeClr val="accent2"/>
              </a:buClr>
              <a:buSzPts val="1400"/>
              <a:buNone/>
              <a:defRPr b="1">
                <a:solidFill>
                  <a:schemeClr val="accent2"/>
                </a:solidFill>
              </a:defRPr>
            </a:lvl6pPr>
            <a:lvl7pPr lvl="6" rtl="0">
              <a:spcBef>
                <a:spcPts val="0"/>
              </a:spcBef>
              <a:spcAft>
                <a:spcPts val="0"/>
              </a:spcAft>
              <a:buClr>
                <a:schemeClr val="accent2"/>
              </a:buClr>
              <a:buSzPts val="1400"/>
              <a:buNone/>
              <a:defRPr b="1">
                <a:solidFill>
                  <a:schemeClr val="accent2"/>
                </a:solidFill>
              </a:defRPr>
            </a:lvl7pPr>
            <a:lvl8pPr lvl="7" rtl="0">
              <a:spcBef>
                <a:spcPts val="0"/>
              </a:spcBef>
              <a:spcAft>
                <a:spcPts val="0"/>
              </a:spcAft>
              <a:buClr>
                <a:schemeClr val="accent2"/>
              </a:buClr>
              <a:buSzPts val="1400"/>
              <a:buNone/>
              <a:defRPr b="1">
                <a:solidFill>
                  <a:schemeClr val="accent2"/>
                </a:solidFill>
              </a:defRPr>
            </a:lvl8pPr>
            <a:lvl9pPr lvl="8" rtl="0">
              <a:spcBef>
                <a:spcPts val="0"/>
              </a:spcBef>
              <a:spcAft>
                <a:spcPts val="0"/>
              </a:spcAft>
              <a:buClr>
                <a:schemeClr val="accent2"/>
              </a:buClr>
              <a:buSzPts val="1400"/>
              <a:buNone/>
              <a:defRPr b="1">
                <a:solidFill>
                  <a:schemeClr val="accent2"/>
                </a:solidFill>
              </a:defRPr>
            </a:lvl9pPr>
          </a:lstStyle>
          <a:p/>
        </p:txBody>
      </p:sp>
      <p:sp>
        <p:nvSpPr>
          <p:cNvPr id="300" name="Google Shape;300;p33"/>
          <p:cNvSpPr txBox="1"/>
          <p:nvPr>
            <p:ph idx="5" type="subTitle"/>
          </p:nvPr>
        </p:nvSpPr>
        <p:spPr>
          <a:xfrm>
            <a:off x="4562275" y="1929375"/>
            <a:ext cx="3895500" cy="642300"/>
          </a:xfrm>
          <a:prstGeom prst="rect">
            <a:avLst/>
          </a:prstGeom>
        </p:spPr>
        <p:txBody>
          <a:bodyPr anchorCtr="0" anchor="b" bIns="0" lIns="320025" spcFirstLastPara="1" rIns="0" wrap="square" tIns="0">
            <a:noAutofit/>
          </a:bodyPr>
          <a:lstStyle>
            <a:lvl1pPr lvl="0" rtl="0">
              <a:spcBef>
                <a:spcPts val="0"/>
              </a:spcBef>
              <a:spcAft>
                <a:spcPts val="0"/>
              </a:spcAft>
              <a:buClr>
                <a:schemeClr val="accent2"/>
              </a:buClr>
              <a:buSzPts val="1800"/>
              <a:buNone/>
              <a:defRPr b="1">
                <a:solidFill>
                  <a:schemeClr val="accent2"/>
                </a:solidFill>
              </a:defRPr>
            </a:lvl1pPr>
            <a:lvl2pPr lvl="1" rtl="0">
              <a:spcBef>
                <a:spcPts val="0"/>
              </a:spcBef>
              <a:spcAft>
                <a:spcPts val="0"/>
              </a:spcAft>
              <a:buClr>
                <a:schemeClr val="accent2"/>
              </a:buClr>
              <a:buSzPts val="1400"/>
              <a:buNone/>
              <a:defRPr b="1">
                <a:solidFill>
                  <a:schemeClr val="accent2"/>
                </a:solidFill>
              </a:defRPr>
            </a:lvl2pPr>
            <a:lvl3pPr lvl="2" rtl="0">
              <a:spcBef>
                <a:spcPts val="0"/>
              </a:spcBef>
              <a:spcAft>
                <a:spcPts val="0"/>
              </a:spcAft>
              <a:buClr>
                <a:schemeClr val="accent2"/>
              </a:buClr>
              <a:buSzPts val="1400"/>
              <a:buNone/>
              <a:defRPr b="1">
                <a:solidFill>
                  <a:schemeClr val="accent2"/>
                </a:solidFill>
              </a:defRPr>
            </a:lvl3pPr>
            <a:lvl4pPr lvl="3" rtl="0">
              <a:spcBef>
                <a:spcPts val="0"/>
              </a:spcBef>
              <a:spcAft>
                <a:spcPts val="0"/>
              </a:spcAft>
              <a:buClr>
                <a:schemeClr val="accent2"/>
              </a:buClr>
              <a:buSzPts val="1400"/>
              <a:buNone/>
              <a:defRPr b="1">
                <a:solidFill>
                  <a:schemeClr val="accent2"/>
                </a:solidFill>
              </a:defRPr>
            </a:lvl4pPr>
            <a:lvl5pPr lvl="4" rtl="0">
              <a:spcBef>
                <a:spcPts val="0"/>
              </a:spcBef>
              <a:spcAft>
                <a:spcPts val="0"/>
              </a:spcAft>
              <a:buClr>
                <a:schemeClr val="accent2"/>
              </a:buClr>
              <a:buSzPts val="1400"/>
              <a:buNone/>
              <a:defRPr b="1">
                <a:solidFill>
                  <a:schemeClr val="accent2"/>
                </a:solidFill>
              </a:defRPr>
            </a:lvl5pPr>
            <a:lvl6pPr lvl="5" rtl="0">
              <a:spcBef>
                <a:spcPts val="0"/>
              </a:spcBef>
              <a:spcAft>
                <a:spcPts val="0"/>
              </a:spcAft>
              <a:buClr>
                <a:schemeClr val="accent2"/>
              </a:buClr>
              <a:buSzPts val="1400"/>
              <a:buNone/>
              <a:defRPr b="1">
                <a:solidFill>
                  <a:schemeClr val="accent2"/>
                </a:solidFill>
              </a:defRPr>
            </a:lvl6pPr>
            <a:lvl7pPr lvl="6" rtl="0">
              <a:spcBef>
                <a:spcPts val="0"/>
              </a:spcBef>
              <a:spcAft>
                <a:spcPts val="0"/>
              </a:spcAft>
              <a:buClr>
                <a:schemeClr val="accent2"/>
              </a:buClr>
              <a:buSzPts val="1400"/>
              <a:buNone/>
              <a:defRPr b="1">
                <a:solidFill>
                  <a:schemeClr val="accent2"/>
                </a:solidFill>
              </a:defRPr>
            </a:lvl7pPr>
            <a:lvl8pPr lvl="7" rtl="0">
              <a:spcBef>
                <a:spcPts val="0"/>
              </a:spcBef>
              <a:spcAft>
                <a:spcPts val="0"/>
              </a:spcAft>
              <a:buClr>
                <a:schemeClr val="accent2"/>
              </a:buClr>
              <a:buSzPts val="1400"/>
              <a:buNone/>
              <a:defRPr b="1">
                <a:solidFill>
                  <a:schemeClr val="accent2"/>
                </a:solidFill>
              </a:defRPr>
            </a:lvl8pPr>
            <a:lvl9pPr lvl="8" rtl="0">
              <a:spcBef>
                <a:spcPts val="0"/>
              </a:spcBef>
              <a:spcAft>
                <a:spcPts val="0"/>
              </a:spcAft>
              <a:buClr>
                <a:schemeClr val="accent2"/>
              </a:buClr>
              <a:buSzPts val="1400"/>
              <a:buNone/>
              <a:defRPr b="1">
                <a:solidFill>
                  <a:schemeClr val="accent2"/>
                </a:solidFill>
              </a:defRPr>
            </a:lvl9pPr>
          </a:lstStyle>
          <a:p/>
        </p:txBody>
      </p:sp>
      <p:sp>
        <p:nvSpPr>
          <p:cNvPr id="301" name="Google Shape;301;p33"/>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chemeClr val="dk1"/>
                </a:solidFill>
                <a:latin typeface="Open Sans ExtraBold"/>
                <a:ea typeface="Open Sans ExtraBold"/>
                <a:cs typeface="Open Sans ExtraBold"/>
                <a:sym typeface="Open Sans ExtraBold"/>
              </a:defRPr>
            </a:lvl1pPr>
            <a:lvl2pPr lvl="1" rtl="0" algn="ctr">
              <a:buNone/>
              <a:defRPr sz="1200">
                <a:solidFill>
                  <a:schemeClr val="dk1"/>
                </a:solidFill>
                <a:latin typeface="Open Sans ExtraBold"/>
                <a:ea typeface="Open Sans ExtraBold"/>
                <a:cs typeface="Open Sans ExtraBold"/>
                <a:sym typeface="Open Sans ExtraBold"/>
              </a:defRPr>
            </a:lvl2pPr>
            <a:lvl3pPr lvl="2" rtl="0" algn="ctr">
              <a:buNone/>
              <a:defRPr sz="1200">
                <a:solidFill>
                  <a:schemeClr val="dk1"/>
                </a:solidFill>
                <a:latin typeface="Open Sans ExtraBold"/>
                <a:ea typeface="Open Sans ExtraBold"/>
                <a:cs typeface="Open Sans ExtraBold"/>
                <a:sym typeface="Open Sans ExtraBold"/>
              </a:defRPr>
            </a:lvl3pPr>
            <a:lvl4pPr lvl="3" rtl="0" algn="ctr">
              <a:buNone/>
              <a:defRPr sz="1200">
                <a:solidFill>
                  <a:schemeClr val="dk1"/>
                </a:solidFill>
                <a:latin typeface="Open Sans ExtraBold"/>
                <a:ea typeface="Open Sans ExtraBold"/>
                <a:cs typeface="Open Sans ExtraBold"/>
                <a:sym typeface="Open Sans ExtraBold"/>
              </a:defRPr>
            </a:lvl4pPr>
            <a:lvl5pPr lvl="4" rtl="0" algn="ctr">
              <a:buNone/>
              <a:defRPr sz="1200">
                <a:solidFill>
                  <a:schemeClr val="dk1"/>
                </a:solidFill>
                <a:latin typeface="Open Sans ExtraBold"/>
                <a:ea typeface="Open Sans ExtraBold"/>
                <a:cs typeface="Open Sans ExtraBold"/>
                <a:sym typeface="Open Sans ExtraBold"/>
              </a:defRPr>
            </a:lvl5pPr>
            <a:lvl6pPr lvl="5" rtl="0" algn="ctr">
              <a:buNone/>
              <a:defRPr sz="1200">
                <a:solidFill>
                  <a:schemeClr val="dk1"/>
                </a:solidFill>
                <a:latin typeface="Open Sans ExtraBold"/>
                <a:ea typeface="Open Sans ExtraBold"/>
                <a:cs typeface="Open Sans ExtraBold"/>
                <a:sym typeface="Open Sans ExtraBold"/>
              </a:defRPr>
            </a:lvl6pPr>
            <a:lvl7pPr lvl="6" rtl="0" algn="ctr">
              <a:buNone/>
              <a:defRPr sz="1200">
                <a:solidFill>
                  <a:schemeClr val="dk1"/>
                </a:solidFill>
                <a:latin typeface="Open Sans ExtraBold"/>
                <a:ea typeface="Open Sans ExtraBold"/>
                <a:cs typeface="Open Sans ExtraBold"/>
                <a:sym typeface="Open Sans ExtraBold"/>
              </a:defRPr>
            </a:lvl7pPr>
            <a:lvl8pPr lvl="7" rtl="0" algn="ctr">
              <a:buNone/>
              <a:defRPr sz="1200">
                <a:solidFill>
                  <a:schemeClr val="dk1"/>
                </a:solidFill>
                <a:latin typeface="Open Sans ExtraBold"/>
                <a:ea typeface="Open Sans ExtraBold"/>
                <a:cs typeface="Open Sans ExtraBold"/>
                <a:sym typeface="Open Sans ExtraBold"/>
              </a:defRPr>
            </a:lvl8pPr>
            <a:lvl9pPr lvl="8" rtl="0" algn="ctr">
              <a:buNone/>
              <a:defRPr sz="1200">
                <a:solidFill>
                  <a:schemeClr val="dk1"/>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pic>
        <p:nvPicPr>
          <p:cNvPr id="302" name="Google Shape;302;p33"/>
          <p:cNvPicPr preferRelativeResize="0"/>
          <p:nvPr/>
        </p:nvPicPr>
        <p:blipFill>
          <a:blip r:embed="rId2">
            <a:alphaModFix/>
          </a:blip>
          <a:stretch>
            <a:fillRect/>
          </a:stretch>
        </p:blipFill>
        <p:spPr>
          <a:xfrm>
            <a:off x="8650224" y="4645152"/>
            <a:ext cx="320040" cy="320040"/>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 Two Column + Icon Headers">
  <p:cSld name="CUSTOM_4_1_1_1">
    <p:bg>
      <p:bgPr>
        <a:solidFill>
          <a:schemeClr val="dk1"/>
        </a:solidFill>
      </p:bgPr>
    </p:bg>
    <p:spTree>
      <p:nvGrpSpPr>
        <p:cNvPr id="303" name="Shape 303"/>
        <p:cNvGrpSpPr/>
        <p:nvPr/>
      </p:nvGrpSpPr>
      <p:grpSpPr>
        <a:xfrm>
          <a:off x="0" y="0"/>
          <a:ext cx="0" cy="0"/>
          <a:chOff x="0" y="0"/>
          <a:chExt cx="0" cy="0"/>
        </a:xfrm>
      </p:grpSpPr>
      <p:sp>
        <p:nvSpPr>
          <p:cNvPr id="304" name="Google Shape;304;p34"/>
          <p:cNvSpPr txBox="1"/>
          <p:nvPr>
            <p:ph type="title"/>
          </p:nvPr>
        </p:nvSpPr>
        <p:spPr>
          <a:xfrm>
            <a:off x="676650" y="10225"/>
            <a:ext cx="7790400" cy="1278000"/>
          </a:xfrm>
          <a:prstGeom prst="rect">
            <a:avLst/>
          </a:prstGeom>
        </p:spPr>
        <p:txBody>
          <a:bodyPr anchorCtr="0" anchor="b" bIns="228600" lIns="0" spcFirstLastPara="1" rIns="0" wrap="square" tIns="0">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
        <p:nvSpPr>
          <p:cNvPr id="305" name="Google Shape;305;p34"/>
          <p:cNvSpPr txBox="1"/>
          <p:nvPr>
            <p:ph idx="1" type="subTitle"/>
          </p:nvPr>
        </p:nvSpPr>
        <p:spPr>
          <a:xfrm>
            <a:off x="676650" y="1289300"/>
            <a:ext cx="7790400" cy="320100"/>
          </a:xfrm>
          <a:prstGeom prst="rect">
            <a:avLst/>
          </a:prstGeom>
        </p:spPr>
        <p:txBody>
          <a:bodyPr anchorCtr="0" anchor="t" bIns="0" lIns="0" spcFirstLastPara="1" rIns="0" wrap="square" tIns="0">
            <a:noAutofit/>
          </a:bodyPr>
          <a:lstStyle>
            <a:lvl1pPr lvl="0" rtl="0" algn="ctr">
              <a:spcBef>
                <a:spcPts val="0"/>
              </a:spcBef>
              <a:spcAft>
                <a:spcPts val="0"/>
              </a:spcAft>
              <a:buClr>
                <a:schemeClr val="lt1"/>
              </a:buClr>
              <a:buSzPts val="1800"/>
              <a:buNone/>
              <a:defRPr>
                <a:solidFill>
                  <a:schemeClr val="l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306" name="Google Shape;306;p34"/>
          <p:cNvSpPr txBox="1"/>
          <p:nvPr>
            <p:ph idx="2" type="body"/>
          </p:nvPr>
        </p:nvSpPr>
        <p:spPr>
          <a:xfrm>
            <a:off x="676675" y="2571750"/>
            <a:ext cx="3895200" cy="1917600"/>
          </a:xfrm>
          <a:prstGeom prst="rect">
            <a:avLst/>
          </a:prstGeom>
        </p:spPr>
        <p:txBody>
          <a:bodyPr anchorCtr="0" anchor="t" bIns="91425" lIns="91425" spcFirstLastPara="1" rIns="91425" wrap="square" tIns="91425">
            <a:noAutofit/>
          </a:bodyPr>
          <a:lstStyle>
            <a:lvl1pPr indent="-304800" lvl="0" marL="457200" rtl="0" algn="ctr">
              <a:lnSpc>
                <a:spcPct val="115000"/>
              </a:lnSpc>
              <a:spcBef>
                <a:spcPts val="0"/>
              </a:spcBef>
              <a:spcAft>
                <a:spcPts val="0"/>
              </a:spcAft>
              <a:buClr>
                <a:srgbClr val="FFBE00"/>
              </a:buClr>
              <a:buSzPts val="1200"/>
              <a:buChar char="●"/>
              <a:defRPr sz="1100">
                <a:solidFill>
                  <a:schemeClr val="lt1"/>
                </a:solidFill>
              </a:defRPr>
            </a:lvl1pPr>
            <a:lvl2pPr indent="-298450" lvl="1" marL="914400" rtl="0" algn="ctr">
              <a:lnSpc>
                <a:spcPct val="115000"/>
              </a:lnSpc>
              <a:spcBef>
                <a:spcPts val="0"/>
              </a:spcBef>
              <a:spcAft>
                <a:spcPts val="0"/>
              </a:spcAft>
              <a:buClr>
                <a:schemeClr val="lt1"/>
              </a:buClr>
              <a:buSzPts val="1100"/>
              <a:buChar char="●"/>
              <a:defRPr sz="1100">
                <a:solidFill>
                  <a:schemeClr val="lt1"/>
                </a:solidFill>
              </a:defRPr>
            </a:lvl2pPr>
            <a:lvl3pPr indent="-298450" lvl="2" marL="1371600" rtl="0" algn="ctr">
              <a:lnSpc>
                <a:spcPct val="115000"/>
              </a:lnSpc>
              <a:spcBef>
                <a:spcPts val="0"/>
              </a:spcBef>
              <a:spcAft>
                <a:spcPts val="0"/>
              </a:spcAft>
              <a:buClr>
                <a:schemeClr val="lt1"/>
              </a:buClr>
              <a:buSzPts val="1100"/>
              <a:buChar char="○"/>
              <a:defRPr sz="1100">
                <a:solidFill>
                  <a:schemeClr val="lt1"/>
                </a:solidFill>
              </a:defRPr>
            </a:lvl3pPr>
            <a:lvl4pPr indent="-298450" lvl="3" marL="1828800" rtl="0" algn="ctr">
              <a:lnSpc>
                <a:spcPct val="115000"/>
              </a:lnSpc>
              <a:spcBef>
                <a:spcPts val="0"/>
              </a:spcBef>
              <a:spcAft>
                <a:spcPts val="0"/>
              </a:spcAft>
              <a:buClr>
                <a:schemeClr val="lt1"/>
              </a:buClr>
              <a:buSzPts val="1100"/>
              <a:buChar char="■"/>
              <a:defRPr sz="1100">
                <a:solidFill>
                  <a:schemeClr val="lt1"/>
                </a:solidFill>
              </a:defRPr>
            </a:lvl4pPr>
            <a:lvl5pPr indent="-298450" lvl="4" marL="2286000" rtl="0" algn="ctr">
              <a:lnSpc>
                <a:spcPct val="115000"/>
              </a:lnSpc>
              <a:spcBef>
                <a:spcPts val="0"/>
              </a:spcBef>
              <a:spcAft>
                <a:spcPts val="0"/>
              </a:spcAft>
              <a:buClr>
                <a:schemeClr val="lt1"/>
              </a:buClr>
              <a:buSzPts val="1100"/>
              <a:buChar char="○"/>
              <a:defRPr sz="1100">
                <a:solidFill>
                  <a:schemeClr val="lt1"/>
                </a:solidFill>
              </a:defRPr>
            </a:lvl5pPr>
            <a:lvl6pPr indent="-298450" lvl="5" marL="2743200" rtl="0" algn="ctr">
              <a:lnSpc>
                <a:spcPct val="115000"/>
              </a:lnSpc>
              <a:spcBef>
                <a:spcPts val="0"/>
              </a:spcBef>
              <a:spcAft>
                <a:spcPts val="0"/>
              </a:spcAft>
              <a:buClr>
                <a:schemeClr val="lt1"/>
              </a:buClr>
              <a:buSzPts val="1100"/>
              <a:buChar char="■"/>
              <a:defRPr sz="1100">
                <a:solidFill>
                  <a:schemeClr val="lt1"/>
                </a:solidFill>
              </a:defRPr>
            </a:lvl6pPr>
            <a:lvl7pPr indent="-298450" lvl="6" marL="3200400" rtl="0" algn="ctr">
              <a:lnSpc>
                <a:spcPct val="115000"/>
              </a:lnSpc>
              <a:spcBef>
                <a:spcPts val="0"/>
              </a:spcBef>
              <a:spcAft>
                <a:spcPts val="0"/>
              </a:spcAft>
              <a:buClr>
                <a:schemeClr val="lt1"/>
              </a:buClr>
              <a:buSzPts val="1100"/>
              <a:buChar char="●"/>
              <a:defRPr sz="1100">
                <a:solidFill>
                  <a:schemeClr val="lt1"/>
                </a:solidFill>
              </a:defRPr>
            </a:lvl7pPr>
            <a:lvl8pPr indent="-298450" lvl="7" marL="3657600" rtl="0" algn="ctr">
              <a:lnSpc>
                <a:spcPct val="115000"/>
              </a:lnSpc>
              <a:spcBef>
                <a:spcPts val="0"/>
              </a:spcBef>
              <a:spcAft>
                <a:spcPts val="0"/>
              </a:spcAft>
              <a:buClr>
                <a:schemeClr val="lt1"/>
              </a:buClr>
              <a:buSzPts val="1100"/>
              <a:buChar char="○"/>
              <a:defRPr sz="1100">
                <a:solidFill>
                  <a:schemeClr val="lt1"/>
                </a:solidFill>
              </a:defRPr>
            </a:lvl8pPr>
            <a:lvl9pPr indent="-298450" lvl="8" marL="4114800" rtl="0" algn="ctr">
              <a:lnSpc>
                <a:spcPct val="115000"/>
              </a:lnSpc>
              <a:spcBef>
                <a:spcPts val="0"/>
              </a:spcBef>
              <a:spcAft>
                <a:spcPts val="0"/>
              </a:spcAft>
              <a:buClr>
                <a:schemeClr val="lt1"/>
              </a:buClr>
              <a:buSzPts val="1100"/>
              <a:buChar char="■"/>
              <a:defRPr sz="1100">
                <a:solidFill>
                  <a:schemeClr val="lt1"/>
                </a:solidFill>
              </a:defRPr>
            </a:lvl9pPr>
          </a:lstStyle>
          <a:p/>
        </p:txBody>
      </p:sp>
      <p:sp>
        <p:nvSpPr>
          <p:cNvPr id="307" name="Google Shape;307;p34"/>
          <p:cNvSpPr/>
          <p:nvPr/>
        </p:nvSpPr>
        <p:spPr>
          <a:xfrm>
            <a:off x="4247250" y="1117825"/>
            <a:ext cx="649500" cy="58500"/>
          </a:xfrm>
          <a:prstGeom prst="rect">
            <a:avLst/>
          </a:prstGeom>
          <a:solidFill>
            <a:srgbClr val="FFBE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08" name="Google Shape;308;p34"/>
          <p:cNvPicPr preferRelativeResize="0"/>
          <p:nvPr/>
        </p:nvPicPr>
        <p:blipFill>
          <a:blip r:embed="rId2">
            <a:alphaModFix/>
          </a:blip>
          <a:stretch>
            <a:fillRect/>
          </a:stretch>
        </p:blipFill>
        <p:spPr>
          <a:xfrm>
            <a:off x="8645585" y="4668248"/>
            <a:ext cx="320040" cy="320040"/>
          </a:xfrm>
          <a:prstGeom prst="rect">
            <a:avLst/>
          </a:prstGeom>
          <a:noFill/>
          <a:ln>
            <a:noFill/>
          </a:ln>
        </p:spPr>
      </p:pic>
      <p:sp>
        <p:nvSpPr>
          <p:cNvPr id="309" name="Google Shape;309;p34"/>
          <p:cNvSpPr txBox="1"/>
          <p:nvPr>
            <p:ph idx="3" type="body"/>
          </p:nvPr>
        </p:nvSpPr>
        <p:spPr>
          <a:xfrm>
            <a:off x="4572075" y="2571750"/>
            <a:ext cx="3895200" cy="1917600"/>
          </a:xfrm>
          <a:prstGeom prst="rect">
            <a:avLst/>
          </a:prstGeom>
        </p:spPr>
        <p:txBody>
          <a:bodyPr anchorCtr="0" anchor="t" bIns="91425" lIns="91425" spcFirstLastPara="1" rIns="91425" wrap="square" tIns="91425">
            <a:noAutofit/>
          </a:bodyPr>
          <a:lstStyle>
            <a:lvl1pPr indent="-304800" lvl="0" marL="457200" rtl="0" algn="ctr">
              <a:lnSpc>
                <a:spcPct val="115000"/>
              </a:lnSpc>
              <a:spcBef>
                <a:spcPts val="0"/>
              </a:spcBef>
              <a:spcAft>
                <a:spcPts val="0"/>
              </a:spcAft>
              <a:buClr>
                <a:srgbClr val="FFBE00"/>
              </a:buClr>
              <a:buSzPts val="1200"/>
              <a:buChar char="●"/>
              <a:defRPr sz="1100">
                <a:solidFill>
                  <a:schemeClr val="lt1"/>
                </a:solidFill>
              </a:defRPr>
            </a:lvl1pPr>
            <a:lvl2pPr indent="-298450" lvl="1" marL="914400" rtl="0" algn="ctr">
              <a:lnSpc>
                <a:spcPct val="115000"/>
              </a:lnSpc>
              <a:spcBef>
                <a:spcPts val="0"/>
              </a:spcBef>
              <a:spcAft>
                <a:spcPts val="0"/>
              </a:spcAft>
              <a:buClr>
                <a:schemeClr val="lt1"/>
              </a:buClr>
              <a:buSzPts val="1100"/>
              <a:buChar char="●"/>
              <a:defRPr sz="1100">
                <a:solidFill>
                  <a:schemeClr val="lt1"/>
                </a:solidFill>
              </a:defRPr>
            </a:lvl2pPr>
            <a:lvl3pPr indent="-298450" lvl="2" marL="1371600" rtl="0" algn="ctr">
              <a:lnSpc>
                <a:spcPct val="115000"/>
              </a:lnSpc>
              <a:spcBef>
                <a:spcPts val="0"/>
              </a:spcBef>
              <a:spcAft>
                <a:spcPts val="0"/>
              </a:spcAft>
              <a:buClr>
                <a:schemeClr val="lt1"/>
              </a:buClr>
              <a:buSzPts val="1100"/>
              <a:buChar char="○"/>
              <a:defRPr sz="1100">
                <a:solidFill>
                  <a:schemeClr val="lt1"/>
                </a:solidFill>
              </a:defRPr>
            </a:lvl3pPr>
            <a:lvl4pPr indent="-298450" lvl="3" marL="1828800" rtl="0" algn="ctr">
              <a:lnSpc>
                <a:spcPct val="115000"/>
              </a:lnSpc>
              <a:spcBef>
                <a:spcPts val="0"/>
              </a:spcBef>
              <a:spcAft>
                <a:spcPts val="0"/>
              </a:spcAft>
              <a:buClr>
                <a:schemeClr val="lt1"/>
              </a:buClr>
              <a:buSzPts val="1100"/>
              <a:buChar char="■"/>
              <a:defRPr sz="1100">
                <a:solidFill>
                  <a:schemeClr val="lt1"/>
                </a:solidFill>
              </a:defRPr>
            </a:lvl4pPr>
            <a:lvl5pPr indent="-298450" lvl="4" marL="2286000" rtl="0" algn="ctr">
              <a:lnSpc>
                <a:spcPct val="115000"/>
              </a:lnSpc>
              <a:spcBef>
                <a:spcPts val="0"/>
              </a:spcBef>
              <a:spcAft>
                <a:spcPts val="0"/>
              </a:spcAft>
              <a:buClr>
                <a:schemeClr val="lt1"/>
              </a:buClr>
              <a:buSzPts val="1100"/>
              <a:buChar char="○"/>
              <a:defRPr sz="1100">
                <a:solidFill>
                  <a:schemeClr val="lt1"/>
                </a:solidFill>
              </a:defRPr>
            </a:lvl5pPr>
            <a:lvl6pPr indent="-298450" lvl="5" marL="2743200" rtl="0" algn="ctr">
              <a:lnSpc>
                <a:spcPct val="115000"/>
              </a:lnSpc>
              <a:spcBef>
                <a:spcPts val="0"/>
              </a:spcBef>
              <a:spcAft>
                <a:spcPts val="0"/>
              </a:spcAft>
              <a:buClr>
                <a:schemeClr val="lt1"/>
              </a:buClr>
              <a:buSzPts val="1100"/>
              <a:buChar char="■"/>
              <a:defRPr sz="1100">
                <a:solidFill>
                  <a:schemeClr val="lt1"/>
                </a:solidFill>
              </a:defRPr>
            </a:lvl6pPr>
            <a:lvl7pPr indent="-298450" lvl="6" marL="3200400" rtl="0" algn="ctr">
              <a:lnSpc>
                <a:spcPct val="115000"/>
              </a:lnSpc>
              <a:spcBef>
                <a:spcPts val="0"/>
              </a:spcBef>
              <a:spcAft>
                <a:spcPts val="0"/>
              </a:spcAft>
              <a:buClr>
                <a:schemeClr val="lt1"/>
              </a:buClr>
              <a:buSzPts val="1100"/>
              <a:buChar char="●"/>
              <a:defRPr sz="1100">
                <a:solidFill>
                  <a:schemeClr val="lt1"/>
                </a:solidFill>
              </a:defRPr>
            </a:lvl7pPr>
            <a:lvl8pPr indent="-298450" lvl="7" marL="3657600" rtl="0" algn="ctr">
              <a:lnSpc>
                <a:spcPct val="115000"/>
              </a:lnSpc>
              <a:spcBef>
                <a:spcPts val="0"/>
              </a:spcBef>
              <a:spcAft>
                <a:spcPts val="0"/>
              </a:spcAft>
              <a:buClr>
                <a:schemeClr val="lt1"/>
              </a:buClr>
              <a:buSzPts val="1100"/>
              <a:buChar char="○"/>
              <a:defRPr sz="1100">
                <a:solidFill>
                  <a:schemeClr val="lt1"/>
                </a:solidFill>
              </a:defRPr>
            </a:lvl8pPr>
            <a:lvl9pPr indent="-298450" lvl="8" marL="4114800" rtl="0" algn="ctr">
              <a:lnSpc>
                <a:spcPct val="115000"/>
              </a:lnSpc>
              <a:spcBef>
                <a:spcPts val="0"/>
              </a:spcBef>
              <a:spcAft>
                <a:spcPts val="0"/>
              </a:spcAft>
              <a:buClr>
                <a:schemeClr val="lt1"/>
              </a:buClr>
              <a:buSzPts val="1100"/>
              <a:buChar char="■"/>
              <a:defRPr sz="1100">
                <a:solidFill>
                  <a:schemeClr val="lt1"/>
                </a:solidFill>
              </a:defRPr>
            </a:lvl9pPr>
          </a:lstStyle>
          <a:p/>
        </p:txBody>
      </p:sp>
      <p:sp>
        <p:nvSpPr>
          <p:cNvPr id="310" name="Google Shape;310;p34"/>
          <p:cNvSpPr txBox="1"/>
          <p:nvPr>
            <p:ph idx="4" type="subTitle"/>
          </p:nvPr>
        </p:nvSpPr>
        <p:spPr>
          <a:xfrm>
            <a:off x="676575" y="1929375"/>
            <a:ext cx="3895500" cy="64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100"/>
              <a:buNone/>
              <a:defRPr b="1" sz="1100">
                <a:solidFill>
                  <a:schemeClr val="dk2"/>
                </a:solidFill>
              </a:defRPr>
            </a:lvl1pPr>
            <a:lvl2pPr lvl="1" rtl="0" algn="ctr">
              <a:spcBef>
                <a:spcPts val="0"/>
              </a:spcBef>
              <a:spcAft>
                <a:spcPts val="0"/>
              </a:spcAft>
              <a:buClr>
                <a:schemeClr val="dk2"/>
              </a:buClr>
              <a:buSzPts val="1400"/>
              <a:buNone/>
              <a:defRPr b="1">
                <a:solidFill>
                  <a:schemeClr val="dk2"/>
                </a:solidFill>
              </a:defRPr>
            </a:lvl2pPr>
            <a:lvl3pPr lvl="2" rtl="0" algn="ctr">
              <a:spcBef>
                <a:spcPts val="0"/>
              </a:spcBef>
              <a:spcAft>
                <a:spcPts val="0"/>
              </a:spcAft>
              <a:buClr>
                <a:schemeClr val="dk2"/>
              </a:buClr>
              <a:buSzPts val="1400"/>
              <a:buNone/>
              <a:defRPr b="1">
                <a:solidFill>
                  <a:schemeClr val="dk2"/>
                </a:solidFill>
              </a:defRPr>
            </a:lvl3pPr>
            <a:lvl4pPr lvl="3" rtl="0" algn="ctr">
              <a:spcBef>
                <a:spcPts val="0"/>
              </a:spcBef>
              <a:spcAft>
                <a:spcPts val="0"/>
              </a:spcAft>
              <a:buClr>
                <a:schemeClr val="dk2"/>
              </a:buClr>
              <a:buSzPts val="1400"/>
              <a:buNone/>
              <a:defRPr b="1">
                <a:solidFill>
                  <a:schemeClr val="dk2"/>
                </a:solidFill>
              </a:defRPr>
            </a:lvl4pPr>
            <a:lvl5pPr lvl="4" rtl="0" algn="ctr">
              <a:spcBef>
                <a:spcPts val="0"/>
              </a:spcBef>
              <a:spcAft>
                <a:spcPts val="0"/>
              </a:spcAft>
              <a:buClr>
                <a:schemeClr val="dk2"/>
              </a:buClr>
              <a:buSzPts val="1400"/>
              <a:buNone/>
              <a:defRPr b="1">
                <a:solidFill>
                  <a:schemeClr val="dk2"/>
                </a:solidFill>
              </a:defRPr>
            </a:lvl5pPr>
            <a:lvl6pPr lvl="5" rtl="0" algn="ctr">
              <a:spcBef>
                <a:spcPts val="0"/>
              </a:spcBef>
              <a:spcAft>
                <a:spcPts val="0"/>
              </a:spcAft>
              <a:buClr>
                <a:schemeClr val="dk2"/>
              </a:buClr>
              <a:buSzPts val="1400"/>
              <a:buNone/>
              <a:defRPr b="1">
                <a:solidFill>
                  <a:schemeClr val="dk2"/>
                </a:solidFill>
              </a:defRPr>
            </a:lvl6pPr>
            <a:lvl7pPr lvl="6" rtl="0" algn="ctr">
              <a:spcBef>
                <a:spcPts val="0"/>
              </a:spcBef>
              <a:spcAft>
                <a:spcPts val="0"/>
              </a:spcAft>
              <a:buClr>
                <a:schemeClr val="dk2"/>
              </a:buClr>
              <a:buSzPts val="1400"/>
              <a:buNone/>
              <a:defRPr b="1">
                <a:solidFill>
                  <a:schemeClr val="dk2"/>
                </a:solidFill>
              </a:defRPr>
            </a:lvl7pPr>
            <a:lvl8pPr lvl="7" rtl="0" algn="ctr">
              <a:spcBef>
                <a:spcPts val="0"/>
              </a:spcBef>
              <a:spcAft>
                <a:spcPts val="0"/>
              </a:spcAft>
              <a:buClr>
                <a:schemeClr val="dk2"/>
              </a:buClr>
              <a:buSzPts val="1400"/>
              <a:buNone/>
              <a:defRPr b="1">
                <a:solidFill>
                  <a:schemeClr val="dk2"/>
                </a:solidFill>
              </a:defRPr>
            </a:lvl8pPr>
            <a:lvl9pPr lvl="8" rtl="0" algn="ctr">
              <a:spcBef>
                <a:spcPts val="0"/>
              </a:spcBef>
              <a:spcAft>
                <a:spcPts val="0"/>
              </a:spcAft>
              <a:buClr>
                <a:schemeClr val="dk2"/>
              </a:buClr>
              <a:buSzPts val="1400"/>
              <a:buNone/>
              <a:defRPr b="1">
                <a:solidFill>
                  <a:schemeClr val="dk2"/>
                </a:solidFill>
              </a:defRPr>
            </a:lvl9pPr>
          </a:lstStyle>
          <a:p/>
        </p:txBody>
      </p:sp>
      <p:sp>
        <p:nvSpPr>
          <p:cNvPr id="311" name="Google Shape;311;p34"/>
          <p:cNvSpPr txBox="1"/>
          <p:nvPr>
            <p:ph idx="5" type="subTitle"/>
          </p:nvPr>
        </p:nvSpPr>
        <p:spPr>
          <a:xfrm>
            <a:off x="4562275" y="1929375"/>
            <a:ext cx="3895500" cy="64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2"/>
              </a:buClr>
              <a:buSzPts val="1100"/>
              <a:buNone/>
              <a:defRPr b="1" sz="1100">
                <a:solidFill>
                  <a:schemeClr val="dk2"/>
                </a:solidFill>
              </a:defRPr>
            </a:lvl1pPr>
            <a:lvl2pPr lvl="1" rtl="0" algn="ctr">
              <a:spcBef>
                <a:spcPts val="0"/>
              </a:spcBef>
              <a:spcAft>
                <a:spcPts val="0"/>
              </a:spcAft>
              <a:buClr>
                <a:schemeClr val="dk2"/>
              </a:buClr>
              <a:buSzPts val="1400"/>
              <a:buNone/>
              <a:defRPr b="1">
                <a:solidFill>
                  <a:schemeClr val="dk2"/>
                </a:solidFill>
              </a:defRPr>
            </a:lvl2pPr>
            <a:lvl3pPr lvl="2" rtl="0" algn="ctr">
              <a:spcBef>
                <a:spcPts val="0"/>
              </a:spcBef>
              <a:spcAft>
                <a:spcPts val="0"/>
              </a:spcAft>
              <a:buClr>
                <a:schemeClr val="dk2"/>
              </a:buClr>
              <a:buSzPts val="1400"/>
              <a:buNone/>
              <a:defRPr b="1">
                <a:solidFill>
                  <a:schemeClr val="dk2"/>
                </a:solidFill>
              </a:defRPr>
            </a:lvl3pPr>
            <a:lvl4pPr lvl="3" rtl="0" algn="ctr">
              <a:spcBef>
                <a:spcPts val="0"/>
              </a:spcBef>
              <a:spcAft>
                <a:spcPts val="0"/>
              </a:spcAft>
              <a:buClr>
                <a:schemeClr val="dk2"/>
              </a:buClr>
              <a:buSzPts val="1400"/>
              <a:buNone/>
              <a:defRPr b="1">
                <a:solidFill>
                  <a:schemeClr val="dk2"/>
                </a:solidFill>
              </a:defRPr>
            </a:lvl4pPr>
            <a:lvl5pPr lvl="4" rtl="0" algn="ctr">
              <a:spcBef>
                <a:spcPts val="0"/>
              </a:spcBef>
              <a:spcAft>
                <a:spcPts val="0"/>
              </a:spcAft>
              <a:buClr>
                <a:schemeClr val="dk2"/>
              </a:buClr>
              <a:buSzPts val="1400"/>
              <a:buNone/>
              <a:defRPr b="1">
                <a:solidFill>
                  <a:schemeClr val="dk2"/>
                </a:solidFill>
              </a:defRPr>
            </a:lvl5pPr>
            <a:lvl6pPr lvl="5" rtl="0" algn="ctr">
              <a:spcBef>
                <a:spcPts val="0"/>
              </a:spcBef>
              <a:spcAft>
                <a:spcPts val="0"/>
              </a:spcAft>
              <a:buClr>
                <a:schemeClr val="dk2"/>
              </a:buClr>
              <a:buSzPts val="1400"/>
              <a:buNone/>
              <a:defRPr b="1">
                <a:solidFill>
                  <a:schemeClr val="dk2"/>
                </a:solidFill>
              </a:defRPr>
            </a:lvl6pPr>
            <a:lvl7pPr lvl="6" rtl="0" algn="ctr">
              <a:spcBef>
                <a:spcPts val="0"/>
              </a:spcBef>
              <a:spcAft>
                <a:spcPts val="0"/>
              </a:spcAft>
              <a:buClr>
                <a:schemeClr val="dk2"/>
              </a:buClr>
              <a:buSzPts val="1400"/>
              <a:buNone/>
              <a:defRPr b="1">
                <a:solidFill>
                  <a:schemeClr val="dk2"/>
                </a:solidFill>
              </a:defRPr>
            </a:lvl7pPr>
            <a:lvl8pPr lvl="7" rtl="0" algn="ctr">
              <a:spcBef>
                <a:spcPts val="0"/>
              </a:spcBef>
              <a:spcAft>
                <a:spcPts val="0"/>
              </a:spcAft>
              <a:buClr>
                <a:schemeClr val="dk2"/>
              </a:buClr>
              <a:buSzPts val="1400"/>
              <a:buNone/>
              <a:defRPr b="1">
                <a:solidFill>
                  <a:schemeClr val="dk2"/>
                </a:solidFill>
              </a:defRPr>
            </a:lvl8pPr>
            <a:lvl9pPr lvl="8" rtl="0" algn="ctr">
              <a:spcBef>
                <a:spcPts val="0"/>
              </a:spcBef>
              <a:spcAft>
                <a:spcPts val="0"/>
              </a:spcAft>
              <a:buClr>
                <a:schemeClr val="dk2"/>
              </a:buClr>
              <a:buSzPts val="1400"/>
              <a:buNone/>
              <a:defRPr b="1">
                <a:solidFill>
                  <a:schemeClr val="dk2"/>
                </a:solidFill>
              </a:defRPr>
            </a:lvl9pPr>
          </a:lstStyle>
          <a:p/>
        </p:txBody>
      </p:sp>
      <p:sp>
        <p:nvSpPr>
          <p:cNvPr id="312" name="Google Shape;312;p34"/>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 Two Column + Icon Headers - Light">
  <p:cSld name="CUSTOM_4_1_1_1_2">
    <p:bg>
      <p:bgPr>
        <a:solidFill>
          <a:schemeClr val="lt2"/>
        </a:solidFill>
      </p:bgPr>
    </p:bg>
    <p:spTree>
      <p:nvGrpSpPr>
        <p:cNvPr id="313" name="Shape 313"/>
        <p:cNvGrpSpPr/>
        <p:nvPr/>
      </p:nvGrpSpPr>
      <p:grpSpPr>
        <a:xfrm>
          <a:off x="0" y="0"/>
          <a:ext cx="0" cy="0"/>
          <a:chOff x="0" y="0"/>
          <a:chExt cx="0" cy="0"/>
        </a:xfrm>
      </p:grpSpPr>
      <p:sp>
        <p:nvSpPr>
          <p:cNvPr id="314" name="Google Shape;314;p35"/>
          <p:cNvSpPr txBox="1"/>
          <p:nvPr>
            <p:ph type="title"/>
          </p:nvPr>
        </p:nvSpPr>
        <p:spPr>
          <a:xfrm>
            <a:off x="676650" y="10225"/>
            <a:ext cx="7790400" cy="1278000"/>
          </a:xfrm>
          <a:prstGeom prst="rect">
            <a:avLst/>
          </a:prstGeom>
        </p:spPr>
        <p:txBody>
          <a:bodyPr anchorCtr="0" anchor="b" bIns="228600" lIns="0" spcFirstLastPara="1" rIns="0" wrap="square" tIns="0">
            <a:noAutofit/>
          </a:bodyPr>
          <a:lstStyle>
            <a:lvl1pPr lvl="0" rtl="0" algn="ctr">
              <a:spcBef>
                <a:spcPts val="0"/>
              </a:spcBef>
              <a:spcAft>
                <a:spcPts val="0"/>
              </a:spcAft>
              <a:buSzPts val="3000"/>
              <a:buNone/>
              <a:defRPr sz="3000"/>
            </a:lvl1pPr>
            <a:lvl2pPr lvl="1"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2pPr>
            <a:lvl3pPr lvl="2"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3pPr>
            <a:lvl4pPr lvl="3"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4pPr>
            <a:lvl5pPr lvl="4"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5pPr>
            <a:lvl6pPr lvl="5"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6pPr>
            <a:lvl7pPr lvl="6"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7pPr>
            <a:lvl8pPr lvl="7"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8pPr>
            <a:lvl9pPr lvl="8"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9pPr>
          </a:lstStyle>
          <a:p/>
        </p:txBody>
      </p:sp>
      <p:sp>
        <p:nvSpPr>
          <p:cNvPr id="315" name="Google Shape;315;p35"/>
          <p:cNvSpPr txBox="1"/>
          <p:nvPr>
            <p:ph idx="1" type="subTitle"/>
          </p:nvPr>
        </p:nvSpPr>
        <p:spPr>
          <a:xfrm>
            <a:off x="676650" y="1289300"/>
            <a:ext cx="7790400" cy="320100"/>
          </a:xfrm>
          <a:prstGeom prst="rect">
            <a:avLst/>
          </a:prstGeom>
        </p:spPr>
        <p:txBody>
          <a:bodyPr anchorCtr="0" anchor="t" bIns="0" lIns="0" spcFirstLastPara="1" rIns="0" wrap="square" tIns="0">
            <a:noAutofit/>
          </a:bodyPr>
          <a:lstStyle>
            <a:lvl1pPr lvl="0" rtl="0" algn="ctr">
              <a:spcBef>
                <a:spcPts val="0"/>
              </a:spcBef>
              <a:spcAft>
                <a:spcPts val="0"/>
              </a:spcAft>
              <a:buSzPts val="18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316" name="Google Shape;316;p35"/>
          <p:cNvSpPr txBox="1"/>
          <p:nvPr>
            <p:ph idx="2" type="body"/>
          </p:nvPr>
        </p:nvSpPr>
        <p:spPr>
          <a:xfrm>
            <a:off x="676675" y="2571750"/>
            <a:ext cx="3895200" cy="1917600"/>
          </a:xfrm>
          <a:prstGeom prst="rect">
            <a:avLst/>
          </a:prstGeom>
        </p:spPr>
        <p:txBody>
          <a:bodyPr anchorCtr="0" anchor="t" bIns="91425" lIns="91425" spcFirstLastPara="1" rIns="91425" wrap="square" tIns="91425">
            <a:noAutofit/>
          </a:bodyPr>
          <a:lstStyle>
            <a:lvl1pPr indent="-304800" lvl="0" marL="457200" rtl="0" algn="ctr">
              <a:lnSpc>
                <a:spcPct val="115000"/>
              </a:lnSpc>
              <a:spcBef>
                <a:spcPts val="0"/>
              </a:spcBef>
              <a:spcAft>
                <a:spcPts val="0"/>
              </a:spcAft>
              <a:buSzPts val="1200"/>
              <a:buChar char="●"/>
              <a:defRPr sz="1100"/>
            </a:lvl1pPr>
            <a:lvl2pPr indent="-298450" lvl="1" marL="914400" rtl="0" algn="ctr">
              <a:lnSpc>
                <a:spcPct val="115000"/>
              </a:lnSpc>
              <a:spcBef>
                <a:spcPts val="0"/>
              </a:spcBef>
              <a:spcAft>
                <a:spcPts val="0"/>
              </a:spcAft>
              <a:buSzPts val="1100"/>
              <a:buChar char="●"/>
              <a:defRPr sz="1100"/>
            </a:lvl2pPr>
            <a:lvl3pPr indent="-298450" lvl="2" marL="1371600" rtl="0" algn="ctr">
              <a:lnSpc>
                <a:spcPct val="115000"/>
              </a:lnSpc>
              <a:spcBef>
                <a:spcPts val="0"/>
              </a:spcBef>
              <a:spcAft>
                <a:spcPts val="0"/>
              </a:spcAft>
              <a:buSzPts val="1100"/>
              <a:buChar char="○"/>
              <a:defRPr sz="1100"/>
            </a:lvl3pPr>
            <a:lvl4pPr indent="-298450" lvl="3" marL="1828800" rtl="0" algn="ctr">
              <a:lnSpc>
                <a:spcPct val="115000"/>
              </a:lnSpc>
              <a:spcBef>
                <a:spcPts val="0"/>
              </a:spcBef>
              <a:spcAft>
                <a:spcPts val="0"/>
              </a:spcAft>
              <a:buSzPts val="1100"/>
              <a:buChar char="■"/>
              <a:defRPr sz="1100"/>
            </a:lvl4pPr>
            <a:lvl5pPr indent="-298450" lvl="4" marL="2286000" rtl="0" algn="ctr">
              <a:lnSpc>
                <a:spcPct val="115000"/>
              </a:lnSpc>
              <a:spcBef>
                <a:spcPts val="0"/>
              </a:spcBef>
              <a:spcAft>
                <a:spcPts val="0"/>
              </a:spcAft>
              <a:buSzPts val="1100"/>
              <a:buChar char="○"/>
              <a:defRPr sz="1100"/>
            </a:lvl5pPr>
            <a:lvl6pPr indent="-298450" lvl="5" marL="2743200" rtl="0" algn="ctr">
              <a:lnSpc>
                <a:spcPct val="115000"/>
              </a:lnSpc>
              <a:spcBef>
                <a:spcPts val="0"/>
              </a:spcBef>
              <a:spcAft>
                <a:spcPts val="0"/>
              </a:spcAft>
              <a:buSzPts val="1100"/>
              <a:buChar char="■"/>
              <a:defRPr sz="1100"/>
            </a:lvl6pPr>
            <a:lvl7pPr indent="-298450" lvl="6" marL="3200400" rtl="0" algn="ctr">
              <a:lnSpc>
                <a:spcPct val="115000"/>
              </a:lnSpc>
              <a:spcBef>
                <a:spcPts val="0"/>
              </a:spcBef>
              <a:spcAft>
                <a:spcPts val="0"/>
              </a:spcAft>
              <a:buSzPts val="1100"/>
              <a:buChar char="●"/>
              <a:defRPr sz="1100"/>
            </a:lvl7pPr>
            <a:lvl8pPr indent="-298450" lvl="7" marL="3657600" rtl="0" algn="ctr">
              <a:lnSpc>
                <a:spcPct val="115000"/>
              </a:lnSpc>
              <a:spcBef>
                <a:spcPts val="0"/>
              </a:spcBef>
              <a:spcAft>
                <a:spcPts val="0"/>
              </a:spcAft>
              <a:buSzPts val="1100"/>
              <a:buChar char="○"/>
              <a:defRPr sz="1100"/>
            </a:lvl8pPr>
            <a:lvl9pPr indent="-298450" lvl="8" marL="4114800" rtl="0" algn="ctr">
              <a:lnSpc>
                <a:spcPct val="115000"/>
              </a:lnSpc>
              <a:spcBef>
                <a:spcPts val="0"/>
              </a:spcBef>
              <a:spcAft>
                <a:spcPts val="0"/>
              </a:spcAft>
              <a:buSzPts val="1100"/>
              <a:buChar char="■"/>
              <a:defRPr sz="1100"/>
            </a:lvl9pPr>
          </a:lstStyle>
          <a:p/>
        </p:txBody>
      </p:sp>
      <p:sp>
        <p:nvSpPr>
          <p:cNvPr id="317" name="Google Shape;317;p35"/>
          <p:cNvSpPr/>
          <p:nvPr/>
        </p:nvSpPr>
        <p:spPr>
          <a:xfrm>
            <a:off x="4247250" y="1117825"/>
            <a:ext cx="649500" cy="58500"/>
          </a:xfrm>
          <a:prstGeom prst="rect">
            <a:avLst/>
          </a:prstGeom>
          <a:solidFill>
            <a:srgbClr val="FFBE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18" name="Google Shape;318;p35"/>
          <p:cNvSpPr txBox="1"/>
          <p:nvPr>
            <p:ph idx="3" type="body"/>
          </p:nvPr>
        </p:nvSpPr>
        <p:spPr>
          <a:xfrm>
            <a:off x="4572075" y="2571750"/>
            <a:ext cx="3895200" cy="1917600"/>
          </a:xfrm>
          <a:prstGeom prst="rect">
            <a:avLst/>
          </a:prstGeom>
        </p:spPr>
        <p:txBody>
          <a:bodyPr anchorCtr="0" anchor="t" bIns="91425" lIns="91425" spcFirstLastPara="1" rIns="91425" wrap="square" tIns="91425">
            <a:noAutofit/>
          </a:bodyPr>
          <a:lstStyle>
            <a:lvl1pPr indent="-304800" lvl="0" marL="457200" rtl="0" algn="ctr">
              <a:lnSpc>
                <a:spcPct val="115000"/>
              </a:lnSpc>
              <a:spcBef>
                <a:spcPts val="0"/>
              </a:spcBef>
              <a:spcAft>
                <a:spcPts val="0"/>
              </a:spcAft>
              <a:buSzPts val="1200"/>
              <a:buChar char="●"/>
              <a:defRPr sz="1100"/>
            </a:lvl1pPr>
            <a:lvl2pPr indent="-298450" lvl="1" marL="914400" rtl="0" algn="ctr">
              <a:lnSpc>
                <a:spcPct val="115000"/>
              </a:lnSpc>
              <a:spcBef>
                <a:spcPts val="0"/>
              </a:spcBef>
              <a:spcAft>
                <a:spcPts val="0"/>
              </a:spcAft>
              <a:buSzPts val="1100"/>
              <a:buChar char="●"/>
              <a:defRPr sz="1100"/>
            </a:lvl2pPr>
            <a:lvl3pPr indent="-298450" lvl="2" marL="1371600" rtl="0" algn="ctr">
              <a:lnSpc>
                <a:spcPct val="115000"/>
              </a:lnSpc>
              <a:spcBef>
                <a:spcPts val="0"/>
              </a:spcBef>
              <a:spcAft>
                <a:spcPts val="0"/>
              </a:spcAft>
              <a:buSzPts val="1100"/>
              <a:buChar char="○"/>
              <a:defRPr sz="1100"/>
            </a:lvl3pPr>
            <a:lvl4pPr indent="-298450" lvl="3" marL="1828800" rtl="0" algn="ctr">
              <a:lnSpc>
                <a:spcPct val="115000"/>
              </a:lnSpc>
              <a:spcBef>
                <a:spcPts val="0"/>
              </a:spcBef>
              <a:spcAft>
                <a:spcPts val="0"/>
              </a:spcAft>
              <a:buSzPts val="1100"/>
              <a:buChar char="■"/>
              <a:defRPr sz="1100"/>
            </a:lvl4pPr>
            <a:lvl5pPr indent="-298450" lvl="4" marL="2286000" rtl="0" algn="ctr">
              <a:lnSpc>
                <a:spcPct val="115000"/>
              </a:lnSpc>
              <a:spcBef>
                <a:spcPts val="0"/>
              </a:spcBef>
              <a:spcAft>
                <a:spcPts val="0"/>
              </a:spcAft>
              <a:buSzPts val="1100"/>
              <a:buChar char="○"/>
              <a:defRPr sz="1100"/>
            </a:lvl5pPr>
            <a:lvl6pPr indent="-298450" lvl="5" marL="2743200" rtl="0" algn="ctr">
              <a:lnSpc>
                <a:spcPct val="115000"/>
              </a:lnSpc>
              <a:spcBef>
                <a:spcPts val="0"/>
              </a:spcBef>
              <a:spcAft>
                <a:spcPts val="0"/>
              </a:spcAft>
              <a:buSzPts val="1100"/>
              <a:buChar char="■"/>
              <a:defRPr sz="1100"/>
            </a:lvl6pPr>
            <a:lvl7pPr indent="-298450" lvl="6" marL="3200400" rtl="0" algn="ctr">
              <a:lnSpc>
                <a:spcPct val="115000"/>
              </a:lnSpc>
              <a:spcBef>
                <a:spcPts val="0"/>
              </a:spcBef>
              <a:spcAft>
                <a:spcPts val="0"/>
              </a:spcAft>
              <a:buSzPts val="1100"/>
              <a:buChar char="●"/>
              <a:defRPr sz="1100"/>
            </a:lvl7pPr>
            <a:lvl8pPr indent="-298450" lvl="7" marL="3657600" rtl="0" algn="ctr">
              <a:lnSpc>
                <a:spcPct val="115000"/>
              </a:lnSpc>
              <a:spcBef>
                <a:spcPts val="0"/>
              </a:spcBef>
              <a:spcAft>
                <a:spcPts val="0"/>
              </a:spcAft>
              <a:buSzPts val="1100"/>
              <a:buChar char="○"/>
              <a:defRPr sz="1100"/>
            </a:lvl8pPr>
            <a:lvl9pPr indent="-298450" lvl="8" marL="4114800" rtl="0" algn="ctr">
              <a:lnSpc>
                <a:spcPct val="115000"/>
              </a:lnSpc>
              <a:spcBef>
                <a:spcPts val="0"/>
              </a:spcBef>
              <a:spcAft>
                <a:spcPts val="0"/>
              </a:spcAft>
              <a:buSzPts val="1100"/>
              <a:buChar char="■"/>
              <a:defRPr sz="1100"/>
            </a:lvl9pPr>
          </a:lstStyle>
          <a:p/>
        </p:txBody>
      </p:sp>
      <p:sp>
        <p:nvSpPr>
          <p:cNvPr id="319" name="Google Shape;319;p35"/>
          <p:cNvSpPr txBox="1"/>
          <p:nvPr>
            <p:ph idx="4" type="subTitle"/>
          </p:nvPr>
        </p:nvSpPr>
        <p:spPr>
          <a:xfrm>
            <a:off x="676575" y="1929375"/>
            <a:ext cx="3895500" cy="64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2"/>
              </a:buClr>
              <a:buSzPts val="1100"/>
              <a:buNone/>
              <a:defRPr b="1" sz="1100">
                <a:solidFill>
                  <a:schemeClr val="accent2"/>
                </a:solidFill>
              </a:defRPr>
            </a:lvl1pPr>
            <a:lvl2pPr lvl="1" rtl="0" algn="ctr">
              <a:spcBef>
                <a:spcPts val="0"/>
              </a:spcBef>
              <a:spcAft>
                <a:spcPts val="0"/>
              </a:spcAft>
              <a:buClr>
                <a:schemeClr val="accent2"/>
              </a:buClr>
              <a:buSzPts val="1400"/>
              <a:buNone/>
              <a:defRPr b="1">
                <a:solidFill>
                  <a:schemeClr val="accent2"/>
                </a:solidFill>
              </a:defRPr>
            </a:lvl2pPr>
            <a:lvl3pPr lvl="2" rtl="0" algn="ctr">
              <a:spcBef>
                <a:spcPts val="0"/>
              </a:spcBef>
              <a:spcAft>
                <a:spcPts val="0"/>
              </a:spcAft>
              <a:buClr>
                <a:schemeClr val="accent2"/>
              </a:buClr>
              <a:buSzPts val="1400"/>
              <a:buNone/>
              <a:defRPr b="1">
                <a:solidFill>
                  <a:schemeClr val="accent2"/>
                </a:solidFill>
              </a:defRPr>
            </a:lvl3pPr>
            <a:lvl4pPr lvl="3" rtl="0" algn="ctr">
              <a:spcBef>
                <a:spcPts val="0"/>
              </a:spcBef>
              <a:spcAft>
                <a:spcPts val="0"/>
              </a:spcAft>
              <a:buClr>
                <a:schemeClr val="accent2"/>
              </a:buClr>
              <a:buSzPts val="1400"/>
              <a:buNone/>
              <a:defRPr b="1">
                <a:solidFill>
                  <a:schemeClr val="accent2"/>
                </a:solidFill>
              </a:defRPr>
            </a:lvl4pPr>
            <a:lvl5pPr lvl="4" rtl="0" algn="ctr">
              <a:spcBef>
                <a:spcPts val="0"/>
              </a:spcBef>
              <a:spcAft>
                <a:spcPts val="0"/>
              </a:spcAft>
              <a:buClr>
                <a:schemeClr val="accent2"/>
              </a:buClr>
              <a:buSzPts val="1400"/>
              <a:buNone/>
              <a:defRPr b="1">
                <a:solidFill>
                  <a:schemeClr val="accent2"/>
                </a:solidFill>
              </a:defRPr>
            </a:lvl5pPr>
            <a:lvl6pPr lvl="5" rtl="0" algn="ctr">
              <a:spcBef>
                <a:spcPts val="0"/>
              </a:spcBef>
              <a:spcAft>
                <a:spcPts val="0"/>
              </a:spcAft>
              <a:buClr>
                <a:schemeClr val="accent2"/>
              </a:buClr>
              <a:buSzPts val="1400"/>
              <a:buNone/>
              <a:defRPr b="1">
                <a:solidFill>
                  <a:schemeClr val="accent2"/>
                </a:solidFill>
              </a:defRPr>
            </a:lvl6pPr>
            <a:lvl7pPr lvl="6" rtl="0" algn="ctr">
              <a:spcBef>
                <a:spcPts val="0"/>
              </a:spcBef>
              <a:spcAft>
                <a:spcPts val="0"/>
              </a:spcAft>
              <a:buClr>
                <a:schemeClr val="accent2"/>
              </a:buClr>
              <a:buSzPts val="1400"/>
              <a:buNone/>
              <a:defRPr b="1">
                <a:solidFill>
                  <a:schemeClr val="accent2"/>
                </a:solidFill>
              </a:defRPr>
            </a:lvl7pPr>
            <a:lvl8pPr lvl="7" rtl="0" algn="ctr">
              <a:spcBef>
                <a:spcPts val="0"/>
              </a:spcBef>
              <a:spcAft>
                <a:spcPts val="0"/>
              </a:spcAft>
              <a:buClr>
                <a:schemeClr val="accent2"/>
              </a:buClr>
              <a:buSzPts val="1400"/>
              <a:buNone/>
              <a:defRPr b="1">
                <a:solidFill>
                  <a:schemeClr val="accent2"/>
                </a:solidFill>
              </a:defRPr>
            </a:lvl8pPr>
            <a:lvl9pPr lvl="8" rtl="0" algn="ctr">
              <a:spcBef>
                <a:spcPts val="0"/>
              </a:spcBef>
              <a:spcAft>
                <a:spcPts val="0"/>
              </a:spcAft>
              <a:buClr>
                <a:schemeClr val="accent2"/>
              </a:buClr>
              <a:buSzPts val="1400"/>
              <a:buNone/>
              <a:defRPr b="1">
                <a:solidFill>
                  <a:schemeClr val="accent2"/>
                </a:solidFill>
              </a:defRPr>
            </a:lvl9pPr>
          </a:lstStyle>
          <a:p/>
        </p:txBody>
      </p:sp>
      <p:sp>
        <p:nvSpPr>
          <p:cNvPr id="320" name="Google Shape;320;p35"/>
          <p:cNvSpPr txBox="1"/>
          <p:nvPr>
            <p:ph idx="5" type="subTitle"/>
          </p:nvPr>
        </p:nvSpPr>
        <p:spPr>
          <a:xfrm>
            <a:off x="4562275" y="1929375"/>
            <a:ext cx="3895500" cy="64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2"/>
              </a:buClr>
              <a:buSzPts val="1100"/>
              <a:buNone/>
              <a:defRPr b="1" sz="1100">
                <a:solidFill>
                  <a:schemeClr val="accent2"/>
                </a:solidFill>
              </a:defRPr>
            </a:lvl1pPr>
            <a:lvl2pPr lvl="1" rtl="0" algn="ctr">
              <a:spcBef>
                <a:spcPts val="0"/>
              </a:spcBef>
              <a:spcAft>
                <a:spcPts val="0"/>
              </a:spcAft>
              <a:buClr>
                <a:schemeClr val="accent2"/>
              </a:buClr>
              <a:buSzPts val="1400"/>
              <a:buNone/>
              <a:defRPr b="1">
                <a:solidFill>
                  <a:schemeClr val="accent2"/>
                </a:solidFill>
              </a:defRPr>
            </a:lvl2pPr>
            <a:lvl3pPr lvl="2" rtl="0" algn="ctr">
              <a:spcBef>
                <a:spcPts val="0"/>
              </a:spcBef>
              <a:spcAft>
                <a:spcPts val="0"/>
              </a:spcAft>
              <a:buClr>
                <a:schemeClr val="accent2"/>
              </a:buClr>
              <a:buSzPts val="1400"/>
              <a:buNone/>
              <a:defRPr b="1">
                <a:solidFill>
                  <a:schemeClr val="accent2"/>
                </a:solidFill>
              </a:defRPr>
            </a:lvl3pPr>
            <a:lvl4pPr lvl="3" rtl="0" algn="ctr">
              <a:spcBef>
                <a:spcPts val="0"/>
              </a:spcBef>
              <a:spcAft>
                <a:spcPts val="0"/>
              </a:spcAft>
              <a:buClr>
                <a:schemeClr val="accent2"/>
              </a:buClr>
              <a:buSzPts val="1400"/>
              <a:buNone/>
              <a:defRPr b="1">
                <a:solidFill>
                  <a:schemeClr val="accent2"/>
                </a:solidFill>
              </a:defRPr>
            </a:lvl4pPr>
            <a:lvl5pPr lvl="4" rtl="0" algn="ctr">
              <a:spcBef>
                <a:spcPts val="0"/>
              </a:spcBef>
              <a:spcAft>
                <a:spcPts val="0"/>
              </a:spcAft>
              <a:buClr>
                <a:schemeClr val="accent2"/>
              </a:buClr>
              <a:buSzPts val="1400"/>
              <a:buNone/>
              <a:defRPr b="1">
                <a:solidFill>
                  <a:schemeClr val="accent2"/>
                </a:solidFill>
              </a:defRPr>
            </a:lvl5pPr>
            <a:lvl6pPr lvl="5" rtl="0" algn="ctr">
              <a:spcBef>
                <a:spcPts val="0"/>
              </a:spcBef>
              <a:spcAft>
                <a:spcPts val="0"/>
              </a:spcAft>
              <a:buClr>
                <a:schemeClr val="accent2"/>
              </a:buClr>
              <a:buSzPts val="1400"/>
              <a:buNone/>
              <a:defRPr b="1">
                <a:solidFill>
                  <a:schemeClr val="accent2"/>
                </a:solidFill>
              </a:defRPr>
            </a:lvl6pPr>
            <a:lvl7pPr lvl="6" rtl="0" algn="ctr">
              <a:spcBef>
                <a:spcPts val="0"/>
              </a:spcBef>
              <a:spcAft>
                <a:spcPts val="0"/>
              </a:spcAft>
              <a:buClr>
                <a:schemeClr val="accent2"/>
              </a:buClr>
              <a:buSzPts val="1400"/>
              <a:buNone/>
              <a:defRPr b="1">
                <a:solidFill>
                  <a:schemeClr val="accent2"/>
                </a:solidFill>
              </a:defRPr>
            </a:lvl7pPr>
            <a:lvl8pPr lvl="7" rtl="0" algn="ctr">
              <a:spcBef>
                <a:spcPts val="0"/>
              </a:spcBef>
              <a:spcAft>
                <a:spcPts val="0"/>
              </a:spcAft>
              <a:buClr>
                <a:schemeClr val="accent2"/>
              </a:buClr>
              <a:buSzPts val="1400"/>
              <a:buNone/>
              <a:defRPr b="1">
                <a:solidFill>
                  <a:schemeClr val="accent2"/>
                </a:solidFill>
              </a:defRPr>
            </a:lvl8pPr>
            <a:lvl9pPr lvl="8" rtl="0" algn="ctr">
              <a:spcBef>
                <a:spcPts val="0"/>
              </a:spcBef>
              <a:spcAft>
                <a:spcPts val="0"/>
              </a:spcAft>
              <a:buClr>
                <a:schemeClr val="accent2"/>
              </a:buClr>
              <a:buSzPts val="1400"/>
              <a:buNone/>
              <a:defRPr b="1">
                <a:solidFill>
                  <a:schemeClr val="accent2"/>
                </a:solidFill>
              </a:defRPr>
            </a:lvl9pPr>
          </a:lstStyle>
          <a:p/>
        </p:txBody>
      </p:sp>
      <p:sp>
        <p:nvSpPr>
          <p:cNvPr id="321" name="Google Shape;321;p35"/>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chemeClr val="dk1"/>
                </a:solidFill>
                <a:latin typeface="Open Sans ExtraBold"/>
                <a:ea typeface="Open Sans ExtraBold"/>
                <a:cs typeface="Open Sans ExtraBold"/>
                <a:sym typeface="Open Sans ExtraBold"/>
              </a:defRPr>
            </a:lvl1pPr>
            <a:lvl2pPr lvl="1" rtl="0" algn="ctr">
              <a:buNone/>
              <a:defRPr sz="1200">
                <a:solidFill>
                  <a:schemeClr val="dk1"/>
                </a:solidFill>
                <a:latin typeface="Open Sans ExtraBold"/>
                <a:ea typeface="Open Sans ExtraBold"/>
                <a:cs typeface="Open Sans ExtraBold"/>
                <a:sym typeface="Open Sans ExtraBold"/>
              </a:defRPr>
            </a:lvl2pPr>
            <a:lvl3pPr lvl="2" rtl="0" algn="ctr">
              <a:buNone/>
              <a:defRPr sz="1200">
                <a:solidFill>
                  <a:schemeClr val="dk1"/>
                </a:solidFill>
                <a:latin typeface="Open Sans ExtraBold"/>
                <a:ea typeface="Open Sans ExtraBold"/>
                <a:cs typeface="Open Sans ExtraBold"/>
                <a:sym typeface="Open Sans ExtraBold"/>
              </a:defRPr>
            </a:lvl3pPr>
            <a:lvl4pPr lvl="3" rtl="0" algn="ctr">
              <a:buNone/>
              <a:defRPr sz="1200">
                <a:solidFill>
                  <a:schemeClr val="dk1"/>
                </a:solidFill>
                <a:latin typeface="Open Sans ExtraBold"/>
                <a:ea typeface="Open Sans ExtraBold"/>
                <a:cs typeface="Open Sans ExtraBold"/>
                <a:sym typeface="Open Sans ExtraBold"/>
              </a:defRPr>
            </a:lvl4pPr>
            <a:lvl5pPr lvl="4" rtl="0" algn="ctr">
              <a:buNone/>
              <a:defRPr sz="1200">
                <a:solidFill>
                  <a:schemeClr val="dk1"/>
                </a:solidFill>
                <a:latin typeface="Open Sans ExtraBold"/>
                <a:ea typeface="Open Sans ExtraBold"/>
                <a:cs typeface="Open Sans ExtraBold"/>
                <a:sym typeface="Open Sans ExtraBold"/>
              </a:defRPr>
            </a:lvl5pPr>
            <a:lvl6pPr lvl="5" rtl="0" algn="ctr">
              <a:buNone/>
              <a:defRPr sz="1200">
                <a:solidFill>
                  <a:schemeClr val="dk1"/>
                </a:solidFill>
                <a:latin typeface="Open Sans ExtraBold"/>
                <a:ea typeface="Open Sans ExtraBold"/>
                <a:cs typeface="Open Sans ExtraBold"/>
                <a:sym typeface="Open Sans ExtraBold"/>
              </a:defRPr>
            </a:lvl6pPr>
            <a:lvl7pPr lvl="6" rtl="0" algn="ctr">
              <a:buNone/>
              <a:defRPr sz="1200">
                <a:solidFill>
                  <a:schemeClr val="dk1"/>
                </a:solidFill>
                <a:latin typeface="Open Sans ExtraBold"/>
                <a:ea typeface="Open Sans ExtraBold"/>
                <a:cs typeface="Open Sans ExtraBold"/>
                <a:sym typeface="Open Sans ExtraBold"/>
              </a:defRPr>
            </a:lvl7pPr>
            <a:lvl8pPr lvl="7" rtl="0" algn="ctr">
              <a:buNone/>
              <a:defRPr sz="1200">
                <a:solidFill>
                  <a:schemeClr val="dk1"/>
                </a:solidFill>
                <a:latin typeface="Open Sans ExtraBold"/>
                <a:ea typeface="Open Sans ExtraBold"/>
                <a:cs typeface="Open Sans ExtraBold"/>
                <a:sym typeface="Open Sans ExtraBold"/>
              </a:defRPr>
            </a:lvl8pPr>
            <a:lvl9pPr lvl="8" rtl="0" algn="ctr">
              <a:buNone/>
              <a:defRPr sz="1200">
                <a:solidFill>
                  <a:schemeClr val="dk1"/>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pic>
        <p:nvPicPr>
          <p:cNvPr id="322" name="Google Shape;322;p35"/>
          <p:cNvPicPr preferRelativeResize="0"/>
          <p:nvPr/>
        </p:nvPicPr>
        <p:blipFill>
          <a:blip r:embed="rId2">
            <a:alphaModFix/>
          </a:blip>
          <a:stretch>
            <a:fillRect/>
          </a:stretch>
        </p:blipFill>
        <p:spPr>
          <a:xfrm>
            <a:off x="8650224" y="4645152"/>
            <a:ext cx="320040" cy="320040"/>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 Three Column + Icon Headers">
  <p:cSld name="CUSTOM_4_1_1_1_1">
    <p:bg>
      <p:bgPr>
        <a:solidFill>
          <a:schemeClr val="dk1"/>
        </a:solidFill>
      </p:bgPr>
    </p:bg>
    <p:spTree>
      <p:nvGrpSpPr>
        <p:cNvPr id="323" name="Shape 323"/>
        <p:cNvGrpSpPr/>
        <p:nvPr/>
      </p:nvGrpSpPr>
      <p:grpSpPr>
        <a:xfrm>
          <a:off x="0" y="0"/>
          <a:ext cx="0" cy="0"/>
          <a:chOff x="0" y="0"/>
          <a:chExt cx="0" cy="0"/>
        </a:xfrm>
      </p:grpSpPr>
      <p:sp>
        <p:nvSpPr>
          <p:cNvPr id="324" name="Google Shape;324;p36"/>
          <p:cNvSpPr txBox="1"/>
          <p:nvPr>
            <p:ph type="title"/>
          </p:nvPr>
        </p:nvSpPr>
        <p:spPr>
          <a:xfrm>
            <a:off x="676650" y="10225"/>
            <a:ext cx="7790400" cy="1278000"/>
          </a:xfrm>
          <a:prstGeom prst="rect">
            <a:avLst/>
          </a:prstGeom>
        </p:spPr>
        <p:txBody>
          <a:bodyPr anchorCtr="0" anchor="b" bIns="228600" lIns="0" spcFirstLastPara="1" rIns="0" wrap="square" tIns="0">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
        <p:nvSpPr>
          <p:cNvPr id="325" name="Google Shape;325;p36"/>
          <p:cNvSpPr txBox="1"/>
          <p:nvPr>
            <p:ph idx="1" type="subTitle"/>
          </p:nvPr>
        </p:nvSpPr>
        <p:spPr>
          <a:xfrm>
            <a:off x="676650" y="1289300"/>
            <a:ext cx="7790400" cy="320100"/>
          </a:xfrm>
          <a:prstGeom prst="rect">
            <a:avLst/>
          </a:prstGeom>
        </p:spPr>
        <p:txBody>
          <a:bodyPr anchorCtr="0" anchor="t" bIns="0" lIns="0" spcFirstLastPara="1" rIns="0" wrap="square" tIns="0">
            <a:noAutofit/>
          </a:bodyPr>
          <a:lstStyle>
            <a:lvl1pPr lvl="0" rtl="0" algn="ctr">
              <a:spcBef>
                <a:spcPts val="0"/>
              </a:spcBef>
              <a:spcAft>
                <a:spcPts val="0"/>
              </a:spcAft>
              <a:buClr>
                <a:schemeClr val="lt1"/>
              </a:buClr>
              <a:buSzPts val="1800"/>
              <a:buNone/>
              <a:defRPr>
                <a:solidFill>
                  <a:schemeClr val="l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326" name="Google Shape;326;p36"/>
          <p:cNvSpPr txBox="1"/>
          <p:nvPr>
            <p:ph idx="2" type="body"/>
          </p:nvPr>
        </p:nvSpPr>
        <p:spPr>
          <a:xfrm>
            <a:off x="676675" y="2571750"/>
            <a:ext cx="2267700" cy="1917600"/>
          </a:xfrm>
          <a:prstGeom prst="rect">
            <a:avLst/>
          </a:prstGeom>
        </p:spPr>
        <p:txBody>
          <a:bodyPr anchorCtr="0" anchor="t" bIns="0" lIns="0" spcFirstLastPara="1" rIns="0" wrap="square" tIns="91425">
            <a:noAutofit/>
          </a:bodyPr>
          <a:lstStyle>
            <a:lvl1pPr indent="-304800" lvl="0" marL="457200" rtl="0" algn="ctr">
              <a:lnSpc>
                <a:spcPct val="115000"/>
              </a:lnSpc>
              <a:spcBef>
                <a:spcPts val="0"/>
              </a:spcBef>
              <a:spcAft>
                <a:spcPts val="0"/>
              </a:spcAft>
              <a:buClr>
                <a:srgbClr val="FFBE00"/>
              </a:buClr>
              <a:buSzPts val="1200"/>
              <a:buChar char="●"/>
              <a:defRPr sz="1100">
                <a:solidFill>
                  <a:schemeClr val="lt1"/>
                </a:solidFill>
              </a:defRPr>
            </a:lvl1pPr>
            <a:lvl2pPr indent="-298450" lvl="1" marL="914400" rtl="0" algn="ctr">
              <a:lnSpc>
                <a:spcPct val="115000"/>
              </a:lnSpc>
              <a:spcBef>
                <a:spcPts val="0"/>
              </a:spcBef>
              <a:spcAft>
                <a:spcPts val="0"/>
              </a:spcAft>
              <a:buClr>
                <a:schemeClr val="lt1"/>
              </a:buClr>
              <a:buSzPts val="1100"/>
              <a:buChar char="●"/>
              <a:defRPr sz="1100">
                <a:solidFill>
                  <a:schemeClr val="lt1"/>
                </a:solidFill>
              </a:defRPr>
            </a:lvl2pPr>
            <a:lvl3pPr indent="-298450" lvl="2" marL="1371600" rtl="0" algn="ctr">
              <a:lnSpc>
                <a:spcPct val="115000"/>
              </a:lnSpc>
              <a:spcBef>
                <a:spcPts val="0"/>
              </a:spcBef>
              <a:spcAft>
                <a:spcPts val="0"/>
              </a:spcAft>
              <a:buClr>
                <a:schemeClr val="lt1"/>
              </a:buClr>
              <a:buSzPts val="1100"/>
              <a:buChar char="○"/>
              <a:defRPr sz="1100">
                <a:solidFill>
                  <a:schemeClr val="lt1"/>
                </a:solidFill>
              </a:defRPr>
            </a:lvl3pPr>
            <a:lvl4pPr indent="-298450" lvl="3" marL="1828800" rtl="0" algn="ctr">
              <a:lnSpc>
                <a:spcPct val="115000"/>
              </a:lnSpc>
              <a:spcBef>
                <a:spcPts val="0"/>
              </a:spcBef>
              <a:spcAft>
                <a:spcPts val="0"/>
              </a:spcAft>
              <a:buClr>
                <a:schemeClr val="lt1"/>
              </a:buClr>
              <a:buSzPts val="1100"/>
              <a:buChar char="■"/>
              <a:defRPr sz="1100">
                <a:solidFill>
                  <a:schemeClr val="lt1"/>
                </a:solidFill>
              </a:defRPr>
            </a:lvl4pPr>
            <a:lvl5pPr indent="-298450" lvl="4" marL="2286000" rtl="0" algn="ctr">
              <a:lnSpc>
                <a:spcPct val="115000"/>
              </a:lnSpc>
              <a:spcBef>
                <a:spcPts val="0"/>
              </a:spcBef>
              <a:spcAft>
                <a:spcPts val="0"/>
              </a:spcAft>
              <a:buClr>
                <a:schemeClr val="lt1"/>
              </a:buClr>
              <a:buSzPts val="1100"/>
              <a:buChar char="○"/>
              <a:defRPr sz="1100">
                <a:solidFill>
                  <a:schemeClr val="lt1"/>
                </a:solidFill>
              </a:defRPr>
            </a:lvl5pPr>
            <a:lvl6pPr indent="-298450" lvl="5" marL="2743200" rtl="0" algn="ctr">
              <a:lnSpc>
                <a:spcPct val="115000"/>
              </a:lnSpc>
              <a:spcBef>
                <a:spcPts val="0"/>
              </a:spcBef>
              <a:spcAft>
                <a:spcPts val="0"/>
              </a:spcAft>
              <a:buClr>
                <a:schemeClr val="lt1"/>
              </a:buClr>
              <a:buSzPts val="1100"/>
              <a:buChar char="■"/>
              <a:defRPr sz="1100">
                <a:solidFill>
                  <a:schemeClr val="lt1"/>
                </a:solidFill>
              </a:defRPr>
            </a:lvl6pPr>
            <a:lvl7pPr indent="-298450" lvl="6" marL="3200400" rtl="0" algn="ctr">
              <a:lnSpc>
                <a:spcPct val="115000"/>
              </a:lnSpc>
              <a:spcBef>
                <a:spcPts val="0"/>
              </a:spcBef>
              <a:spcAft>
                <a:spcPts val="0"/>
              </a:spcAft>
              <a:buClr>
                <a:schemeClr val="lt1"/>
              </a:buClr>
              <a:buSzPts val="1100"/>
              <a:buChar char="●"/>
              <a:defRPr sz="1100">
                <a:solidFill>
                  <a:schemeClr val="lt1"/>
                </a:solidFill>
              </a:defRPr>
            </a:lvl7pPr>
            <a:lvl8pPr indent="-298450" lvl="7" marL="3657600" rtl="0" algn="ctr">
              <a:lnSpc>
                <a:spcPct val="115000"/>
              </a:lnSpc>
              <a:spcBef>
                <a:spcPts val="0"/>
              </a:spcBef>
              <a:spcAft>
                <a:spcPts val="0"/>
              </a:spcAft>
              <a:buClr>
                <a:schemeClr val="lt1"/>
              </a:buClr>
              <a:buSzPts val="1100"/>
              <a:buChar char="○"/>
              <a:defRPr sz="1100">
                <a:solidFill>
                  <a:schemeClr val="lt1"/>
                </a:solidFill>
              </a:defRPr>
            </a:lvl8pPr>
            <a:lvl9pPr indent="-298450" lvl="8" marL="4114800" rtl="0" algn="ctr">
              <a:lnSpc>
                <a:spcPct val="115000"/>
              </a:lnSpc>
              <a:spcBef>
                <a:spcPts val="0"/>
              </a:spcBef>
              <a:spcAft>
                <a:spcPts val="0"/>
              </a:spcAft>
              <a:buClr>
                <a:schemeClr val="lt1"/>
              </a:buClr>
              <a:buSzPts val="1100"/>
              <a:buChar char="■"/>
              <a:defRPr sz="1100">
                <a:solidFill>
                  <a:schemeClr val="lt1"/>
                </a:solidFill>
              </a:defRPr>
            </a:lvl9pPr>
          </a:lstStyle>
          <a:p/>
        </p:txBody>
      </p:sp>
      <p:sp>
        <p:nvSpPr>
          <p:cNvPr id="327" name="Google Shape;327;p36"/>
          <p:cNvSpPr/>
          <p:nvPr/>
        </p:nvSpPr>
        <p:spPr>
          <a:xfrm>
            <a:off x="4247250" y="1117825"/>
            <a:ext cx="649500" cy="58500"/>
          </a:xfrm>
          <a:prstGeom prst="rect">
            <a:avLst/>
          </a:prstGeom>
          <a:solidFill>
            <a:srgbClr val="FFBE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328" name="Google Shape;328;p36"/>
          <p:cNvPicPr preferRelativeResize="0"/>
          <p:nvPr/>
        </p:nvPicPr>
        <p:blipFill>
          <a:blip r:embed="rId2">
            <a:alphaModFix/>
          </a:blip>
          <a:stretch>
            <a:fillRect/>
          </a:stretch>
        </p:blipFill>
        <p:spPr>
          <a:xfrm>
            <a:off x="8645585" y="4668248"/>
            <a:ext cx="320040" cy="320040"/>
          </a:xfrm>
          <a:prstGeom prst="rect">
            <a:avLst/>
          </a:prstGeom>
          <a:noFill/>
          <a:ln>
            <a:noFill/>
          </a:ln>
        </p:spPr>
      </p:pic>
      <p:sp>
        <p:nvSpPr>
          <p:cNvPr id="329" name="Google Shape;329;p36"/>
          <p:cNvSpPr txBox="1"/>
          <p:nvPr>
            <p:ph idx="3" type="subTitle"/>
          </p:nvPr>
        </p:nvSpPr>
        <p:spPr>
          <a:xfrm>
            <a:off x="676575" y="1929375"/>
            <a:ext cx="2267700" cy="642300"/>
          </a:xfrm>
          <a:prstGeom prst="rect">
            <a:avLst/>
          </a:prstGeom>
        </p:spPr>
        <p:txBody>
          <a:bodyPr anchorCtr="0" anchor="b" bIns="0" lIns="0" spcFirstLastPara="1" rIns="0" wrap="square" tIns="0">
            <a:noAutofit/>
          </a:bodyPr>
          <a:lstStyle>
            <a:lvl1pPr lvl="0" rtl="0" algn="ctr">
              <a:spcBef>
                <a:spcPts val="0"/>
              </a:spcBef>
              <a:spcAft>
                <a:spcPts val="0"/>
              </a:spcAft>
              <a:buClr>
                <a:schemeClr val="dk2"/>
              </a:buClr>
              <a:buSzPts val="1100"/>
              <a:buNone/>
              <a:defRPr b="1" sz="1100">
                <a:solidFill>
                  <a:schemeClr val="dk2"/>
                </a:solidFill>
              </a:defRPr>
            </a:lvl1pPr>
            <a:lvl2pPr lvl="1" rtl="0" algn="ctr">
              <a:spcBef>
                <a:spcPts val="0"/>
              </a:spcBef>
              <a:spcAft>
                <a:spcPts val="0"/>
              </a:spcAft>
              <a:buClr>
                <a:schemeClr val="dk2"/>
              </a:buClr>
              <a:buSzPts val="1400"/>
              <a:buNone/>
              <a:defRPr b="1">
                <a:solidFill>
                  <a:schemeClr val="dk2"/>
                </a:solidFill>
              </a:defRPr>
            </a:lvl2pPr>
            <a:lvl3pPr lvl="2" rtl="0" algn="ctr">
              <a:spcBef>
                <a:spcPts val="0"/>
              </a:spcBef>
              <a:spcAft>
                <a:spcPts val="0"/>
              </a:spcAft>
              <a:buClr>
                <a:schemeClr val="dk2"/>
              </a:buClr>
              <a:buSzPts val="1400"/>
              <a:buNone/>
              <a:defRPr b="1">
                <a:solidFill>
                  <a:schemeClr val="dk2"/>
                </a:solidFill>
              </a:defRPr>
            </a:lvl3pPr>
            <a:lvl4pPr lvl="3" rtl="0" algn="ctr">
              <a:spcBef>
                <a:spcPts val="0"/>
              </a:spcBef>
              <a:spcAft>
                <a:spcPts val="0"/>
              </a:spcAft>
              <a:buClr>
                <a:schemeClr val="dk2"/>
              </a:buClr>
              <a:buSzPts val="1400"/>
              <a:buNone/>
              <a:defRPr b="1">
                <a:solidFill>
                  <a:schemeClr val="dk2"/>
                </a:solidFill>
              </a:defRPr>
            </a:lvl4pPr>
            <a:lvl5pPr lvl="4" rtl="0" algn="ctr">
              <a:spcBef>
                <a:spcPts val="0"/>
              </a:spcBef>
              <a:spcAft>
                <a:spcPts val="0"/>
              </a:spcAft>
              <a:buClr>
                <a:schemeClr val="dk2"/>
              </a:buClr>
              <a:buSzPts val="1400"/>
              <a:buNone/>
              <a:defRPr b="1">
                <a:solidFill>
                  <a:schemeClr val="dk2"/>
                </a:solidFill>
              </a:defRPr>
            </a:lvl5pPr>
            <a:lvl6pPr lvl="5" rtl="0" algn="ctr">
              <a:spcBef>
                <a:spcPts val="0"/>
              </a:spcBef>
              <a:spcAft>
                <a:spcPts val="0"/>
              </a:spcAft>
              <a:buClr>
                <a:schemeClr val="dk2"/>
              </a:buClr>
              <a:buSzPts val="1400"/>
              <a:buNone/>
              <a:defRPr b="1">
                <a:solidFill>
                  <a:schemeClr val="dk2"/>
                </a:solidFill>
              </a:defRPr>
            </a:lvl6pPr>
            <a:lvl7pPr lvl="6" rtl="0" algn="ctr">
              <a:spcBef>
                <a:spcPts val="0"/>
              </a:spcBef>
              <a:spcAft>
                <a:spcPts val="0"/>
              </a:spcAft>
              <a:buClr>
                <a:schemeClr val="dk2"/>
              </a:buClr>
              <a:buSzPts val="1400"/>
              <a:buNone/>
              <a:defRPr b="1">
                <a:solidFill>
                  <a:schemeClr val="dk2"/>
                </a:solidFill>
              </a:defRPr>
            </a:lvl7pPr>
            <a:lvl8pPr lvl="7" rtl="0" algn="ctr">
              <a:spcBef>
                <a:spcPts val="0"/>
              </a:spcBef>
              <a:spcAft>
                <a:spcPts val="0"/>
              </a:spcAft>
              <a:buClr>
                <a:schemeClr val="dk2"/>
              </a:buClr>
              <a:buSzPts val="1400"/>
              <a:buNone/>
              <a:defRPr b="1">
                <a:solidFill>
                  <a:schemeClr val="dk2"/>
                </a:solidFill>
              </a:defRPr>
            </a:lvl8pPr>
            <a:lvl9pPr lvl="8" rtl="0" algn="ctr">
              <a:spcBef>
                <a:spcPts val="0"/>
              </a:spcBef>
              <a:spcAft>
                <a:spcPts val="0"/>
              </a:spcAft>
              <a:buClr>
                <a:schemeClr val="dk2"/>
              </a:buClr>
              <a:buSzPts val="1400"/>
              <a:buNone/>
              <a:defRPr b="1">
                <a:solidFill>
                  <a:schemeClr val="dk2"/>
                </a:solidFill>
              </a:defRPr>
            </a:lvl9pPr>
          </a:lstStyle>
          <a:p/>
        </p:txBody>
      </p:sp>
      <p:sp>
        <p:nvSpPr>
          <p:cNvPr id="330" name="Google Shape;330;p36"/>
          <p:cNvSpPr txBox="1"/>
          <p:nvPr>
            <p:ph idx="4" type="body"/>
          </p:nvPr>
        </p:nvSpPr>
        <p:spPr>
          <a:xfrm>
            <a:off x="3438200" y="2571925"/>
            <a:ext cx="2267700" cy="1917600"/>
          </a:xfrm>
          <a:prstGeom prst="rect">
            <a:avLst/>
          </a:prstGeom>
        </p:spPr>
        <p:txBody>
          <a:bodyPr anchorCtr="0" anchor="t" bIns="0" lIns="0" spcFirstLastPara="1" rIns="0" wrap="square" tIns="91425">
            <a:noAutofit/>
          </a:bodyPr>
          <a:lstStyle>
            <a:lvl1pPr indent="-304800" lvl="0" marL="457200" rtl="0" algn="ctr">
              <a:lnSpc>
                <a:spcPct val="115000"/>
              </a:lnSpc>
              <a:spcBef>
                <a:spcPts val="0"/>
              </a:spcBef>
              <a:spcAft>
                <a:spcPts val="0"/>
              </a:spcAft>
              <a:buClr>
                <a:srgbClr val="FFBE00"/>
              </a:buClr>
              <a:buSzPts val="1200"/>
              <a:buChar char="●"/>
              <a:defRPr sz="1100">
                <a:solidFill>
                  <a:schemeClr val="lt1"/>
                </a:solidFill>
              </a:defRPr>
            </a:lvl1pPr>
            <a:lvl2pPr indent="-298450" lvl="1" marL="914400" rtl="0" algn="ctr">
              <a:lnSpc>
                <a:spcPct val="115000"/>
              </a:lnSpc>
              <a:spcBef>
                <a:spcPts val="0"/>
              </a:spcBef>
              <a:spcAft>
                <a:spcPts val="0"/>
              </a:spcAft>
              <a:buClr>
                <a:schemeClr val="lt1"/>
              </a:buClr>
              <a:buSzPts val="1100"/>
              <a:buChar char="●"/>
              <a:defRPr sz="1100">
                <a:solidFill>
                  <a:schemeClr val="lt1"/>
                </a:solidFill>
              </a:defRPr>
            </a:lvl2pPr>
            <a:lvl3pPr indent="-298450" lvl="2" marL="1371600" rtl="0" algn="ctr">
              <a:lnSpc>
                <a:spcPct val="115000"/>
              </a:lnSpc>
              <a:spcBef>
                <a:spcPts val="0"/>
              </a:spcBef>
              <a:spcAft>
                <a:spcPts val="0"/>
              </a:spcAft>
              <a:buClr>
                <a:schemeClr val="lt1"/>
              </a:buClr>
              <a:buSzPts val="1100"/>
              <a:buChar char="○"/>
              <a:defRPr sz="1100">
                <a:solidFill>
                  <a:schemeClr val="lt1"/>
                </a:solidFill>
              </a:defRPr>
            </a:lvl3pPr>
            <a:lvl4pPr indent="-298450" lvl="3" marL="1828800" rtl="0" algn="ctr">
              <a:lnSpc>
                <a:spcPct val="115000"/>
              </a:lnSpc>
              <a:spcBef>
                <a:spcPts val="0"/>
              </a:spcBef>
              <a:spcAft>
                <a:spcPts val="0"/>
              </a:spcAft>
              <a:buClr>
                <a:schemeClr val="lt1"/>
              </a:buClr>
              <a:buSzPts val="1100"/>
              <a:buChar char="■"/>
              <a:defRPr sz="1100">
                <a:solidFill>
                  <a:schemeClr val="lt1"/>
                </a:solidFill>
              </a:defRPr>
            </a:lvl4pPr>
            <a:lvl5pPr indent="-298450" lvl="4" marL="2286000" rtl="0" algn="ctr">
              <a:lnSpc>
                <a:spcPct val="115000"/>
              </a:lnSpc>
              <a:spcBef>
                <a:spcPts val="0"/>
              </a:spcBef>
              <a:spcAft>
                <a:spcPts val="0"/>
              </a:spcAft>
              <a:buClr>
                <a:schemeClr val="lt1"/>
              </a:buClr>
              <a:buSzPts val="1100"/>
              <a:buChar char="○"/>
              <a:defRPr sz="1100">
                <a:solidFill>
                  <a:schemeClr val="lt1"/>
                </a:solidFill>
              </a:defRPr>
            </a:lvl5pPr>
            <a:lvl6pPr indent="-298450" lvl="5" marL="2743200" rtl="0" algn="ctr">
              <a:lnSpc>
                <a:spcPct val="115000"/>
              </a:lnSpc>
              <a:spcBef>
                <a:spcPts val="0"/>
              </a:spcBef>
              <a:spcAft>
                <a:spcPts val="0"/>
              </a:spcAft>
              <a:buClr>
                <a:schemeClr val="lt1"/>
              </a:buClr>
              <a:buSzPts val="1100"/>
              <a:buChar char="■"/>
              <a:defRPr sz="1100">
                <a:solidFill>
                  <a:schemeClr val="lt1"/>
                </a:solidFill>
              </a:defRPr>
            </a:lvl6pPr>
            <a:lvl7pPr indent="-298450" lvl="6" marL="3200400" rtl="0" algn="ctr">
              <a:lnSpc>
                <a:spcPct val="115000"/>
              </a:lnSpc>
              <a:spcBef>
                <a:spcPts val="0"/>
              </a:spcBef>
              <a:spcAft>
                <a:spcPts val="0"/>
              </a:spcAft>
              <a:buClr>
                <a:schemeClr val="lt1"/>
              </a:buClr>
              <a:buSzPts val="1100"/>
              <a:buChar char="●"/>
              <a:defRPr sz="1100">
                <a:solidFill>
                  <a:schemeClr val="lt1"/>
                </a:solidFill>
              </a:defRPr>
            </a:lvl7pPr>
            <a:lvl8pPr indent="-298450" lvl="7" marL="3657600" rtl="0" algn="ctr">
              <a:lnSpc>
                <a:spcPct val="115000"/>
              </a:lnSpc>
              <a:spcBef>
                <a:spcPts val="0"/>
              </a:spcBef>
              <a:spcAft>
                <a:spcPts val="0"/>
              </a:spcAft>
              <a:buClr>
                <a:schemeClr val="lt1"/>
              </a:buClr>
              <a:buSzPts val="1100"/>
              <a:buChar char="○"/>
              <a:defRPr sz="1100">
                <a:solidFill>
                  <a:schemeClr val="lt1"/>
                </a:solidFill>
              </a:defRPr>
            </a:lvl8pPr>
            <a:lvl9pPr indent="-298450" lvl="8" marL="4114800" rtl="0" algn="ctr">
              <a:lnSpc>
                <a:spcPct val="115000"/>
              </a:lnSpc>
              <a:spcBef>
                <a:spcPts val="0"/>
              </a:spcBef>
              <a:spcAft>
                <a:spcPts val="0"/>
              </a:spcAft>
              <a:buClr>
                <a:schemeClr val="lt1"/>
              </a:buClr>
              <a:buSzPts val="1100"/>
              <a:buChar char="■"/>
              <a:defRPr sz="1100">
                <a:solidFill>
                  <a:schemeClr val="lt1"/>
                </a:solidFill>
              </a:defRPr>
            </a:lvl9pPr>
          </a:lstStyle>
          <a:p/>
        </p:txBody>
      </p:sp>
      <p:sp>
        <p:nvSpPr>
          <p:cNvPr id="331" name="Google Shape;331;p36"/>
          <p:cNvSpPr txBox="1"/>
          <p:nvPr>
            <p:ph idx="5" type="subTitle"/>
          </p:nvPr>
        </p:nvSpPr>
        <p:spPr>
          <a:xfrm>
            <a:off x="3438100" y="1929550"/>
            <a:ext cx="2267700" cy="642300"/>
          </a:xfrm>
          <a:prstGeom prst="rect">
            <a:avLst/>
          </a:prstGeom>
        </p:spPr>
        <p:txBody>
          <a:bodyPr anchorCtr="0" anchor="b" bIns="0" lIns="0" spcFirstLastPara="1" rIns="0" wrap="square" tIns="0">
            <a:noAutofit/>
          </a:bodyPr>
          <a:lstStyle>
            <a:lvl1pPr lvl="0" rtl="0" algn="ctr">
              <a:spcBef>
                <a:spcPts val="0"/>
              </a:spcBef>
              <a:spcAft>
                <a:spcPts val="0"/>
              </a:spcAft>
              <a:buClr>
                <a:schemeClr val="dk2"/>
              </a:buClr>
              <a:buSzPts val="1100"/>
              <a:buNone/>
              <a:defRPr b="1" sz="1100">
                <a:solidFill>
                  <a:schemeClr val="dk2"/>
                </a:solidFill>
              </a:defRPr>
            </a:lvl1pPr>
            <a:lvl2pPr lvl="1" rtl="0" algn="ctr">
              <a:spcBef>
                <a:spcPts val="0"/>
              </a:spcBef>
              <a:spcAft>
                <a:spcPts val="0"/>
              </a:spcAft>
              <a:buClr>
                <a:schemeClr val="dk2"/>
              </a:buClr>
              <a:buSzPts val="1400"/>
              <a:buNone/>
              <a:defRPr b="1">
                <a:solidFill>
                  <a:schemeClr val="dk2"/>
                </a:solidFill>
              </a:defRPr>
            </a:lvl2pPr>
            <a:lvl3pPr lvl="2" rtl="0" algn="ctr">
              <a:spcBef>
                <a:spcPts val="0"/>
              </a:spcBef>
              <a:spcAft>
                <a:spcPts val="0"/>
              </a:spcAft>
              <a:buClr>
                <a:schemeClr val="dk2"/>
              </a:buClr>
              <a:buSzPts val="1400"/>
              <a:buNone/>
              <a:defRPr b="1">
                <a:solidFill>
                  <a:schemeClr val="dk2"/>
                </a:solidFill>
              </a:defRPr>
            </a:lvl3pPr>
            <a:lvl4pPr lvl="3" rtl="0" algn="ctr">
              <a:spcBef>
                <a:spcPts val="0"/>
              </a:spcBef>
              <a:spcAft>
                <a:spcPts val="0"/>
              </a:spcAft>
              <a:buClr>
                <a:schemeClr val="dk2"/>
              </a:buClr>
              <a:buSzPts val="1400"/>
              <a:buNone/>
              <a:defRPr b="1">
                <a:solidFill>
                  <a:schemeClr val="dk2"/>
                </a:solidFill>
              </a:defRPr>
            </a:lvl4pPr>
            <a:lvl5pPr lvl="4" rtl="0" algn="ctr">
              <a:spcBef>
                <a:spcPts val="0"/>
              </a:spcBef>
              <a:spcAft>
                <a:spcPts val="0"/>
              </a:spcAft>
              <a:buClr>
                <a:schemeClr val="dk2"/>
              </a:buClr>
              <a:buSzPts val="1400"/>
              <a:buNone/>
              <a:defRPr b="1">
                <a:solidFill>
                  <a:schemeClr val="dk2"/>
                </a:solidFill>
              </a:defRPr>
            </a:lvl5pPr>
            <a:lvl6pPr lvl="5" rtl="0" algn="ctr">
              <a:spcBef>
                <a:spcPts val="0"/>
              </a:spcBef>
              <a:spcAft>
                <a:spcPts val="0"/>
              </a:spcAft>
              <a:buClr>
                <a:schemeClr val="dk2"/>
              </a:buClr>
              <a:buSzPts val="1400"/>
              <a:buNone/>
              <a:defRPr b="1">
                <a:solidFill>
                  <a:schemeClr val="dk2"/>
                </a:solidFill>
              </a:defRPr>
            </a:lvl6pPr>
            <a:lvl7pPr lvl="6" rtl="0" algn="ctr">
              <a:spcBef>
                <a:spcPts val="0"/>
              </a:spcBef>
              <a:spcAft>
                <a:spcPts val="0"/>
              </a:spcAft>
              <a:buClr>
                <a:schemeClr val="dk2"/>
              </a:buClr>
              <a:buSzPts val="1400"/>
              <a:buNone/>
              <a:defRPr b="1">
                <a:solidFill>
                  <a:schemeClr val="dk2"/>
                </a:solidFill>
              </a:defRPr>
            </a:lvl7pPr>
            <a:lvl8pPr lvl="7" rtl="0" algn="ctr">
              <a:spcBef>
                <a:spcPts val="0"/>
              </a:spcBef>
              <a:spcAft>
                <a:spcPts val="0"/>
              </a:spcAft>
              <a:buClr>
                <a:schemeClr val="dk2"/>
              </a:buClr>
              <a:buSzPts val="1400"/>
              <a:buNone/>
              <a:defRPr b="1">
                <a:solidFill>
                  <a:schemeClr val="dk2"/>
                </a:solidFill>
              </a:defRPr>
            </a:lvl8pPr>
            <a:lvl9pPr lvl="8" rtl="0" algn="ctr">
              <a:spcBef>
                <a:spcPts val="0"/>
              </a:spcBef>
              <a:spcAft>
                <a:spcPts val="0"/>
              </a:spcAft>
              <a:buClr>
                <a:schemeClr val="dk2"/>
              </a:buClr>
              <a:buSzPts val="1400"/>
              <a:buNone/>
              <a:defRPr b="1">
                <a:solidFill>
                  <a:schemeClr val="dk2"/>
                </a:solidFill>
              </a:defRPr>
            </a:lvl9pPr>
          </a:lstStyle>
          <a:p/>
        </p:txBody>
      </p:sp>
      <p:sp>
        <p:nvSpPr>
          <p:cNvPr id="332" name="Google Shape;332;p36"/>
          <p:cNvSpPr txBox="1"/>
          <p:nvPr>
            <p:ph idx="6" type="body"/>
          </p:nvPr>
        </p:nvSpPr>
        <p:spPr>
          <a:xfrm>
            <a:off x="6199825" y="2571925"/>
            <a:ext cx="2267700" cy="1917600"/>
          </a:xfrm>
          <a:prstGeom prst="rect">
            <a:avLst/>
          </a:prstGeom>
        </p:spPr>
        <p:txBody>
          <a:bodyPr anchorCtr="0" anchor="t" bIns="0" lIns="0" spcFirstLastPara="1" rIns="0" wrap="square" tIns="91425">
            <a:noAutofit/>
          </a:bodyPr>
          <a:lstStyle>
            <a:lvl1pPr indent="-304800" lvl="0" marL="457200" rtl="0" algn="ctr">
              <a:lnSpc>
                <a:spcPct val="115000"/>
              </a:lnSpc>
              <a:spcBef>
                <a:spcPts val="0"/>
              </a:spcBef>
              <a:spcAft>
                <a:spcPts val="0"/>
              </a:spcAft>
              <a:buClr>
                <a:srgbClr val="FFBE00"/>
              </a:buClr>
              <a:buSzPts val="1200"/>
              <a:buChar char="●"/>
              <a:defRPr sz="1100">
                <a:solidFill>
                  <a:schemeClr val="lt1"/>
                </a:solidFill>
              </a:defRPr>
            </a:lvl1pPr>
            <a:lvl2pPr indent="-298450" lvl="1" marL="914400" rtl="0" algn="ctr">
              <a:lnSpc>
                <a:spcPct val="115000"/>
              </a:lnSpc>
              <a:spcBef>
                <a:spcPts val="0"/>
              </a:spcBef>
              <a:spcAft>
                <a:spcPts val="0"/>
              </a:spcAft>
              <a:buClr>
                <a:schemeClr val="lt1"/>
              </a:buClr>
              <a:buSzPts val="1100"/>
              <a:buChar char="●"/>
              <a:defRPr sz="1100">
                <a:solidFill>
                  <a:schemeClr val="lt1"/>
                </a:solidFill>
              </a:defRPr>
            </a:lvl2pPr>
            <a:lvl3pPr indent="-298450" lvl="2" marL="1371600" rtl="0" algn="ctr">
              <a:lnSpc>
                <a:spcPct val="115000"/>
              </a:lnSpc>
              <a:spcBef>
                <a:spcPts val="0"/>
              </a:spcBef>
              <a:spcAft>
                <a:spcPts val="0"/>
              </a:spcAft>
              <a:buClr>
                <a:schemeClr val="lt1"/>
              </a:buClr>
              <a:buSzPts val="1100"/>
              <a:buChar char="○"/>
              <a:defRPr sz="1100">
                <a:solidFill>
                  <a:schemeClr val="lt1"/>
                </a:solidFill>
              </a:defRPr>
            </a:lvl3pPr>
            <a:lvl4pPr indent="-298450" lvl="3" marL="1828800" rtl="0" algn="ctr">
              <a:lnSpc>
                <a:spcPct val="115000"/>
              </a:lnSpc>
              <a:spcBef>
                <a:spcPts val="0"/>
              </a:spcBef>
              <a:spcAft>
                <a:spcPts val="0"/>
              </a:spcAft>
              <a:buClr>
                <a:schemeClr val="lt1"/>
              </a:buClr>
              <a:buSzPts val="1100"/>
              <a:buChar char="■"/>
              <a:defRPr sz="1100">
                <a:solidFill>
                  <a:schemeClr val="lt1"/>
                </a:solidFill>
              </a:defRPr>
            </a:lvl4pPr>
            <a:lvl5pPr indent="-298450" lvl="4" marL="2286000" rtl="0" algn="ctr">
              <a:lnSpc>
                <a:spcPct val="115000"/>
              </a:lnSpc>
              <a:spcBef>
                <a:spcPts val="0"/>
              </a:spcBef>
              <a:spcAft>
                <a:spcPts val="0"/>
              </a:spcAft>
              <a:buClr>
                <a:schemeClr val="lt1"/>
              </a:buClr>
              <a:buSzPts val="1100"/>
              <a:buChar char="○"/>
              <a:defRPr sz="1100">
                <a:solidFill>
                  <a:schemeClr val="lt1"/>
                </a:solidFill>
              </a:defRPr>
            </a:lvl5pPr>
            <a:lvl6pPr indent="-298450" lvl="5" marL="2743200" rtl="0" algn="ctr">
              <a:lnSpc>
                <a:spcPct val="115000"/>
              </a:lnSpc>
              <a:spcBef>
                <a:spcPts val="0"/>
              </a:spcBef>
              <a:spcAft>
                <a:spcPts val="0"/>
              </a:spcAft>
              <a:buClr>
                <a:schemeClr val="lt1"/>
              </a:buClr>
              <a:buSzPts val="1100"/>
              <a:buChar char="■"/>
              <a:defRPr sz="1100">
                <a:solidFill>
                  <a:schemeClr val="lt1"/>
                </a:solidFill>
              </a:defRPr>
            </a:lvl6pPr>
            <a:lvl7pPr indent="-298450" lvl="6" marL="3200400" rtl="0" algn="ctr">
              <a:lnSpc>
                <a:spcPct val="115000"/>
              </a:lnSpc>
              <a:spcBef>
                <a:spcPts val="0"/>
              </a:spcBef>
              <a:spcAft>
                <a:spcPts val="0"/>
              </a:spcAft>
              <a:buClr>
                <a:schemeClr val="lt1"/>
              </a:buClr>
              <a:buSzPts val="1100"/>
              <a:buChar char="●"/>
              <a:defRPr sz="1100">
                <a:solidFill>
                  <a:schemeClr val="lt1"/>
                </a:solidFill>
              </a:defRPr>
            </a:lvl7pPr>
            <a:lvl8pPr indent="-298450" lvl="7" marL="3657600" rtl="0" algn="ctr">
              <a:lnSpc>
                <a:spcPct val="115000"/>
              </a:lnSpc>
              <a:spcBef>
                <a:spcPts val="0"/>
              </a:spcBef>
              <a:spcAft>
                <a:spcPts val="0"/>
              </a:spcAft>
              <a:buClr>
                <a:schemeClr val="lt1"/>
              </a:buClr>
              <a:buSzPts val="1100"/>
              <a:buChar char="○"/>
              <a:defRPr sz="1100">
                <a:solidFill>
                  <a:schemeClr val="lt1"/>
                </a:solidFill>
              </a:defRPr>
            </a:lvl8pPr>
            <a:lvl9pPr indent="-298450" lvl="8" marL="4114800" rtl="0" algn="ctr">
              <a:lnSpc>
                <a:spcPct val="115000"/>
              </a:lnSpc>
              <a:spcBef>
                <a:spcPts val="0"/>
              </a:spcBef>
              <a:spcAft>
                <a:spcPts val="0"/>
              </a:spcAft>
              <a:buClr>
                <a:schemeClr val="lt1"/>
              </a:buClr>
              <a:buSzPts val="1100"/>
              <a:buChar char="■"/>
              <a:defRPr sz="1100">
                <a:solidFill>
                  <a:schemeClr val="lt1"/>
                </a:solidFill>
              </a:defRPr>
            </a:lvl9pPr>
          </a:lstStyle>
          <a:p/>
        </p:txBody>
      </p:sp>
      <p:sp>
        <p:nvSpPr>
          <p:cNvPr id="333" name="Google Shape;333;p36"/>
          <p:cNvSpPr txBox="1"/>
          <p:nvPr>
            <p:ph idx="7" type="subTitle"/>
          </p:nvPr>
        </p:nvSpPr>
        <p:spPr>
          <a:xfrm>
            <a:off x="6199725" y="1929550"/>
            <a:ext cx="2267700" cy="642300"/>
          </a:xfrm>
          <a:prstGeom prst="rect">
            <a:avLst/>
          </a:prstGeom>
        </p:spPr>
        <p:txBody>
          <a:bodyPr anchorCtr="0" anchor="b" bIns="0" lIns="0" spcFirstLastPara="1" rIns="0" wrap="square" tIns="0">
            <a:noAutofit/>
          </a:bodyPr>
          <a:lstStyle>
            <a:lvl1pPr lvl="0" rtl="0" algn="ctr">
              <a:spcBef>
                <a:spcPts val="0"/>
              </a:spcBef>
              <a:spcAft>
                <a:spcPts val="0"/>
              </a:spcAft>
              <a:buClr>
                <a:schemeClr val="dk2"/>
              </a:buClr>
              <a:buSzPts val="1100"/>
              <a:buNone/>
              <a:defRPr b="1" sz="1100">
                <a:solidFill>
                  <a:schemeClr val="dk2"/>
                </a:solidFill>
              </a:defRPr>
            </a:lvl1pPr>
            <a:lvl2pPr lvl="1" rtl="0" algn="ctr">
              <a:spcBef>
                <a:spcPts val="0"/>
              </a:spcBef>
              <a:spcAft>
                <a:spcPts val="0"/>
              </a:spcAft>
              <a:buClr>
                <a:schemeClr val="dk2"/>
              </a:buClr>
              <a:buSzPts val="1400"/>
              <a:buNone/>
              <a:defRPr b="1">
                <a:solidFill>
                  <a:schemeClr val="dk2"/>
                </a:solidFill>
              </a:defRPr>
            </a:lvl2pPr>
            <a:lvl3pPr lvl="2" rtl="0" algn="ctr">
              <a:spcBef>
                <a:spcPts val="0"/>
              </a:spcBef>
              <a:spcAft>
                <a:spcPts val="0"/>
              </a:spcAft>
              <a:buClr>
                <a:schemeClr val="dk2"/>
              </a:buClr>
              <a:buSzPts val="1400"/>
              <a:buNone/>
              <a:defRPr b="1">
                <a:solidFill>
                  <a:schemeClr val="dk2"/>
                </a:solidFill>
              </a:defRPr>
            </a:lvl3pPr>
            <a:lvl4pPr lvl="3" rtl="0" algn="ctr">
              <a:spcBef>
                <a:spcPts val="0"/>
              </a:spcBef>
              <a:spcAft>
                <a:spcPts val="0"/>
              </a:spcAft>
              <a:buClr>
                <a:schemeClr val="dk2"/>
              </a:buClr>
              <a:buSzPts val="1400"/>
              <a:buNone/>
              <a:defRPr b="1">
                <a:solidFill>
                  <a:schemeClr val="dk2"/>
                </a:solidFill>
              </a:defRPr>
            </a:lvl4pPr>
            <a:lvl5pPr lvl="4" rtl="0" algn="ctr">
              <a:spcBef>
                <a:spcPts val="0"/>
              </a:spcBef>
              <a:spcAft>
                <a:spcPts val="0"/>
              </a:spcAft>
              <a:buClr>
                <a:schemeClr val="dk2"/>
              </a:buClr>
              <a:buSzPts val="1400"/>
              <a:buNone/>
              <a:defRPr b="1">
                <a:solidFill>
                  <a:schemeClr val="dk2"/>
                </a:solidFill>
              </a:defRPr>
            </a:lvl5pPr>
            <a:lvl6pPr lvl="5" rtl="0" algn="ctr">
              <a:spcBef>
                <a:spcPts val="0"/>
              </a:spcBef>
              <a:spcAft>
                <a:spcPts val="0"/>
              </a:spcAft>
              <a:buClr>
                <a:schemeClr val="dk2"/>
              </a:buClr>
              <a:buSzPts val="1400"/>
              <a:buNone/>
              <a:defRPr b="1">
                <a:solidFill>
                  <a:schemeClr val="dk2"/>
                </a:solidFill>
              </a:defRPr>
            </a:lvl6pPr>
            <a:lvl7pPr lvl="6" rtl="0" algn="ctr">
              <a:spcBef>
                <a:spcPts val="0"/>
              </a:spcBef>
              <a:spcAft>
                <a:spcPts val="0"/>
              </a:spcAft>
              <a:buClr>
                <a:schemeClr val="dk2"/>
              </a:buClr>
              <a:buSzPts val="1400"/>
              <a:buNone/>
              <a:defRPr b="1">
                <a:solidFill>
                  <a:schemeClr val="dk2"/>
                </a:solidFill>
              </a:defRPr>
            </a:lvl7pPr>
            <a:lvl8pPr lvl="7" rtl="0" algn="ctr">
              <a:spcBef>
                <a:spcPts val="0"/>
              </a:spcBef>
              <a:spcAft>
                <a:spcPts val="0"/>
              </a:spcAft>
              <a:buClr>
                <a:schemeClr val="dk2"/>
              </a:buClr>
              <a:buSzPts val="1400"/>
              <a:buNone/>
              <a:defRPr b="1">
                <a:solidFill>
                  <a:schemeClr val="dk2"/>
                </a:solidFill>
              </a:defRPr>
            </a:lvl8pPr>
            <a:lvl9pPr lvl="8" rtl="0" algn="ctr">
              <a:spcBef>
                <a:spcPts val="0"/>
              </a:spcBef>
              <a:spcAft>
                <a:spcPts val="0"/>
              </a:spcAft>
              <a:buClr>
                <a:schemeClr val="dk2"/>
              </a:buClr>
              <a:buSzPts val="1400"/>
              <a:buNone/>
              <a:defRPr b="1">
                <a:solidFill>
                  <a:schemeClr val="dk2"/>
                </a:solidFill>
              </a:defRPr>
            </a:lvl9pPr>
          </a:lstStyle>
          <a:p/>
        </p:txBody>
      </p:sp>
      <p:sp>
        <p:nvSpPr>
          <p:cNvPr id="334" name="Google Shape;334;p36"/>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w/ Three Column + Icon Headers - Light">
  <p:cSld name="CUSTOM_4_1_1_1_1_2">
    <p:bg>
      <p:bgPr>
        <a:solidFill>
          <a:schemeClr val="lt2"/>
        </a:solidFill>
      </p:bgPr>
    </p:bg>
    <p:spTree>
      <p:nvGrpSpPr>
        <p:cNvPr id="335" name="Shape 335"/>
        <p:cNvGrpSpPr/>
        <p:nvPr/>
      </p:nvGrpSpPr>
      <p:grpSpPr>
        <a:xfrm>
          <a:off x="0" y="0"/>
          <a:ext cx="0" cy="0"/>
          <a:chOff x="0" y="0"/>
          <a:chExt cx="0" cy="0"/>
        </a:xfrm>
      </p:grpSpPr>
      <p:sp>
        <p:nvSpPr>
          <p:cNvPr id="336" name="Google Shape;336;p37"/>
          <p:cNvSpPr txBox="1"/>
          <p:nvPr>
            <p:ph type="title"/>
          </p:nvPr>
        </p:nvSpPr>
        <p:spPr>
          <a:xfrm>
            <a:off x="676650" y="10225"/>
            <a:ext cx="7790400" cy="1278000"/>
          </a:xfrm>
          <a:prstGeom prst="rect">
            <a:avLst/>
          </a:prstGeom>
        </p:spPr>
        <p:txBody>
          <a:bodyPr anchorCtr="0" anchor="b" bIns="228600" lIns="0" spcFirstLastPara="1" rIns="0" wrap="square" tIns="0">
            <a:noAutofit/>
          </a:bodyPr>
          <a:lstStyle>
            <a:lvl1pPr lvl="0" rtl="0" algn="ctr">
              <a:spcBef>
                <a:spcPts val="0"/>
              </a:spcBef>
              <a:spcAft>
                <a:spcPts val="0"/>
              </a:spcAft>
              <a:buSzPts val="3000"/>
              <a:buNone/>
              <a:defRPr sz="3000"/>
            </a:lvl1pPr>
            <a:lvl2pPr lvl="1"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2pPr>
            <a:lvl3pPr lvl="2"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3pPr>
            <a:lvl4pPr lvl="3"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4pPr>
            <a:lvl5pPr lvl="4"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5pPr>
            <a:lvl6pPr lvl="5"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6pPr>
            <a:lvl7pPr lvl="6"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7pPr>
            <a:lvl8pPr lvl="7"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8pPr>
            <a:lvl9pPr lvl="8" rtl="0" algn="ctr">
              <a:spcBef>
                <a:spcPts val="0"/>
              </a:spcBef>
              <a:spcAft>
                <a:spcPts val="0"/>
              </a:spcAft>
              <a:buSzPts val="3600"/>
              <a:buFont typeface="Open Sans ExtraBold"/>
              <a:buNone/>
              <a:defRPr sz="3600">
                <a:latin typeface="Open Sans ExtraBold"/>
                <a:ea typeface="Open Sans ExtraBold"/>
                <a:cs typeface="Open Sans ExtraBold"/>
                <a:sym typeface="Open Sans ExtraBold"/>
              </a:defRPr>
            </a:lvl9pPr>
          </a:lstStyle>
          <a:p/>
        </p:txBody>
      </p:sp>
      <p:sp>
        <p:nvSpPr>
          <p:cNvPr id="337" name="Google Shape;337;p37"/>
          <p:cNvSpPr txBox="1"/>
          <p:nvPr>
            <p:ph idx="1" type="subTitle"/>
          </p:nvPr>
        </p:nvSpPr>
        <p:spPr>
          <a:xfrm>
            <a:off x="676650" y="1289300"/>
            <a:ext cx="7790400" cy="320100"/>
          </a:xfrm>
          <a:prstGeom prst="rect">
            <a:avLst/>
          </a:prstGeom>
        </p:spPr>
        <p:txBody>
          <a:bodyPr anchorCtr="0" anchor="t" bIns="0" lIns="0" spcFirstLastPara="1" rIns="0" wrap="square" tIns="0">
            <a:noAutofit/>
          </a:bodyPr>
          <a:lstStyle>
            <a:lvl1pPr lvl="0" rtl="0" algn="ctr">
              <a:spcBef>
                <a:spcPts val="0"/>
              </a:spcBef>
              <a:spcAft>
                <a:spcPts val="0"/>
              </a:spcAft>
              <a:buSzPts val="1800"/>
              <a:buNone/>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338" name="Google Shape;338;p37"/>
          <p:cNvSpPr txBox="1"/>
          <p:nvPr>
            <p:ph idx="2" type="body"/>
          </p:nvPr>
        </p:nvSpPr>
        <p:spPr>
          <a:xfrm>
            <a:off x="676675" y="2571750"/>
            <a:ext cx="2267700" cy="1917600"/>
          </a:xfrm>
          <a:prstGeom prst="rect">
            <a:avLst/>
          </a:prstGeom>
        </p:spPr>
        <p:txBody>
          <a:bodyPr anchorCtr="0" anchor="t" bIns="0" lIns="0" spcFirstLastPara="1" rIns="0" wrap="square" tIns="91425">
            <a:noAutofit/>
          </a:bodyPr>
          <a:lstStyle>
            <a:lvl1pPr indent="-304800" lvl="0" marL="457200" rtl="0" algn="ctr">
              <a:lnSpc>
                <a:spcPct val="115000"/>
              </a:lnSpc>
              <a:spcBef>
                <a:spcPts val="0"/>
              </a:spcBef>
              <a:spcAft>
                <a:spcPts val="0"/>
              </a:spcAft>
              <a:buSzPts val="1200"/>
              <a:buChar char="●"/>
              <a:defRPr sz="1100"/>
            </a:lvl1pPr>
            <a:lvl2pPr indent="-298450" lvl="1" marL="914400" rtl="0" algn="ctr">
              <a:lnSpc>
                <a:spcPct val="115000"/>
              </a:lnSpc>
              <a:spcBef>
                <a:spcPts val="0"/>
              </a:spcBef>
              <a:spcAft>
                <a:spcPts val="0"/>
              </a:spcAft>
              <a:buSzPts val="1100"/>
              <a:buChar char="●"/>
              <a:defRPr sz="1100"/>
            </a:lvl2pPr>
            <a:lvl3pPr indent="-298450" lvl="2" marL="1371600" rtl="0" algn="ctr">
              <a:lnSpc>
                <a:spcPct val="115000"/>
              </a:lnSpc>
              <a:spcBef>
                <a:spcPts val="0"/>
              </a:spcBef>
              <a:spcAft>
                <a:spcPts val="0"/>
              </a:spcAft>
              <a:buSzPts val="1100"/>
              <a:buChar char="○"/>
              <a:defRPr sz="1100"/>
            </a:lvl3pPr>
            <a:lvl4pPr indent="-298450" lvl="3" marL="1828800" rtl="0" algn="ctr">
              <a:lnSpc>
                <a:spcPct val="115000"/>
              </a:lnSpc>
              <a:spcBef>
                <a:spcPts val="0"/>
              </a:spcBef>
              <a:spcAft>
                <a:spcPts val="0"/>
              </a:spcAft>
              <a:buSzPts val="1100"/>
              <a:buChar char="■"/>
              <a:defRPr sz="1100"/>
            </a:lvl4pPr>
            <a:lvl5pPr indent="-298450" lvl="4" marL="2286000" rtl="0" algn="ctr">
              <a:lnSpc>
                <a:spcPct val="115000"/>
              </a:lnSpc>
              <a:spcBef>
                <a:spcPts val="0"/>
              </a:spcBef>
              <a:spcAft>
                <a:spcPts val="0"/>
              </a:spcAft>
              <a:buSzPts val="1100"/>
              <a:buChar char="○"/>
              <a:defRPr sz="1100"/>
            </a:lvl5pPr>
            <a:lvl6pPr indent="-298450" lvl="5" marL="2743200" rtl="0" algn="ctr">
              <a:lnSpc>
                <a:spcPct val="115000"/>
              </a:lnSpc>
              <a:spcBef>
                <a:spcPts val="0"/>
              </a:spcBef>
              <a:spcAft>
                <a:spcPts val="0"/>
              </a:spcAft>
              <a:buSzPts val="1100"/>
              <a:buChar char="■"/>
              <a:defRPr sz="1100"/>
            </a:lvl6pPr>
            <a:lvl7pPr indent="-298450" lvl="6" marL="3200400" rtl="0" algn="ctr">
              <a:lnSpc>
                <a:spcPct val="115000"/>
              </a:lnSpc>
              <a:spcBef>
                <a:spcPts val="0"/>
              </a:spcBef>
              <a:spcAft>
                <a:spcPts val="0"/>
              </a:spcAft>
              <a:buSzPts val="1100"/>
              <a:buChar char="●"/>
              <a:defRPr sz="1100"/>
            </a:lvl7pPr>
            <a:lvl8pPr indent="-298450" lvl="7" marL="3657600" rtl="0" algn="ctr">
              <a:lnSpc>
                <a:spcPct val="115000"/>
              </a:lnSpc>
              <a:spcBef>
                <a:spcPts val="0"/>
              </a:spcBef>
              <a:spcAft>
                <a:spcPts val="0"/>
              </a:spcAft>
              <a:buSzPts val="1100"/>
              <a:buChar char="○"/>
              <a:defRPr sz="1100"/>
            </a:lvl8pPr>
            <a:lvl9pPr indent="-298450" lvl="8" marL="4114800" rtl="0" algn="ctr">
              <a:lnSpc>
                <a:spcPct val="115000"/>
              </a:lnSpc>
              <a:spcBef>
                <a:spcPts val="0"/>
              </a:spcBef>
              <a:spcAft>
                <a:spcPts val="0"/>
              </a:spcAft>
              <a:buSzPts val="1100"/>
              <a:buChar char="■"/>
              <a:defRPr sz="1100"/>
            </a:lvl9pPr>
          </a:lstStyle>
          <a:p/>
        </p:txBody>
      </p:sp>
      <p:sp>
        <p:nvSpPr>
          <p:cNvPr id="339" name="Google Shape;339;p37"/>
          <p:cNvSpPr/>
          <p:nvPr/>
        </p:nvSpPr>
        <p:spPr>
          <a:xfrm>
            <a:off x="4247250" y="1117825"/>
            <a:ext cx="649500" cy="58500"/>
          </a:xfrm>
          <a:prstGeom prst="rect">
            <a:avLst/>
          </a:prstGeom>
          <a:solidFill>
            <a:srgbClr val="FFBE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40" name="Google Shape;340;p37"/>
          <p:cNvSpPr txBox="1"/>
          <p:nvPr>
            <p:ph idx="3" type="subTitle"/>
          </p:nvPr>
        </p:nvSpPr>
        <p:spPr>
          <a:xfrm>
            <a:off x="676575" y="1929375"/>
            <a:ext cx="2267700" cy="642300"/>
          </a:xfrm>
          <a:prstGeom prst="rect">
            <a:avLst/>
          </a:prstGeom>
        </p:spPr>
        <p:txBody>
          <a:bodyPr anchorCtr="0" anchor="b" bIns="0" lIns="0" spcFirstLastPara="1" rIns="0" wrap="square" tIns="0">
            <a:noAutofit/>
          </a:bodyPr>
          <a:lstStyle>
            <a:lvl1pPr lvl="0" rtl="0" algn="ctr">
              <a:spcBef>
                <a:spcPts val="0"/>
              </a:spcBef>
              <a:spcAft>
                <a:spcPts val="0"/>
              </a:spcAft>
              <a:buClr>
                <a:schemeClr val="accent2"/>
              </a:buClr>
              <a:buSzPts val="1100"/>
              <a:buNone/>
              <a:defRPr b="1" sz="1100">
                <a:solidFill>
                  <a:schemeClr val="accent2"/>
                </a:solidFill>
              </a:defRPr>
            </a:lvl1pPr>
            <a:lvl2pPr lvl="1" rtl="0" algn="ctr">
              <a:spcBef>
                <a:spcPts val="0"/>
              </a:spcBef>
              <a:spcAft>
                <a:spcPts val="0"/>
              </a:spcAft>
              <a:buClr>
                <a:schemeClr val="accent2"/>
              </a:buClr>
              <a:buSzPts val="1400"/>
              <a:buNone/>
              <a:defRPr b="1">
                <a:solidFill>
                  <a:schemeClr val="accent2"/>
                </a:solidFill>
              </a:defRPr>
            </a:lvl2pPr>
            <a:lvl3pPr lvl="2" rtl="0" algn="ctr">
              <a:spcBef>
                <a:spcPts val="0"/>
              </a:spcBef>
              <a:spcAft>
                <a:spcPts val="0"/>
              </a:spcAft>
              <a:buClr>
                <a:schemeClr val="accent2"/>
              </a:buClr>
              <a:buSzPts val="1400"/>
              <a:buNone/>
              <a:defRPr b="1">
                <a:solidFill>
                  <a:schemeClr val="accent2"/>
                </a:solidFill>
              </a:defRPr>
            </a:lvl3pPr>
            <a:lvl4pPr lvl="3" rtl="0" algn="ctr">
              <a:spcBef>
                <a:spcPts val="0"/>
              </a:spcBef>
              <a:spcAft>
                <a:spcPts val="0"/>
              </a:spcAft>
              <a:buClr>
                <a:schemeClr val="accent2"/>
              </a:buClr>
              <a:buSzPts val="1400"/>
              <a:buNone/>
              <a:defRPr b="1">
                <a:solidFill>
                  <a:schemeClr val="accent2"/>
                </a:solidFill>
              </a:defRPr>
            </a:lvl4pPr>
            <a:lvl5pPr lvl="4" rtl="0" algn="ctr">
              <a:spcBef>
                <a:spcPts val="0"/>
              </a:spcBef>
              <a:spcAft>
                <a:spcPts val="0"/>
              </a:spcAft>
              <a:buClr>
                <a:schemeClr val="accent2"/>
              </a:buClr>
              <a:buSzPts val="1400"/>
              <a:buNone/>
              <a:defRPr b="1">
                <a:solidFill>
                  <a:schemeClr val="accent2"/>
                </a:solidFill>
              </a:defRPr>
            </a:lvl5pPr>
            <a:lvl6pPr lvl="5" rtl="0" algn="ctr">
              <a:spcBef>
                <a:spcPts val="0"/>
              </a:spcBef>
              <a:spcAft>
                <a:spcPts val="0"/>
              </a:spcAft>
              <a:buClr>
                <a:schemeClr val="accent2"/>
              </a:buClr>
              <a:buSzPts val="1400"/>
              <a:buNone/>
              <a:defRPr b="1">
                <a:solidFill>
                  <a:schemeClr val="accent2"/>
                </a:solidFill>
              </a:defRPr>
            </a:lvl6pPr>
            <a:lvl7pPr lvl="6" rtl="0" algn="ctr">
              <a:spcBef>
                <a:spcPts val="0"/>
              </a:spcBef>
              <a:spcAft>
                <a:spcPts val="0"/>
              </a:spcAft>
              <a:buClr>
                <a:schemeClr val="accent2"/>
              </a:buClr>
              <a:buSzPts val="1400"/>
              <a:buNone/>
              <a:defRPr b="1">
                <a:solidFill>
                  <a:schemeClr val="accent2"/>
                </a:solidFill>
              </a:defRPr>
            </a:lvl7pPr>
            <a:lvl8pPr lvl="7" rtl="0" algn="ctr">
              <a:spcBef>
                <a:spcPts val="0"/>
              </a:spcBef>
              <a:spcAft>
                <a:spcPts val="0"/>
              </a:spcAft>
              <a:buClr>
                <a:schemeClr val="accent2"/>
              </a:buClr>
              <a:buSzPts val="1400"/>
              <a:buNone/>
              <a:defRPr b="1">
                <a:solidFill>
                  <a:schemeClr val="accent2"/>
                </a:solidFill>
              </a:defRPr>
            </a:lvl8pPr>
            <a:lvl9pPr lvl="8" rtl="0" algn="ctr">
              <a:spcBef>
                <a:spcPts val="0"/>
              </a:spcBef>
              <a:spcAft>
                <a:spcPts val="0"/>
              </a:spcAft>
              <a:buClr>
                <a:schemeClr val="accent2"/>
              </a:buClr>
              <a:buSzPts val="1400"/>
              <a:buNone/>
              <a:defRPr b="1">
                <a:solidFill>
                  <a:schemeClr val="accent2"/>
                </a:solidFill>
              </a:defRPr>
            </a:lvl9pPr>
          </a:lstStyle>
          <a:p/>
        </p:txBody>
      </p:sp>
      <p:sp>
        <p:nvSpPr>
          <p:cNvPr id="341" name="Google Shape;341;p37"/>
          <p:cNvSpPr txBox="1"/>
          <p:nvPr>
            <p:ph idx="4" type="body"/>
          </p:nvPr>
        </p:nvSpPr>
        <p:spPr>
          <a:xfrm>
            <a:off x="3438200" y="2571925"/>
            <a:ext cx="2267700" cy="1917600"/>
          </a:xfrm>
          <a:prstGeom prst="rect">
            <a:avLst/>
          </a:prstGeom>
        </p:spPr>
        <p:txBody>
          <a:bodyPr anchorCtr="0" anchor="t" bIns="0" lIns="0" spcFirstLastPara="1" rIns="0" wrap="square" tIns="91425">
            <a:noAutofit/>
          </a:bodyPr>
          <a:lstStyle>
            <a:lvl1pPr indent="-304800" lvl="0" marL="457200" rtl="0" algn="ctr">
              <a:lnSpc>
                <a:spcPct val="115000"/>
              </a:lnSpc>
              <a:spcBef>
                <a:spcPts val="0"/>
              </a:spcBef>
              <a:spcAft>
                <a:spcPts val="0"/>
              </a:spcAft>
              <a:buSzPts val="1200"/>
              <a:buChar char="●"/>
              <a:defRPr sz="1100"/>
            </a:lvl1pPr>
            <a:lvl2pPr indent="-298450" lvl="1" marL="914400" rtl="0" algn="ctr">
              <a:lnSpc>
                <a:spcPct val="115000"/>
              </a:lnSpc>
              <a:spcBef>
                <a:spcPts val="0"/>
              </a:spcBef>
              <a:spcAft>
                <a:spcPts val="0"/>
              </a:spcAft>
              <a:buSzPts val="1100"/>
              <a:buChar char="●"/>
              <a:defRPr sz="1100"/>
            </a:lvl2pPr>
            <a:lvl3pPr indent="-298450" lvl="2" marL="1371600" rtl="0" algn="ctr">
              <a:lnSpc>
                <a:spcPct val="115000"/>
              </a:lnSpc>
              <a:spcBef>
                <a:spcPts val="0"/>
              </a:spcBef>
              <a:spcAft>
                <a:spcPts val="0"/>
              </a:spcAft>
              <a:buSzPts val="1100"/>
              <a:buChar char="○"/>
              <a:defRPr sz="1100"/>
            </a:lvl3pPr>
            <a:lvl4pPr indent="-298450" lvl="3" marL="1828800" rtl="0" algn="ctr">
              <a:lnSpc>
                <a:spcPct val="115000"/>
              </a:lnSpc>
              <a:spcBef>
                <a:spcPts val="0"/>
              </a:spcBef>
              <a:spcAft>
                <a:spcPts val="0"/>
              </a:spcAft>
              <a:buSzPts val="1100"/>
              <a:buChar char="■"/>
              <a:defRPr sz="1100"/>
            </a:lvl4pPr>
            <a:lvl5pPr indent="-298450" lvl="4" marL="2286000" rtl="0" algn="ctr">
              <a:lnSpc>
                <a:spcPct val="115000"/>
              </a:lnSpc>
              <a:spcBef>
                <a:spcPts val="0"/>
              </a:spcBef>
              <a:spcAft>
                <a:spcPts val="0"/>
              </a:spcAft>
              <a:buSzPts val="1100"/>
              <a:buChar char="○"/>
              <a:defRPr sz="1100"/>
            </a:lvl5pPr>
            <a:lvl6pPr indent="-298450" lvl="5" marL="2743200" rtl="0" algn="ctr">
              <a:lnSpc>
                <a:spcPct val="115000"/>
              </a:lnSpc>
              <a:spcBef>
                <a:spcPts val="0"/>
              </a:spcBef>
              <a:spcAft>
                <a:spcPts val="0"/>
              </a:spcAft>
              <a:buSzPts val="1100"/>
              <a:buChar char="■"/>
              <a:defRPr sz="1100"/>
            </a:lvl6pPr>
            <a:lvl7pPr indent="-298450" lvl="6" marL="3200400" rtl="0" algn="ctr">
              <a:lnSpc>
                <a:spcPct val="115000"/>
              </a:lnSpc>
              <a:spcBef>
                <a:spcPts val="0"/>
              </a:spcBef>
              <a:spcAft>
                <a:spcPts val="0"/>
              </a:spcAft>
              <a:buSzPts val="1100"/>
              <a:buChar char="●"/>
              <a:defRPr sz="1100"/>
            </a:lvl7pPr>
            <a:lvl8pPr indent="-298450" lvl="7" marL="3657600" rtl="0" algn="ctr">
              <a:lnSpc>
                <a:spcPct val="115000"/>
              </a:lnSpc>
              <a:spcBef>
                <a:spcPts val="0"/>
              </a:spcBef>
              <a:spcAft>
                <a:spcPts val="0"/>
              </a:spcAft>
              <a:buSzPts val="1100"/>
              <a:buChar char="○"/>
              <a:defRPr sz="1100"/>
            </a:lvl8pPr>
            <a:lvl9pPr indent="-298450" lvl="8" marL="4114800" rtl="0" algn="ctr">
              <a:lnSpc>
                <a:spcPct val="115000"/>
              </a:lnSpc>
              <a:spcBef>
                <a:spcPts val="0"/>
              </a:spcBef>
              <a:spcAft>
                <a:spcPts val="0"/>
              </a:spcAft>
              <a:buSzPts val="1100"/>
              <a:buChar char="■"/>
              <a:defRPr sz="1100"/>
            </a:lvl9pPr>
          </a:lstStyle>
          <a:p/>
        </p:txBody>
      </p:sp>
      <p:sp>
        <p:nvSpPr>
          <p:cNvPr id="342" name="Google Shape;342;p37"/>
          <p:cNvSpPr txBox="1"/>
          <p:nvPr>
            <p:ph idx="5" type="subTitle"/>
          </p:nvPr>
        </p:nvSpPr>
        <p:spPr>
          <a:xfrm>
            <a:off x="3438100" y="1929550"/>
            <a:ext cx="2267700" cy="642300"/>
          </a:xfrm>
          <a:prstGeom prst="rect">
            <a:avLst/>
          </a:prstGeom>
        </p:spPr>
        <p:txBody>
          <a:bodyPr anchorCtr="0" anchor="b" bIns="0" lIns="0" spcFirstLastPara="1" rIns="0" wrap="square" tIns="0">
            <a:noAutofit/>
          </a:bodyPr>
          <a:lstStyle>
            <a:lvl1pPr lvl="0" rtl="0" algn="ctr">
              <a:spcBef>
                <a:spcPts val="0"/>
              </a:spcBef>
              <a:spcAft>
                <a:spcPts val="0"/>
              </a:spcAft>
              <a:buClr>
                <a:schemeClr val="accent2"/>
              </a:buClr>
              <a:buSzPts val="1100"/>
              <a:buNone/>
              <a:defRPr b="1" sz="1100">
                <a:solidFill>
                  <a:schemeClr val="accent2"/>
                </a:solidFill>
              </a:defRPr>
            </a:lvl1pPr>
            <a:lvl2pPr lvl="1" rtl="0" algn="ctr">
              <a:spcBef>
                <a:spcPts val="0"/>
              </a:spcBef>
              <a:spcAft>
                <a:spcPts val="0"/>
              </a:spcAft>
              <a:buClr>
                <a:schemeClr val="accent2"/>
              </a:buClr>
              <a:buSzPts val="1400"/>
              <a:buNone/>
              <a:defRPr b="1">
                <a:solidFill>
                  <a:schemeClr val="accent2"/>
                </a:solidFill>
              </a:defRPr>
            </a:lvl2pPr>
            <a:lvl3pPr lvl="2" rtl="0" algn="ctr">
              <a:spcBef>
                <a:spcPts val="0"/>
              </a:spcBef>
              <a:spcAft>
                <a:spcPts val="0"/>
              </a:spcAft>
              <a:buClr>
                <a:schemeClr val="accent2"/>
              </a:buClr>
              <a:buSzPts val="1400"/>
              <a:buNone/>
              <a:defRPr b="1">
                <a:solidFill>
                  <a:schemeClr val="accent2"/>
                </a:solidFill>
              </a:defRPr>
            </a:lvl3pPr>
            <a:lvl4pPr lvl="3" rtl="0" algn="ctr">
              <a:spcBef>
                <a:spcPts val="0"/>
              </a:spcBef>
              <a:spcAft>
                <a:spcPts val="0"/>
              </a:spcAft>
              <a:buClr>
                <a:schemeClr val="accent2"/>
              </a:buClr>
              <a:buSzPts val="1400"/>
              <a:buNone/>
              <a:defRPr b="1">
                <a:solidFill>
                  <a:schemeClr val="accent2"/>
                </a:solidFill>
              </a:defRPr>
            </a:lvl4pPr>
            <a:lvl5pPr lvl="4" rtl="0" algn="ctr">
              <a:spcBef>
                <a:spcPts val="0"/>
              </a:spcBef>
              <a:spcAft>
                <a:spcPts val="0"/>
              </a:spcAft>
              <a:buClr>
                <a:schemeClr val="accent2"/>
              </a:buClr>
              <a:buSzPts val="1400"/>
              <a:buNone/>
              <a:defRPr b="1">
                <a:solidFill>
                  <a:schemeClr val="accent2"/>
                </a:solidFill>
              </a:defRPr>
            </a:lvl5pPr>
            <a:lvl6pPr lvl="5" rtl="0" algn="ctr">
              <a:spcBef>
                <a:spcPts val="0"/>
              </a:spcBef>
              <a:spcAft>
                <a:spcPts val="0"/>
              </a:spcAft>
              <a:buClr>
                <a:schemeClr val="accent2"/>
              </a:buClr>
              <a:buSzPts val="1400"/>
              <a:buNone/>
              <a:defRPr b="1">
                <a:solidFill>
                  <a:schemeClr val="accent2"/>
                </a:solidFill>
              </a:defRPr>
            </a:lvl6pPr>
            <a:lvl7pPr lvl="6" rtl="0" algn="ctr">
              <a:spcBef>
                <a:spcPts val="0"/>
              </a:spcBef>
              <a:spcAft>
                <a:spcPts val="0"/>
              </a:spcAft>
              <a:buClr>
                <a:schemeClr val="accent2"/>
              </a:buClr>
              <a:buSzPts val="1400"/>
              <a:buNone/>
              <a:defRPr b="1">
                <a:solidFill>
                  <a:schemeClr val="accent2"/>
                </a:solidFill>
              </a:defRPr>
            </a:lvl7pPr>
            <a:lvl8pPr lvl="7" rtl="0" algn="ctr">
              <a:spcBef>
                <a:spcPts val="0"/>
              </a:spcBef>
              <a:spcAft>
                <a:spcPts val="0"/>
              </a:spcAft>
              <a:buClr>
                <a:schemeClr val="accent2"/>
              </a:buClr>
              <a:buSzPts val="1400"/>
              <a:buNone/>
              <a:defRPr b="1">
                <a:solidFill>
                  <a:schemeClr val="accent2"/>
                </a:solidFill>
              </a:defRPr>
            </a:lvl8pPr>
            <a:lvl9pPr lvl="8" rtl="0" algn="ctr">
              <a:spcBef>
                <a:spcPts val="0"/>
              </a:spcBef>
              <a:spcAft>
                <a:spcPts val="0"/>
              </a:spcAft>
              <a:buClr>
                <a:schemeClr val="accent2"/>
              </a:buClr>
              <a:buSzPts val="1400"/>
              <a:buNone/>
              <a:defRPr b="1">
                <a:solidFill>
                  <a:schemeClr val="accent2"/>
                </a:solidFill>
              </a:defRPr>
            </a:lvl9pPr>
          </a:lstStyle>
          <a:p/>
        </p:txBody>
      </p:sp>
      <p:sp>
        <p:nvSpPr>
          <p:cNvPr id="343" name="Google Shape;343;p37"/>
          <p:cNvSpPr txBox="1"/>
          <p:nvPr>
            <p:ph idx="6" type="body"/>
          </p:nvPr>
        </p:nvSpPr>
        <p:spPr>
          <a:xfrm>
            <a:off x="6199825" y="2571925"/>
            <a:ext cx="2267700" cy="1917600"/>
          </a:xfrm>
          <a:prstGeom prst="rect">
            <a:avLst/>
          </a:prstGeom>
        </p:spPr>
        <p:txBody>
          <a:bodyPr anchorCtr="0" anchor="t" bIns="0" lIns="0" spcFirstLastPara="1" rIns="0" wrap="square" tIns="91425">
            <a:noAutofit/>
          </a:bodyPr>
          <a:lstStyle>
            <a:lvl1pPr indent="-304800" lvl="0" marL="457200" rtl="0" algn="ctr">
              <a:lnSpc>
                <a:spcPct val="115000"/>
              </a:lnSpc>
              <a:spcBef>
                <a:spcPts val="0"/>
              </a:spcBef>
              <a:spcAft>
                <a:spcPts val="0"/>
              </a:spcAft>
              <a:buSzPts val="1200"/>
              <a:buChar char="●"/>
              <a:defRPr sz="1100"/>
            </a:lvl1pPr>
            <a:lvl2pPr indent="-298450" lvl="1" marL="914400" rtl="0" algn="ctr">
              <a:lnSpc>
                <a:spcPct val="115000"/>
              </a:lnSpc>
              <a:spcBef>
                <a:spcPts val="0"/>
              </a:spcBef>
              <a:spcAft>
                <a:spcPts val="0"/>
              </a:spcAft>
              <a:buSzPts val="1100"/>
              <a:buChar char="●"/>
              <a:defRPr sz="1100"/>
            </a:lvl2pPr>
            <a:lvl3pPr indent="-298450" lvl="2" marL="1371600" rtl="0" algn="ctr">
              <a:lnSpc>
                <a:spcPct val="115000"/>
              </a:lnSpc>
              <a:spcBef>
                <a:spcPts val="0"/>
              </a:spcBef>
              <a:spcAft>
                <a:spcPts val="0"/>
              </a:spcAft>
              <a:buSzPts val="1100"/>
              <a:buChar char="○"/>
              <a:defRPr sz="1100"/>
            </a:lvl3pPr>
            <a:lvl4pPr indent="-298450" lvl="3" marL="1828800" rtl="0" algn="ctr">
              <a:lnSpc>
                <a:spcPct val="115000"/>
              </a:lnSpc>
              <a:spcBef>
                <a:spcPts val="0"/>
              </a:spcBef>
              <a:spcAft>
                <a:spcPts val="0"/>
              </a:spcAft>
              <a:buSzPts val="1100"/>
              <a:buChar char="■"/>
              <a:defRPr sz="1100"/>
            </a:lvl4pPr>
            <a:lvl5pPr indent="-298450" lvl="4" marL="2286000" rtl="0" algn="ctr">
              <a:lnSpc>
                <a:spcPct val="115000"/>
              </a:lnSpc>
              <a:spcBef>
                <a:spcPts val="0"/>
              </a:spcBef>
              <a:spcAft>
                <a:spcPts val="0"/>
              </a:spcAft>
              <a:buSzPts val="1100"/>
              <a:buChar char="○"/>
              <a:defRPr sz="1100"/>
            </a:lvl5pPr>
            <a:lvl6pPr indent="-298450" lvl="5" marL="2743200" rtl="0" algn="ctr">
              <a:lnSpc>
                <a:spcPct val="115000"/>
              </a:lnSpc>
              <a:spcBef>
                <a:spcPts val="0"/>
              </a:spcBef>
              <a:spcAft>
                <a:spcPts val="0"/>
              </a:spcAft>
              <a:buSzPts val="1100"/>
              <a:buChar char="■"/>
              <a:defRPr sz="1100"/>
            </a:lvl6pPr>
            <a:lvl7pPr indent="-298450" lvl="6" marL="3200400" rtl="0" algn="ctr">
              <a:lnSpc>
                <a:spcPct val="115000"/>
              </a:lnSpc>
              <a:spcBef>
                <a:spcPts val="0"/>
              </a:spcBef>
              <a:spcAft>
                <a:spcPts val="0"/>
              </a:spcAft>
              <a:buSzPts val="1100"/>
              <a:buChar char="●"/>
              <a:defRPr sz="1100"/>
            </a:lvl7pPr>
            <a:lvl8pPr indent="-298450" lvl="7" marL="3657600" rtl="0" algn="ctr">
              <a:lnSpc>
                <a:spcPct val="115000"/>
              </a:lnSpc>
              <a:spcBef>
                <a:spcPts val="0"/>
              </a:spcBef>
              <a:spcAft>
                <a:spcPts val="0"/>
              </a:spcAft>
              <a:buSzPts val="1100"/>
              <a:buChar char="○"/>
              <a:defRPr sz="1100"/>
            </a:lvl8pPr>
            <a:lvl9pPr indent="-298450" lvl="8" marL="4114800" rtl="0" algn="ctr">
              <a:lnSpc>
                <a:spcPct val="115000"/>
              </a:lnSpc>
              <a:spcBef>
                <a:spcPts val="0"/>
              </a:spcBef>
              <a:spcAft>
                <a:spcPts val="0"/>
              </a:spcAft>
              <a:buSzPts val="1100"/>
              <a:buChar char="■"/>
              <a:defRPr sz="1100"/>
            </a:lvl9pPr>
          </a:lstStyle>
          <a:p/>
        </p:txBody>
      </p:sp>
      <p:sp>
        <p:nvSpPr>
          <p:cNvPr id="344" name="Google Shape;344;p37"/>
          <p:cNvSpPr txBox="1"/>
          <p:nvPr>
            <p:ph idx="7" type="subTitle"/>
          </p:nvPr>
        </p:nvSpPr>
        <p:spPr>
          <a:xfrm>
            <a:off x="6199725" y="1929550"/>
            <a:ext cx="2267700" cy="642300"/>
          </a:xfrm>
          <a:prstGeom prst="rect">
            <a:avLst/>
          </a:prstGeom>
        </p:spPr>
        <p:txBody>
          <a:bodyPr anchorCtr="0" anchor="b" bIns="0" lIns="0" spcFirstLastPara="1" rIns="0" wrap="square" tIns="0">
            <a:noAutofit/>
          </a:bodyPr>
          <a:lstStyle>
            <a:lvl1pPr lvl="0" rtl="0" algn="ctr">
              <a:spcBef>
                <a:spcPts val="0"/>
              </a:spcBef>
              <a:spcAft>
                <a:spcPts val="0"/>
              </a:spcAft>
              <a:buClr>
                <a:schemeClr val="accent2"/>
              </a:buClr>
              <a:buSzPts val="1100"/>
              <a:buNone/>
              <a:defRPr b="1" sz="1100">
                <a:solidFill>
                  <a:schemeClr val="accent2"/>
                </a:solidFill>
              </a:defRPr>
            </a:lvl1pPr>
            <a:lvl2pPr lvl="1" rtl="0" algn="ctr">
              <a:spcBef>
                <a:spcPts val="0"/>
              </a:spcBef>
              <a:spcAft>
                <a:spcPts val="0"/>
              </a:spcAft>
              <a:buClr>
                <a:schemeClr val="accent2"/>
              </a:buClr>
              <a:buSzPts val="1400"/>
              <a:buNone/>
              <a:defRPr b="1">
                <a:solidFill>
                  <a:schemeClr val="accent2"/>
                </a:solidFill>
              </a:defRPr>
            </a:lvl2pPr>
            <a:lvl3pPr lvl="2" rtl="0" algn="ctr">
              <a:spcBef>
                <a:spcPts val="0"/>
              </a:spcBef>
              <a:spcAft>
                <a:spcPts val="0"/>
              </a:spcAft>
              <a:buClr>
                <a:schemeClr val="accent2"/>
              </a:buClr>
              <a:buSzPts val="1400"/>
              <a:buNone/>
              <a:defRPr b="1">
                <a:solidFill>
                  <a:schemeClr val="accent2"/>
                </a:solidFill>
              </a:defRPr>
            </a:lvl3pPr>
            <a:lvl4pPr lvl="3" rtl="0" algn="ctr">
              <a:spcBef>
                <a:spcPts val="0"/>
              </a:spcBef>
              <a:spcAft>
                <a:spcPts val="0"/>
              </a:spcAft>
              <a:buClr>
                <a:schemeClr val="accent2"/>
              </a:buClr>
              <a:buSzPts val="1400"/>
              <a:buNone/>
              <a:defRPr b="1">
                <a:solidFill>
                  <a:schemeClr val="accent2"/>
                </a:solidFill>
              </a:defRPr>
            </a:lvl4pPr>
            <a:lvl5pPr lvl="4" rtl="0" algn="ctr">
              <a:spcBef>
                <a:spcPts val="0"/>
              </a:spcBef>
              <a:spcAft>
                <a:spcPts val="0"/>
              </a:spcAft>
              <a:buClr>
                <a:schemeClr val="accent2"/>
              </a:buClr>
              <a:buSzPts val="1400"/>
              <a:buNone/>
              <a:defRPr b="1">
                <a:solidFill>
                  <a:schemeClr val="accent2"/>
                </a:solidFill>
              </a:defRPr>
            </a:lvl5pPr>
            <a:lvl6pPr lvl="5" rtl="0" algn="ctr">
              <a:spcBef>
                <a:spcPts val="0"/>
              </a:spcBef>
              <a:spcAft>
                <a:spcPts val="0"/>
              </a:spcAft>
              <a:buClr>
                <a:schemeClr val="accent2"/>
              </a:buClr>
              <a:buSzPts val="1400"/>
              <a:buNone/>
              <a:defRPr b="1">
                <a:solidFill>
                  <a:schemeClr val="accent2"/>
                </a:solidFill>
              </a:defRPr>
            </a:lvl6pPr>
            <a:lvl7pPr lvl="6" rtl="0" algn="ctr">
              <a:spcBef>
                <a:spcPts val="0"/>
              </a:spcBef>
              <a:spcAft>
                <a:spcPts val="0"/>
              </a:spcAft>
              <a:buClr>
                <a:schemeClr val="accent2"/>
              </a:buClr>
              <a:buSzPts val="1400"/>
              <a:buNone/>
              <a:defRPr b="1">
                <a:solidFill>
                  <a:schemeClr val="accent2"/>
                </a:solidFill>
              </a:defRPr>
            </a:lvl7pPr>
            <a:lvl8pPr lvl="7" rtl="0" algn="ctr">
              <a:spcBef>
                <a:spcPts val="0"/>
              </a:spcBef>
              <a:spcAft>
                <a:spcPts val="0"/>
              </a:spcAft>
              <a:buClr>
                <a:schemeClr val="accent2"/>
              </a:buClr>
              <a:buSzPts val="1400"/>
              <a:buNone/>
              <a:defRPr b="1">
                <a:solidFill>
                  <a:schemeClr val="accent2"/>
                </a:solidFill>
              </a:defRPr>
            </a:lvl8pPr>
            <a:lvl9pPr lvl="8" rtl="0" algn="ctr">
              <a:spcBef>
                <a:spcPts val="0"/>
              </a:spcBef>
              <a:spcAft>
                <a:spcPts val="0"/>
              </a:spcAft>
              <a:buClr>
                <a:schemeClr val="accent2"/>
              </a:buClr>
              <a:buSzPts val="1400"/>
              <a:buNone/>
              <a:defRPr b="1">
                <a:solidFill>
                  <a:schemeClr val="accent2"/>
                </a:solidFill>
              </a:defRPr>
            </a:lvl9pPr>
          </a:lstStyle>
          <a:p/>
        </p:txBody>
      </p:sp>
      <p:sp>
        <p:nvSpPr>
          <p:cNvPr id="345" name="Google Shape;345;p37"/>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chemeClr val="dk1"/>
                </a:solidFill>
                <a:latin typeface="Open Sans ExtraBold"/>
                <a:ea typeface="Open Sans ExtraBold"/>
                <a:cs typeface="Open Sans ExtraBold"/>
                <a:sym typeface="Open Sans ExtraBold"/>
              </a:defRPr>
            </a:lvl1pPr>
            <a:lvl2pPr lvl="1" rtl="0" algn="ctr">
              <a:buNone/>
              <a:defRPr sz="1200">
                <a:solidFill>
                  <a:schemeClr val="dk1"/>
                </a:solidFill>
                <a:latin typeface="Open Sans ExtraBold"/>
                <a:ea typeface="Open Sans ExtraBold"/>
                <a:cs typeface="Open Sans ExtraBold"/>
                <a:sym typeface="Open Sans ExtraBold"/>
              </a:defRPr>
            </a:lvl2pPr>
            <a:lvl3pPr lvl="2" rtl="0" algn="ctr">
              <a:buNone/>
              <a:defRPr sz="1200">
                <a:solidFill>
                  <a:schemeClr val="dk1"/>
                </a:solidFill>
                <a:latin typeface="Open Sans ExtraBold"/>
                <a:ea typeface="Open Sans ExtraBold"/>
                <a:cs typeface="Open Sans ExtraBold"/>
                <a:sym typeface="Open Sans ExtraBold"/>
              </a:defRPr>
            </a:lvl3pPr>
            <a:lvl4pPr lvl="3" rtl="0" algn="ctr">
              <a:buNone/>
              <a:defRPr sz="1200">
                <a:solidFill>
                  <a:schemeClr val="dk1"/>
                </a:solidFill>
                <a:latin typeface="Open Sans ExtraBold"/>
                <a:ea typeface="Open Sans ExtraBold"/>
                <a:cs typeface="Open Sans ExtraBold"/>
                <a:sym typeface="Open Sans ExtraBold"/>
              </a:defRPr>
            </a:lvl4pPr>
            <a:lvl5pPr lvl="4" rtl="0" algn="ctr">
              <a:buNone/>
              <a:defRPr sz="1200">
                <a:solidFill>
                  <a:schemeClr val="dk1"/>
                </a:solidFill>
                <a:latin typeface="Open Sans ExtraBold"/>
                <a:ea typeface="Open Sans ExtraBold"/>
                <a:cs typeface="Open Sans ExtraBold"/>
                <a:sym typeface="Open Sans ExtraBold"/>
              </a:defRPr>
            </a:lvl5pPr>
            <a:lvl6pPr lvl="5" rtl="0" algn="ctr">
              <a:buNone/>
              <a:defRPr sz="1200">
                <a:solidFill>
                  <a:schemeClr val="dk1"/>
                </a:solidFill>
                <a:latin typeface="Open Sans ExtraBold"/>
                <a:ea typeface="Open Sans ExtraBold"/>
                <a:cs typeface="Open Sans ExtraBold"/>
                <a:sym typeface="Open Sans ExtraBold"/>
              </a:defRPr>
            </a:lvl6pPr>
            <a:lvl7pPr lvl="6" rtl="0" algn="ctr">
              <a:buNone/>
              <a:defRPr sz="1200">
                <a:solidFill>
                  <a:schemeClr val="dk1"/>
                </a:solidFill>
                <a:latin typeface="Open Sans ExtraBold"/>
                <a:ea typeface="Open Sans ExtraBold"/>
                <a:cs typeface="Open Sans ExtraBold"/>
                <a:sym typeface="Open Sans ExtraBold"/>
              </a:defRPr>
            </a:lvl7pPr>
            <a:lvl8pPr lvl="7" rtl="0" algn="ctr">
              <a:buNone/>
              <a:defRPr sz="1200">
                <a:solidFill>
                  <a:schemeClr val="dk1"/>
                </a:solidFill>
                <a:latin typeface="Open Sans ExtraBold"/>
                <a:ea typeface="Open Sans ExtraBold"/>
                <a:cs typeface="Open Sans ExtraBold"/>
                <a:sym typeface="Open Sans ExtraBold"/>
              </a:defRPr>
            </a:lvl8pPr>
            <a:lvl9pPr lvl="8" rtl="0" algn="ctr">
              <a:buNone/>
              <a:defRPr sz="1200">
                <a:solidFill>
                  <a:schemeClr val="dk1"/>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pic>
        <p:nvPicPr>
          <p:cNvPr id="346" name="Google Shape;346;p37"/>
          <p:cNvPicPr preferRelativeResize="0"/>
          <p:nvPr/>
        </p:nvPicPr>
        <p:blipFill>
          <a:blip r:embed="rId2">
            <a:alphaModFix/>
          </a:blip>
          <a:stretch>
            <a:fillRect/>
          </a:stretch>
        </p:blipFill>
        <p:spPr>
          <a:xfrm>
            <a:off x="8650224" y="4645152"/>
            <a:ext cx="320040" cy="32004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 Three Features">
  <p:cSld name="CUSTOM_4_1_1_1_1_1">
    <p:bg>
      <p:bgPr>
        <a:solidFill>
          <a:schemeClr val="dk1"/>
        </a:solidFill>
      </p:bgPr>
    </p:bg>
    <p:spTree>
      <p:nvGrpSpPr>
        <p:cNvPr id="347" name="Shape 347"/>
        <p:cNvGrpSpPr/>
        <p:nvPr/>
      </p:nvGrpSpPr>
      <p:grpSpPr>
        <a:xfrm>
          <a:off x="0" y="0"/>
          <a:ext cx="0" cy="0"/>
          <a:chOff x="0" y="0"/>
          <a:chExt cx="0" cy="0"/>
        </a:xfrm>
      </p:grpSpPr>
      <p:pic>
        <p:nvPicPr>
          <p:cNvPr id="348" name="Google Shape;348;p38"/>
          <p:cNvPicPr preferRelativeResize="0"/>
          <p:nvPr/>
        </p:nvPicPr>
        <p:blipFill>
          <a:blip r:embed="rId2">
            <a:alphaModFix/>
          </a:blip>
          <a:stretch>
            <a:fillRect/>
          </a:stretch>
        </p:blipFill>
        <p:spPr>
          <a:xfrm>
            <a:off x="8645585" y="4668248"/>
            <a:ext cx="320040" cy="320040"/>
          </a:xfrm>
          <a:prstGeom prst="rect">
            <a:avLst/>
          </a:prstGeom>
          <a:noFill/>
          <a:ln>
            <a:noFill/>
          </a:ln>
        </p:spPr>
      </p:pic>
      <p:sp>
        <p:nvSpPr>
          <p:cNvPr id="349" name="Google Shape;349;p38"/>
          <p:cNvSpPr txBox="1"/>
          <p:nvPr>
            <p:ph idx="1" type="body"/>
          </p:nvPr>
        </p:nvSpPr>
        <p:spPr>
          <a:xfrm>
            <a:off x="5221250" y="1289338"/>
            <a:ext cx="3246000" cy="642300"/>
          </a:xfrm>
          <a:prstGeom prst="rect">
            <a:avLst/>
          </a:prstGeom>
        </p:spPr>
        <p:txBody>
          <a:bodyPr anchorCtr="0" anchor="t" bIns="0" lIns="320025" spcFirstLastPara="1" rIns="0" wrap="square" tIns="91425">
            <a:noAutofit/>
          </a:bodyPr>
          <a:lstStyle>
            <a:lvl1pPr indent="-298450" lvl="0" marL="457200" rtl="0">
              <a:lnSpc>
                <a:spcPct val="115000"/>
              </a:lnSpc>
              <a:spcBef>
                <a:spcPts val="0"/>
              </a:spcBef>
              <a:spcAft>
                <a:spcPts val="0"/>
              </a:spcAft>
              <a:buClr>
                <a:srgbClr val="FFBE00"/>
              </a:buClr>
              <a:buSzPts val="1100"/>
              <a:buChar char="●"/>
              <a:defRPr sz="1100">
                <a:solidFill>
                  <a:schemeClr val="lt1"/>
                </a:solidFill>
              </a:defRPr>
            </a:lvl1pPr>
            <a:lvl2pPr indent="-298450" lvl="1" marL="914400" rtl="0">
              <a:lnSpc>
                <a:spcPct val="115000"/>
              </a:lnSpc>
              <a:spcBef>
                <a:spcPts val="0"/>
              </a:spcBef>
              <a:spcAft>
                <a:spcPts val="0"/>
              </a:spcAft>
              <a:buClr>
                <a:schemeClr val="lt1"/>
              </a:buClr>
              <a:buSzPts val="1100"/>
              <a:buChar char="●"/>
              <a:defRPr sz="1100">
                <a:solidFill>
                  <a:schemeClr val="lt1"/>
                </a:solidFill>
              </a:defRPr>
            </a:lvl2pPr>
            <a:lvl3pPr indent="-298450" lvl="2" marL="1371600" rtl="0">
              <a:lnSpc>
                <a:spcPct val="115000"/>
              </a:lnSpc>
              <a:spcBef>
                <a:spcPts val="0"/>
              </a:spcBef>
              <a:spcAft>
                <a:spcPts val="0"/>
              </a:spcAft>
              <a:buClr>
                <a:schemeClr val="lt1"/>
              </a:buClr>
              <a:buSzPts val="1100"/>
              <a:buChar char="○"/>
              <a:defRPr sz="1100">
                <a:solidFill>
                  <a:schemeClr val="lt1"/>
                </a:solidFill>
              </a:defRPr>
            </a:lvl3pPr>
            <a:lvl4pPr indent="-298450" lvl="3" marL="1828800" rtl="0">
              <a:lnSpc>
                <a:spcPct val="115000"/>
              </a:lnSpc>
              <a:spcBef>
                <a:spcPts val="0"/>
              </a:spcBef>
              <a:spcAft>
                <a:spcPts val="0"/>
              </a:spcAft>
              <a:buClr>
                <a:schemeClr val="lt1"/>
              </a:buClr>
              <a:buSzPts val="1100"/>
              <a:buChar char="■"/>
              <a:defRPr sz="1100">
                <a:solidFill>
                  <a:schemeClr val="lt1"/>
                </a:solidFill>
              </a:defRPr>
            </a:lvl4pPr>
            <a:lvl5pPr indent="-298450" lvl="4" marL="2286000" rtl="0">
              <a:lnSpc>
                <a:spcPct val="115000"/>
              </a:lnSpc>
              <a:spcBef>
                <a:spcPts val="0"/>
              </a:spcBef>
              <a:spcAft>
                <a:spcPts val="0"/>
              </a:spcAft>
              <a:buClr>
                <a:schemeClr val="lt1"/>
              </a:buClr>
              <a:buSzPts val="1100"/>
              <a:buChar char="○"/>
              <a:defRPr sz="1100">
                <a:solidFill>
                  <a:schemeClr val="lt1"/>
                </a:solidFill>
              </a:defRPr>
            </a:lvl5pPr>
            <a:lvl6pPr indent="-298450" lvl="5" marL="2743200" rtl="0">
              <a:lnSpc>
                <a:spcPct val="115000"/>
              </a:lnSpc>
              <a:spcBef>
                <a:spcPts val="0"/>
              </a:spcBef>
              <a:spcAft>
                <a:spcPts val="0"/>
              </a:spcAft>
              <a:buClr>
                <a:schemeClr val="lt1"/>
              </a:buClr>
              <a:buSzPts val="1100"/>
              <a:buChar char="■"/>
              <a:defRPr sz="1100">
                <a:solidFill>
                  <a:schemeClr val="lt1"/>
                </a:solidFill>
              </a:defRPr>
            </a:lvl6pPr>
            <a:lvl7pPr indent="-298450" lvl="6" marL="3200400" rtl="0">
              <a:lnSpc>
                <a:spcPct val="115000"/>
              </a:lnSpc>
              <a:spcBef>
                <a:spcPts val="0"/>
              </a:spcBef>
              <a:spcAft>
                <a:spcPts val="0"/>
              </a:spcAft>
              <a:buClr>
                <a:schemeClr val="lt1"/>
              </a:buClr>
              <a:buSzPts val="1100"/>
              <a:buChar char="●"/>
              <a:defRPr sz="1100">
                <a:solidFill>
                  <a:schemeClr val="lt1"/>
                </a:solidFill>
              </a:defRPr>
            </a:lvl7pPr>
            <a:lvl8pPr indent="-298450" lvl="7" marL="3657600" rtl="0">
              <a:lnSpc>
                <a:spcPct val="115000"/>
              </a:lnSpc>
              <a:spcBef>
                <a:spcPts val="0"/>
              </a:spcBef>
              <a:spcAft>
                <a:spcPts val="0"/>
              </a:spcAft>
              <a:buClr>
                <a:schemeClr val="lt1"/>
              </a:buClr>
              <a:buSzPts val="1100"/>
              <a:buChar char="○"/>
              <a:defRPr sz="1100">
                <a:solidFill>
                  <a:schemeClr val="lt1"/>
                </a:solidFill>
              </a:defRPr>
            </a:lvl8pPr>
            <a:lvl9pPr indent="-298450" lvl="8" marL="4114800" rtl="0">
              <a:lnSpc>
                <a:spcPct val="115000"/>
              </a:lnSpc>
              <a:spcBef>
                <a:spcPts val="0"/>
              </a:spcBef>
              <a:spcAft>
                <a:spcPts val="0"/>
              </a:spcAft>
              <a:buClr>
                <a:schemeClr val="lt1"/>
              </a:buClr>
              <a:buSzPts val="1100"/>
              <a:buChar char="■"/>
              <a:defRPr sz="1100">
                <a:solidFill>
                  <a:schemeClr val="lt1"/>
                </a:solidFill>
              </a:defRPr>
            </a:lvl9pPr>
          </a:lstStyle>
          <a:p/>
        </p:txBody>
      </p:sp>
      <p:sp>
        <p:nvSpPr>
          <p:cNvPr id="350" name="Google Shape;350;p38"/>
          <p:cNvSpPr txBox="1"/>
          <p:nvPr>
            <p:ph idx="2" type="subTitle"/>
          </p:nvPr>
        </p:nvSpPr>
        <p:spPr>
          <a:xfrm>
            <a:off x="5221225" y="646963"/>
            <a:ext cx="3246000" cy="642300"/>
          </a:xfrm>
          <a:prstGeom prst="rect">
            <a:avLst/>
          </a:prstGeom>
        </p:spPr>
        <p:txBody>
          <a:bodyPr anchorCtr="0" anchor="b" bIns="0" lIns="320025" spcFirstLastPara="1" rIns="0" wrap="square" tIns="0">
            <a:noAutofit/>
          </a:bodyPr>
          <a:lstStyle>
            <a:lvl1pPr lvl="0" rtl="0">
              <a:spcBef>
                <a:spcPts val="0"/>
              </a:spcBef>
              <a:spcAft>
                <a:spcPts val="0"/>
              </a:spcAft>
              <a:buClr>
                <a:schemeClr val="dk2"/>
              </a:buClr>
              <a:buSzPts val="1100"/>
              <a:buNone/>
              <a:defRPr b="1" sz="1100">
                <a:solidFill>
                  <a:schemeClr val="dk2"/>
                </a:solidFill>
              </a:defRPr>
            </a:lvl1pPr>
            <a:lvl2pPr lvl="1" rtl="0">
              <a:spcBef>
                <a:spcPts val="0"/>
              </a:spcBef>
              <a:spcAft>
                <a:spcPts val="0"/>
              </a:spcAft>
              <a:buClr>
                <a:schemeClr val="dk2"/>
              </a:buClr>
              <a:buSzPts val="1400"/>
              <a:buNone/>
              <a:defRPr b="1">
                <a:solidFill>
                  <a:schemeClr val="dk2"/>
                </a:solidFill>
              </a:defRPr>
            </a:lvl2pPr>
            <a:lvl3pPr lvl="2" rtl="0">
              <a:spcBef>
                <a:spcPts val="0"/>
              </a:spcBef>
              <a:spcAft>
                <a:spcPts val="0"/>
              </a:spcAft>
              <a:buClr>
                <a:schemeClr val="dk2"/>
              </a:buClr>
              <a:buSzPts val="1400"/>
              <a:buNone/>
              <a:defRPr b="1">
                <a:solidFill>
                  <a:schemeClr val="dk2"/>
                </a:solidFill>
              </a:defRPr>
            </a:lvl3pPr>
            <a:lvl4pPr lvl="3" rtl="0">
              <a:spcBef>
                <a:spcPts val="0"/>
              </a:spcBef>
              <a:spcAft>
                <a:spcPts val="0"/>
              </a:spcAft>
              <a:buClr>
                <a:schemeClr val="dk2"/>
              </a:buClr>
              <a:buSzPts val="1400"/>
              <a:buNone/>
              <a:defRPr b="1">
                <a:solidFill>
                  <a:schemeClr val="dk2"/>
                </a:solidFill>
              </a:defRPr>
            </a:lvl4pPr>
            <a:lvl5pPr lvl="4" rtl="0">
              <a:spcBef>
                <a:spcPts val="0"/>
              </a:spcBef>
              <a:spcAft>
                <a:spcPts val="0"/>
              </a:spcAft>
              <a:buClr>
                <a:schemeClr val="dk2"/>
              </a:buClr>
              <a:buSzPts val="1400"/>
              <a:buNone/>
              <a:defRPr b="1">
                <a:solidFill>
                  <a:schemeClr val="dk2"/>
                </a:solidFill>
              </a:defRPr>
            </a:lvl5pPr>
            <a:lvl6pPr lvl="5" rtl="0">
              <a:spcBef>
                <a:spcPts val="0"/>
              </a:spcBef>
              <a:spcAft>
                <a:spcPts val="0"/>
              </a:spcAft>
              <a:buClr>
                <a:schemeClr val="dk2"/>
              </a:buClr>
              <a:buSzPts val="1400"/>
              <a:buNone/>
              <a:defRPr b="1">
                <a:solidFill>
                  <a:schemeClr val="dk2"/>
                </a:solidFill>
              </a:defRPr>
            </a:lvl6pPr>
            <a:lvl7pPr lvl="6" rtl="0">
              <a:spcBef>
                <a:spcPts val="0"/>
              </a:spcBef>
              <a:spcAft>
                <a:spcPts val="0"/>
              </a:spcAft>
              <a:buClr>
                <a:schemeClr val="dk2"/>
              </a:buClr>
              <a:buSzPts val="1400"/>
              <a:buNone/>
              <a:defRPr b="1">
                <a:solidFill>
                  <a:schemeClr val="dk2"/>
                </a:solidFill>
              </a:defRPr>
            </a:lvl7pPr>
            <a:lvl8pPr lvl="7" rtl="0">
              <a:spcBef>
                <a:spcPts val="0"/>
              </a:spcBef>
              <a:spcAft>
                <a:spcPts val="0"/>
              </a:spcAft>
              <a:buClr>
                <a:schemeClr val="dk2"/>
              </a:buClr>
              <a:buSzPts val="1400"/>
              <a:buNone/>
              <a:defRPr b="1">
                <a:solidFill>
                  <a:schemeClr val="dk2"/>
                </a:solidFill>
              </a:defRPr>
            </a:lvl8pPr>
            <a:lvl9pPr lvl="8" rtl="0">
              <a:spcBef>
                <a:spcPts val="0"/>
              </a:spcBef>
              <a:spcAft>
                <a:spcPts val="0"/>
              </a:spcAft>
              <a:buClr>
                <a:schemeClr val="dk2"/>
              </a:buClr>
              <a:buSzPts val="1400"/>
              <a:buNone/>
              <a:defRPr b="1">
                <a:solidFill>
                  <a:schemeClr val="dk2"/>
                </a:solidFill>
              </a:defRPr>
            </a:lvl9pPr>
          </a:lstStyle>
          <a:p/>
        </p:txBody>
      </p:sp>
      <p:sp>
        <p:nvSpPr>
          <p:cNvPr id="351" name="Google Shape;351;p38"/>
          <p:cNvSpPr/>
          <p:nvPr/>
        </p:nvSpPr>
        <p:spPr>
          <a:xfrm>
            <a:off x="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8"/>
          <p:cNvSpPr txBox="1"/>
          <p:nvPr>
            <p:ph type="title"/>
          </p:nvPr>
        </p:nvSpPr>
        <p:spPr>
          <a:xfrm>
            <a:off x="676650" y="1289300"/>
            <a:ext cx="3246000" cy="2560200"/>
          </a:xfrm>
          <a:prstGeom prst="rect">
            <a:avLst/>
          </a:prstGeom>
        </p:spPr>
        <p:txBody>
          <a:bodyPr anchorCtr="0" anchor="ctr" bIns="0" lIns="0" spcFirstLastPara="1" rIns="0" wrap="square" tIns="0">
            <a:noAutofit/>
          </a:bodyPr>
          <a:lstStyle>
            <a:lvl1pPr lvl="0" rtl="0">
              <a:spcBef>
                <a:spcPts val="0"/>
              </a:spcBef>
              <a:spcAft>
                <a:spcPts val="0"/>
              </a:spcAft>
              <a:buSzPts val="3600"/>
              <a:buNone/>
              <a:defRPr sz="3600"/>
            </a:lvl1pPr>
            <a:lvl2pPr lvl="1"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2pPr>
            <a:lvl3pPr lvl="2"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3pPr>
            <a:lvl4pPr lvl="3"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4pPr>
            <a:lvl5pPr lvl="4"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5pPr>
            <a:lvl6pPr lvl="5"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6pPr>
            <a:lvl7pPr lvl="6"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7pPr>
            <a:lvl8pPr lvl="7"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8pPr>
            <a:lvl9pPr lvl="8"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9pPr>
          </a:lstStyle>
          <a:p/>
        </p:txBody>
      </p:sp>
      <p:sp>
        <p:nvSpPr>
          <p:cNvPr id="353" name="Google Shape;353;p38"/>
          <p:cNvSpPr/>
          <p:nvPr/>
        </p:nvSpPr>
        <p:spPr>
          <a:xfrm>
            <a:off x="676650" y="3791000"/>
            <a:ext cx="649500" cy="58500"/>
          </a:xfrm>
          <a:prstGeom prst="rect">
            <a:avLst/>
          </a:prstGeom>
          <a:solidFill>
            <a:srgbClr val="FFBE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54" name="Google Shape;354;p38"/>
          <p:cNvSpPr txBox="1"/>
          <p:nvPr>
            <p:ph idx="3" type="body"/>
          </p:nvPr>
        </p:nvSpPr>
        <p:spPr>
          <a:xfrm>
            <a:off x="5221250" y="2565263"/>
            <a:ext cx="3246000" cy="642300"/>
          </a:xfrm>
          <a:prstGeom prst="rect">
            <a:avLst/>
          </a:prstGeom>
        </p:spPr>
        <p:txBody>
          <a:bodyPr anchorCtr="0" anchor="t" bIns="0" lIns="320025" spcFirstLastPara="1" rIns="0" wrap="square" tIns="91425">
            <a:noAutofit/>
          </a:bodyPr>
          <a:lstStyle>
            <a:lvl1pPr indent="-298450" lvl="0" marL="457200" rtl="0">
              <a:lnSpc>
                <a:spcPct val="115000"/>
              </a:lnSpc>
              <a:spcBef>
                <a:spcPts val="0"/>
              </a:spcBef>
              <a:spcAft>
                <a:spcPts val="0"/>
              </a:spcAft>
              <a:buClr>
                <a:srgbClr val="FFBE00"/>
              </a:buClr>
              <a:buSzPts val="1100"/>
              <a:buChar char="●"/>
              <a:defRPr sz="1100">
                <a:solidFill>
                  <a:schemeClr val="lt1"/>
                </a:solidFill>
              </a:defRPr>
            </a:lvl1pPr>
            <a:lvl2pPr indent="-298450" lvl="1" marL="914400" rtl="0">
              <a:lnSpc>
                <a:spcPct val="115000"/>
              </a:lnSpc>
              <a:spcBef>
                <a:spcPts val="0"/>
              </a:spcBef>
              <a:spcAft>
                <a:spcPts val="0"/>
              </a:spcAft>
              <a:buClr>
                <a:schemeClr val="lt1"/>
              </a:buClr>
              <a:buSzPts val="1100"/>
              <a:buChar char="●"/>
              <a:defRPr sz="1100">
                <a:solidFill>
                  <a:schemeClr val="lt1"/>
                </a:solidFill>
              </a:defRPr>
            </a:lvl2pPr>
            <a:lvl3pPr indent="-298450" lvl="2" marL="1371600" rtl="0">
              <a:lnSpc>
                <a:spcPct val="115000"/>
              </a:lnSpc>
              <a:spcBef>
                <a:spcPts val="0"/>
              </a:spcBef>
              <a:spcAft>
                <a:spcPts val="0"/>
              </a:spcAft>
              <a:buClr>
                <a:schemeClr val="lt1"/>
              </a:buClr>
              <a:buSzPts val="1100"/>
              <a:buChar char="○"/>
              <a:defRPr sz="1100">
                <a:solidFill>
                  <a:schemeClr val="lt1"/>
                </a:solidFill>
              </a:defRPr>
            </a:lvl3pPr>
            <a:lvl4pPr indent="-298450" lvl="3" marL="1828800" rtl="0">
              <a:lnSpc>
                <a:spcPct val="115000"/>
              </a:lnSpc>
              <a:spcBef>
                <a:spcPts val="0"/>
              </a:spcBef>
              <a:spcAft>
                <a:spcPts val="0"/>
              </a:spcAft>
              <a:buClr>
                <a:schemeClr val="lt1"/>
              </a:buClr>
              <a:buSzPts val="1100"/>
              <a:buChar char="■"/>
              <a:defRPr sz="1100">
                <a:solidFill>
                  <a:schemeClr val="lt1"/>
                </a:solidFill>
              </a:defRPr>
            </a:lvl4pPr>
            <a:lvl5pPr indent="-298450" lvl="4" marL="2286000" rtl="0">
              <a:lnSpc>
                <a:spcPct val="115000"/>
              </a:lnSpc>
              <a:spcBef>
                <a:spcPts val="0"/>
              </a:spcBef>
              <a:spcAft>
                <a:spcPts val="0"/>
              </a:spcAft>
              <a:buClr>
                <a:schemeClr val="lt1"/>
              </a:buClr>
              <a:buSzPts val="1100"/>
              <a:buChar char="○"/>
              <a:defRPr sz="1100">
                <a:solidFill>
                  <a:schemeClr val="lt1"/>
                </a:solidFill>
              </a:defRPr>
            </a:lvl5pPr>
            <a:lvl6pPr indent="-298450" lvl="5" marL="2743200" rtl="0">
              <a:lnSpc>
                <a:spcPct val="115000"/>
              </a:lnSpc>
              <a:spcBef>
                <a:spcPts val="0"/>
              </a:spcBef>
              <a:spcAft>
                <a:spcPts val="0"/>
              </a:spcAft>
              <a:buClr>
                <a:schemeClr val="lt1"/>
              </a:buClr>
              <a:buSzPts val="1100"/>
              <a:buChar char="■"/>
              <a:defRPr sz="1100">
                <a:solidFill>
                  <a:schemeClr val="lt1"/>
                </a:solidFill>
              </a:defRPr>
            </a:lvl6pPr>
            <a:lvl7pPr indent="-298450" lvl="6" marL="3200400" rtl="0">
              <a:lnSpc>
                <a:spcPct val="115000"/>
              </a:lnSpc>
              <a:spcBef>
                <a:spcPts val="0"/>
              </a:spcBef>
              <a:spcAft>
                <a:spcPts val="0"/>
              </a:spcAft>
              <a:buClr>
                <a:schemeClr val="lt1"/>
              </a:buClr>
              <a:buSzPts val="1100"/>
              <a:buChar char="●"/>
              <a:defRPr sz="1100">
                <a:solidFill>
                  <a:schemeClr val="lt1"/>
                </a:solidFill>
              </a:defRPr>
            </a:lvl7pPr>
            <a:lvl8pPr indent="-298450" lvl="7" marL="3657600" rtl="0">
              <a:lnSpc>
                <a:spcPct val="115000"/>
              </a:lnSpc>
              <a:spcBef>
                <a:spcPts val="0"/>
              </a:spcBef>
              <a:spcAft>
                <a:spcPts val="0"/>
              </a:spcAft>
              <a:buClr>
                <a:schemeClr val="lt1"/>
              </a:buClr>
              <a:buSzPts val="1100"/>
              <a:buChar char="○"/>
              <a:defRPr sz="1100">
                <a:solidFill>
                  <a:schemeClr val="lt1"/>
                </a:solidFill>
              </a:defRPr>
            </a:lvl8pPr>
            <a:lvl9pPr indent="-298450" lvl="8" marL="4114800" rtl="0">
              <a:lnSpc>
                <a:spcPct val="115000"/>
              </a:lnSpc>
              <a:spcBef>
                <a:spcPts val="0"/>
              </a:spcBef>
              <a:spcAft>
                <a:spcPts val="0"/>
              </a:spcAft>
              <a:buClr>
                <a:schemeClr val="lt1"/>
              </a:buClr>
              <a:buSzPts val="1100"/>
              <a:buChar char="■"/>
              <a:defRPr sz="1100">
                <a:solidFill>
                  <a:schemeClr val="lt1"/>
                </a:solidFill>
              </a:defRPr>
            </a:lvl9pPr>
          </a:lstStyle>
          <a:p/>
        </p:txBody>
      </p:sp>
      <p:sp>
        <p:nvSpPr>
          <p:cNvPr id="355" name="Google Shape;355;p38"/>
          <p:cNvSpPr txBox="1"/>
          <p:nvPr>
            <p:ph idx="4" type="subTitle"/>
          </p:nvPr>
        </p:nvSpPr>
        <p:spPr>
          <a:xfrm>
            <a:off x="5221225" y="1922888"/>
            <a:ext cx="3246000" cy="642300"/>
          </a:xfrm>
          <a:prstGeom prst="rect">
            <a:avLst/>
          </a:prstGeom>
        </p:spPr>
        <p:txBody>
          <a:bodyPr anchorCtr="0" anchor="b" bIns="0" lIns="320025" spcFirstLastPara="1" rIns="0" wrap="square" tIns="0">
            <a:noAutofit/>
          </a:bodyPr>
          <a:lstStyle>
            <a:lvl1pPr lvl="0" rtl="0">
              <a:spcBef>
                <a:spcPts val="0"/>
              </a:spcBef>
              <a:spcAft>
                <a:spcPts val="0"/>
              </a:spcAft>
              <a:buClr>
                <a:schemeClr val="dk2"/>
              </a:buClr>
              <a:buSzPts val="1100"/>
              <a:buNone/>
              <a:defRPr b="1" sz="1100">
                <a:solidFill>
                  <a:schemeClr val="dk2"/>
                </a:solidFill>
              </a:defRPr>
            </a:lvl1pPr>
            <a:lvl2pPr lvl="1" rtl="0">
              <a:spcBef>
                <a:spcPts val="0"/>
              </a:spcBef>
              <a:spcAft>
                <a:spcPts val="0"/>
              </a:spcAft>
              <a:buClr>
                <a:schemeClr val="dk2"/>
              </a:buClr>
              <a:buSzPts val="1400"/>
              <a:buNone/>
              <a:defRPr b="1">
                <a:solidFill>
                  <a:schemeClr val="dk2"/>
                </a:solidFill>
              </a:defRPr>
            </a:lvl2pPr>
            <a:lvl3pPr lvl="2" rtl="0">
              <a:spcBef>
                <a:spcPts val="0"/>
              </a:spcBef>
              <a:spcAft>
                <a:spcPts val="0"/>
              </a:spcAft>
              <a:buClr>
                <a:schemeClr val="dk2"/>
              </a:buClr>
              <a:buSzPts val="1400"/>
              <a:buNone/>
              <a:defRPr b="1">
                <a:solidFill>
                  <a:schemeClr val="dk2"/>
                </a:solidFill>
              </a:defRPr>
            </a:lvl3pPr>
            <a:lvl4pPr lvl="3" rtl="0">
              <a:spcBef>
                <a:spcPts val="0"/>
              </a:spcBef>
              <a:spcAft>
                <a:spcPts val="0"/>
              </a:spcAft>
              <a:buClr>
                <a:schemeClr val="dk2"/>
              </a:buClr>
              <a:buSzPts val="1400"/>
              <a:buNone/>
              <a:defRPr b="1">
                <a:solidFill>
                  <a:schemeClr val="dk2"/>
                </a:solidFill>
              </a:defRPr>
            </a:lvl4pPr>
            <a:lvl5pPr lvl="4" rtl="0">
              <a:spcBef>
                <a:spcPts val="0"/>
              </a:spcBef>
              <a:spcAft>
                <a:spcPts val="0"/>
              </a:spcAft>
              <a:buClr>
                <a:schemeClr val="dk2"/>
              </a:buClr>
              <a:buSzPts val="1400"/>
              <a:buNone/>
              <a:defRPr b="1">
                <a:solidFill>
                  <a:schemeClr val="dk2"/>
                </a:solidFill>
              </a:defRPr>
            </a:lvl5pPr>
            <a:lvl6pPr lvl="5" rtl="0">
              <a:spcBef>
                <a:spcPts val="0"/>
              </a:spcBef>
              <a:spcAft>
                <a:spcPts val="0"/>
              </a:spcAft>
              <a:buClr>
                <a:schemeClr val="dk2"/>
              </a:buClr>
              <a:buSzPts val="1400"/>
              <a:buNone/>
              <a:defRPr b="1">
                <a:solidFill>
                  <a:schemeClr val="dk2"/>
                </a:solidFill>
              </a:defRPr>
            </a:lvl6pPr>
            <a:lvl7pPr lvl="6" rtl="0">
              <a:spcBef>
                <a:spcPts val="0"/>
              </a:spcBef>
              <a:spcAft>
                <a:spcPts val="0"/>
              </a:spcAft>
              <a:buClr>
                <a:schemeClr val="dk2"/>
              </a:buClr>
              <a:buSzPts val="1400"/>
              <a:buNone/>
              <a:defRPr b="1">
                <a:solidFill>
                  <a:schemeClr val="dk2"/>
                </a:solidFill>
              </a:defRPr>
            </a:lvl7pPr>
            <a:lvl8pPr lvl="7" rtl="0">
              <a:spcBef>
                <a:spcPts val="0"/>
              </a:spcBef>
              <a:spcAft>
                <a:spcPts val="0"/>
              </a:spcAft>
              <a:buClr>
                <a:schemeClr val="dk2"/>
              </a:buClr>
              <a:buSzPts val="1400"/>
              <a:buNone/>
              <a:defRPr b="1">
                <a:solidFill>
                  <a:schemeClr val="dk2"/>
                </a:solidFill>
              </a:defRPr>
            </a:lvl8pPr>
            <a:lvl9pPr lvl="8" rtl="0">
              <a:spcBef>
                <a:spcPts val="0"/>
              </a:spcBef>
              <a:spcAft>
                <a:spcPts val="0"/>
              </a:spcAft>
              <a:buClr>
                <a:schemeClr val="dk2"/>
              </a:buClr>
              <a:buSzPts val="1400"/>
              <a:buNone/>
              <a:defRPr b="1">
                <a:solidFill>
                  <a:schemeClr val="dk2"/>
                </a:solidFill>
              </a:defRPr>
            </a:lvl9pPr>
          </a:lstStyle>
          <a:p/>
        </p:txBody>
      </p:sp>
      <p:sp>
        <p:nvSpPr>
          <p:cNvPr id="356" name="Google Shape;356;p38"/>
          <p:cNvSpPr txBox="1"/>
          <p:nvPr>
            <p:ph idx="5" type="body"/>
          </p:nvPr>
        </p:nvSpPr>
        <p:spPr>
          <a:xfrm>
            <a:off x="5221250" y="3860513"/>
            <a:ext cx="3246000" cy="642300"/>
          </a:xfrm>
          <a:prstGeom prst="rect">
            <a:avLst/>
          </a:prstGeom>
        </p:spPr>
        <p:txBody>
          <a:bodyPr anchorCtr="0" anchor="t" bIns="0" lIns="320025" spcFirstLastPara="1" rIns="0" wrap="square" tIns="91425">
            <a:noAutofit/>
          </a:bodyPr>
          <a:lstStyle>
            <a:lvl1pPr indent="-298450" lvl="0" marL="457200" rtl="0">
              <a:lnSpc>
                <a:spcPct val="115000"/>
              </a:lnSpc>
              <a:spcBef>
                <a:spcPts val="0"/>
              </a:spcBef>
              <a:spcAft>
                <a:spcPts val="0"/>
              </a:spcAft>
              <a:buClr>
                <a:srgbClr val="FFBE00"/>
              </a:buClr>
              <a:buSzPts val="1100"/>
              <a:buChar char="●"/>
              <a:defRPr sz="1100">
                <a:solidFill>
                  <a:schemeClr val="lt1"/>
                </a:solidFill>
              </a:defRPr>
            </a:lvl1pPr>
            <a:lvl2pPr indent="-298450" lvl="1" marL="914400" rtl="0">
              <a:lnSpc>
                <a:spcPct val="115000"/>
              </a:lnSpc>
              <a:spcBef>
                <a:spcPts val="0"/>
              </a:spcBef>
              <a:spcAft>
                <a:spcPts val="0"/>
              </a:spcAft>
              <a:buClr>
                <a:schemeClr val="lt1"/>
              </a:buClr>
              <a:buSzPts val="1100"/>
              <a:buChar char="●"/>
              <a:defRPr sz="1100">
                <a:solidFill>
                  <a:schemeClr val="lt1"/>
                </a:solidFill>
              </a:defRPr>
            </a:lvl2pPr>
            <a:lvl3pPr indent="-298450" lvl="2" marL="1371600" rtl="0">
              <a:lnSpc>
                <a:spcPct val="115000"/>
              </a:lnSpc>
              <a:spcBef>
                <a:spcPts val="0"/>
              </a:spcBef>
              <a:spcAft>
                <a:spcPts val="0"/>
              </a:spcAft>
              <a:buClr>
                <a:schemeClr val="lt1"/>
              </a:buClr>
              <a:buSzPts val="1100"/>
              <a:buChar char="○"/>
              <a:defRPr sz="1100">
                <a:solidFill>
                  <a:schemeClr val="lt1"/>
                </a:solidFill>
              </a:defRPr>
            </a:lvl3pPr>
            <a:lvl4pPr indent="-298450" lvl="3" marL="1828800" rtl="0">
              <a:lnSpc>
                <a:spcPct val="115000"/>
              </a:lnSpc>
              <a:spcBef>
                <a:spcPts val="0"/>
              </a:spcBef>
              <a:spcAft>
                <a:spcPts val="0"/>
              </a:spcAft>
              <a:buClr>
                <a:schemeClr val="lt1"/>
              </a:buClr>
              <a:buSzPts val="1100"/>
              <a:buChar char="■"/>
              <a:defRPr sz="1100">
                <a:solidFill>
                  <a:schemeClr val="lt1"/>
                </a:solidFill>
              </a:defRPr>
            </a:lvl4pPr>
            <a:lvl5pPr indent="-298450" lvl="4" marL="2286000" rtl="0">
              <a:lnSpc>
                <a:spcPct val="115000"/>
              </a:lnSpc>
              <a:spcBef>
                <a:spcPts val="0"/>
              </a:spcBef>
              <a:spcAft>
                <a:spcPts val="0"/>
              </a:spcAft>
              <a:buClr>
                <a:schemeClr val="lt1"/>
              </a:buClr>
              <a:buSzPts val="1100"/>
              <a:buChar char="○"/>
              <a:defRPr sz="1100">
                <a:solidFill>
                  <a:schemeClr val="lt1"/>
                </a:solidFill>
              </a:defRPr>
            </a:lvl5pPr>
            <a:lvl6pPr indent="-298450" lvl="5" marL="2743200" rtl="0">
              <a:lnSpc>
                <a:spcPct val="115000"/>
              </a:lnSpc>
              <a:spcBef>
                <a:spcPts val="0"/>
              </a:spcBef>
              <a:spcAft>
                <a:spcPts val="0"/>
              </a:spcAft>
              <a:buClr>
                <a:schemeClr val="lt1"/>
              </a:buClr>
              <a:buSzPts val="1100"/>
              <a:buChar char="■"/>
              <a:defRPr sz="1100">
                <a:solidFill>
                  <a:schemeClr val="lt1"/>
                </a:solidFill>
              </a:defRPr>
            </a:lvl6pPr>
            <a:lvl7pPr indent="-298450" lvl="6" marL="3200400" rtl="0">
              <a:lnSpc>
                <a:spcPct val="115000"/>
              </a:lnSpc>
              <a:spcBef>
                <a:spcPts val="0"/>
              </a:spcBef>
              <a:spcAft>
                <a:spcPts val="0"/>
              </a:spcAft>
              <a:buClr>
                <a:schemeClr val="lt1"/>
              </a:buClr>
              <a:buSzPts val="1100"/>
              <a:buChar char="●"/>
              <a:defRPr sz="1100">
                <a:solidFill>
                  <a:schemeClr val="lt1"/>
                </a:solidFill>
              </a:defRPr>
            </a:lvl7pPr>
            <a:lvl8pPr indent="-298450" lvl="7" marL="3657600" rtl="0">
              <a:lnSpc>
                <a:spcPct val="115000"/>
              </a:lnSpc>
              <a:spcBef>
                <a:spcPts val="0"/>
              </a:spcBef>
              <a:spcAft>
                <a:spcPts val="0"/>
              </a:spcAft>
              <a:buClr>
                <a:schemeClr val="lt1"/>
              </a:buClr>
              <a:buSzPts val="1100"/>
              <a:buChar char="○"/>
              <a:defRPr sz="1100">
                <a:solidFill>
                  <a:schemeClr val="lt1"/>
                </a:solidFill>
              </a:defRPr>
            </a:lvl8pPr>
            <a:lvl9pPr indent="-298450" lvl="8" marL="4114800" rtl="0">
              <a:lnSpc>
                <a:spcPct val="115000"/>
              </a:lnSpc>
              <a:spcBef>
                <a:spcPts val="0"/>
              </a:spcBef>
              <a:spcAft>
                <a:spcPts val="0"/>
              </a:spcAft>
              <a:buClr>
                <a:schemeClr val="lt1"/>
              </a:buClr>
              <a:buSzPts val="1100"/>
              <a:buChar char="■"/>
              <a:defRPr sz="1100">
                <a:solidFill>
                  <a:schemeClr val="lt1"/>
                </a:solidFill>
              </a:defRPr>
            </a:lvl9pPr>
          </a:lstStyle>
          <a:p/>
        </p:txBody>
      </p:sp>
      <p:sp>
        <p:nvSpPr>
          <p:cNvPr id="357" name="Google Shape;357;p38"/>
          <p:cNvSpPr txBox="1"/>
          <p:nvPr>
            <p:ph idx="6" type="subTitle"/>
          </p:nvPr>
        </p:nvSpPr>
        <p:spPr>
          <a:xfrm>
            <a:off x="5221225" y="3218138"/>
            <a:ext cx="3246000" cy="642300"/>
          </a:xfrm>
          <a:prstGeom prst="rect">
            <a:avLst/>
          </a:prstGeom>
        </p:spPr>
        <p:txBody>
          <a:bodyPr anchorCtr="0" anchor="b" bIns="0" lIns="320025" spcFirstLastPara="1" rIns="0" wrap="square" tIns="0">
            <a:noAutofit/>
          </a:bodyPr>
          <a:lstStyle>
            <a:lvl1pPr lvl="0" rtl="0">
              <a:spcBef>
                <a:spcPts val="0"/>
              </a:spcBef>
              <a:spcAft>
                <a:spcPts val="0"/>
              </a:spcAft>
              <a:buClr>
                <a:schemeClr val="dk2"/>
              </a:buClr>
              <a:buSzPts val="1100"/>
              <a:buNone/>
              <a:defRPr b="1" sz="1100">
                <a:solidFill>
                  <a:schemeClr val="dk2"/>
                </a:solidFill>
              </a:defRPr>
            </a:lvl1pPr>
            <a:lvl2pPr lvl="1" rtl="0">
              <a:spcBef>
                <a:spcPts val="0"/>
              </a:spcBef>
              <a:spcAft>
                <a:spcPts val="0"/>
              </a:spcAft>
              <a:buClr>
                <a:schemeClr val="dk2"/>
              </a:buClr>
              <a:buSzPts val="1400"/>
              <a:buNone/>
              <a:defRPr b="1">
                <a:solidFill>
                  <a:schemeClr val="dk2"/>
                </a:solidFill>
              </a:defRPr>
            </a:lvl2pPr>
            <a:lvl3pPr lvl="2" rtl="0">
              <a:spcBef>
                <a:spcPts val="0"/>
              </a:spcBef>
              <a:spcAft>
                <a:spcPts val="0"/>
              </a:spcAft>
              <a:buClr>
                <a:schemeClr val="dk2"/>
              </a:buClr>
              <a:buSzPts val="1400"/>
              <a:buNone/>
              <a:defRPr b="1">
                <a:solidFill>
                  <a:schemeClr val="dk2"/>
                </a:solidFill>
              </a:defRPr>
            </a:lvl3pPr>
            <a:lvl4pPr lvl="3" rtl="0">
              <a:spcBef>
                <a:spcPts val="0"/>
              </a:spcBef>
              <a:spcAft>
                <a:spcPts val="0"/>
              </a:spcAft>
              <a:buClr>
                <a:schemeClr val="dk2"/>
              </a:buClr>
              <a:buSzPts val="1400"/>
              <a:buNone/>
              <a:defRPr b="1">
                <a:solidFill>
                  <a:schemeClr val="dk2"/>
                </a:solidFill>
              </a:defRPr>
            </a:lvl4pPr>
            <a:lvl5pPr lvl="4" rtl="0">
              <a:spcBef>
                <a:spcPts val="0"/>
              </a:spcBef>
              <a:spcAft>
                <a:spcPts val="0"/>
              </a:spcAft>
              <a:buClr>
                <a:schemeClr val="dk2"/>
              </a:buClr>
              <a:buSzPts val="1400"/>
              <a:buNone/>
              <a:defRPr b="1">
                <a:solidFill>
                  <a:schemeClr val="dk2"/>
                </a:solidFill>
              </a:defRPr>
            </a:lvl5pPr>
            <a:lvl6pPr lvl="5" rtl="0">
              <a:spcBef>
                <a:spcPts val="0"/>
              </a:spcBef>
              <a:spcAft>
                <a:spcPts val="0"/>
              </a:spcAft>
              <a:buClr>
                <a:schemeClr val="dk2"/>
              </a:buClr>
              <a:buSzPts val="1400"/>
              <a:buNone/>
              <a:defRPr b="1">
                <a:solidFill>
                  <a:schemeClr val="dk2"/>
                </a:solidFill>
              </a:defRPr>
            </a:lvl6pPr>
            <a:lvl7pPr lvl="6" rtl="0">
              <a:spcBef>
                <a:spcPts val="0"/>
              </a:spcBef>
              <a:spcAft>
                <a:spcPts val="0"/>
              </a:spcAft>
              <a:buClr>
                <a:schemeClr val="dk2"/>
              </a:buClr>
              <a:buSzPts val="1400"/>
              <a:buNone/>
              <a:defRPr b="1">
                <a:solidFill>
                  <a:schemeClr val="dk2"/>
                </a:solidFill>
              </a:defRPr>
            </a:lvl7pPr>
            <a:lvl8pPr lvl="7" rtl="0">
              <a:spcBef>
                <a:spcPts val="0"/>
              </a:spcBef>
              <a:spcAft>
                <a:spcPts val="0"/>
              </a:spcAft>
              <a:buClr>
                <a:schemeClr val="dk2"/>
              </a:buClr>
              <a:buSzPts val="1400"/>
              <a:buNone/>
              <a:defRPr b="1">
                <a:solidFill>
                  <a:schemeClr val="dk2"/>
                </a:solidFill>
              </a:defRPr>
            </a:lvl8pPr>
            <a:lvl9pPr lvl="8" rtl="0">
              <a:spcBef>
                <a:spcPts val="0"/>
              </a:spcBef>
              <a:spcAft>
                <a:spcPts val="0"/>
              </a:spcAft>
              <a:buClr>
                <a:schemeClr val="dk2"/>
              </a:buClr>
              <a:buSzPts val="1400"/>
              <a:buNone/>
              <a:defRPr b="1">
                <a:solidFill>
                  <a:schemeClr val="dk2"/>
                </a:solidFill>
              </a:defRPr>
            </a:lvl9pPr>
          </a:lstStyle>
          <a:p/>
        </p:txBody>
      </p:sp>
      <p:sp>
        <p:nvSpPr>
          <p:cNvPr id="358" name="Google Shape;358;p38"/>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chemeClr val="dk1"/>
                </a:solidFill>
                <a:latin typeface="Open Sans ExtraBold"/>
                <a:ea typeface="Open Sans ExtraBold"/>
                <a:cs typeface="Open Sans ExtraBold"/>
                <a:sym typeface="Open Sans ExtraBold"/>
              </a:defRPr>
            </a:lvl1pPr>
            <a:lvl2pPr lvl="1" rtl="0" algn="ctr">
              <a:buNone/>
              <a:defRPr sz="1200">
                <a:solidFill>
                  <a:schemeClr val="dk1"/>
                </a:solidFill>
                <a:latin typeface="Open Sans ExtraBold"/>
                <a:ea typeface="Open Sans ExtraBold"/>
                <a:cs typeface="Open Sans ExtraBold"/>
                <a:sym typeface="Open Sans ExtraBold"/>
              </a:defRPr>
            </a:lvl2pPr>
            <a:lvl3pPr lvl="2" rtl="0" algn="ctr">
              <a:buNone/>
              <a:defRPr sz="1200">
                <a:solidFill>
                  <a:schemeClr val="dk1"/>
                </a:solidFill>
                <a:latin typeface="Open Sans ExtraBold"/>
                <a:ea typeface="Open Sans ExtraBold"/>
                <a:cs typeface="Open Sans ExtraBold"/>
                <a:sym typeface="Open Sans ExtraBold"/>
              </a:defRPr>
            </a:lvl3pPr>
            <a:lvl4pPr lvl="3" rtl="0" algn="ctr">
              <a:buNone/>
              <a:defRPr sz="1200">
                <a:solidFill>
                  <a:schemeClr val="dk1"/>
                </a:solidFill>
                <a:latin typeface="Open Sans ExtraBold"/>
                <a:ea typeface="Open Sans ExtraBold"/>
                <a:cs typeface="Open Sans ExtraBold"/>
                <a:sym typeface="Open Sans ExtraBold"/>
              </a:defRPr>
            </a:lvl4pPr>
            <a:lvl5pPr lvl="4" rtl="0" algn="ctr">
              <a:buNone/>
              <a:defRPr sz="1200">
                <a:solidFill>
                  <a:schemeClr val="dk1"/>
                </a:solidFill>
                <a:latin typeface="Open Sans ExtraBold"/>
                <a:ea typeface="Open Sans ExtraBold"/>
                <a:cs typeface="Open Sans ExtraBold"/>
                <a:sym typeface="Open Sans ExtraBold"/>
              </a:defRPr>
            </a:lvl5pPr>
            <a:lvl6pPr lvl="5" rtl="0" algn="ctr">
              <a:buNone/>
              <a:defRPr sz="1200">
                <a:solidFill>
                  <a:schemeClr val="dk1"/>
                </a:solidFill>
                <a:latin typeface="Open Sans ExtraBold"/>
                <a:ea typeface="Open Sans ExtraBold"/>
                <a:cs typeface="Open Sans ExtraBold"/>
                <a:sym typeface="Open Sans ExtraBold"/>
              </a:defRPr>
            </a:lvl6pPr>
            <a:lvl7pPr lvl="6" rtl="0" algn="ctr">
              <a:buNone/>
              <a:defRPr sz="1200">
                <a:solidFill>
                  <a:schemeClr val="dk1"/>
                </a:solidFill>
                <a:latin typeface="Open Sans ExtraBold"/>
                <a:ea typeface="Open Sans ExtraBold"/>
                <a:cs typeface="Open Sans ExtraBold"/>
                <a:sym typeface="Open Sans ExtraBold"/>
              </a:defRPr>
            </a:lvl7pPr>
            <a:lvl8pPr lvl="7" rtl="0" algn="ctr">
              <a:buNone/>
              <a:defRPr sz="1200">
                <a:solidFill>
                  <a:schemeClr val="dk1"/>
                </a:solidFill>
                <a:latin typeface="Open Sans ExtraBold"/>
                <a:ea typeface="Open Sans ExtraBold"/>
                <a:cs typeface="Open Sans ExtraBold"/>
                <a:sym typeface="Open Sans ExtraBold"/>
              </a:defRPr>
            </a:lvl8pPr>
            <a:lvl9pPr lvl="8" rtl="0" algn="ctr">
              <a:buNone/>
              <a:defRPr sz="1200">
                <a:solidFill>
                  <a:schemeClr val="dk1"/>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 Three Features - Light">
  <p:cSld name="CUSTOM_4_1_1_1_1_1_3">
    <p:bg>
      <p:bgPr>
        <a:solidFill>
          <a:schemeClr val="accent6"/>
        </a:solidFill>
      </p:bgPr>
    </p:bg>
    <p:spTree>
      <p:nvGrpSpPr>
        <p:cNvPr id="359" name="Shape 359"/>
        <p:cNvGrpSpPr/>
        <p:nvPr/>
      </p:nvGrpSpPr>
      <p:grpSpPr>
        <a:xfrm>
          <a:off x="0" y="0"/>
          <a:ext cx="0" cy="0"/>
          <a:chOff x="0" y="0"/>
          <a:chExt cx="0" cy="0"/>
        </a:xfrm>
      </p:grpSpPr>
      <p:sp>
        <p:nvSpPr>
          <p:cNvPr id="360" name="Google Shape;360;p39"/>
          <p:cNvSpPr txBox="1"/>
          <p:nvPr>
            <p:ph idx="1" type="body"/>
          </p:nvPr>
        </p:nvSpPr>
        <p:spPr>
          <a:xfrm>
            <a:off x="5221250" y="1289338"/>
            <a:ext cx="3246000" cy="642300"/>
          </a:xfrm>
          <a:prstGeom prst="rect">
            <a:avLst/>
          </a:prstGeom>
        </p:spPr>
        <p:txBody>
          <a:bodyPr anchorCtr="0" anchor="t" bIns="0" lIns="320025" spcFirstLastPara="1" rIns="0" wrap="square" tIns="91425">
            <a:noAutofit/>
          </a:bodyPr>
          <a:lstStyle>
            <a:lvl1pPr indent="-298450" lvl="0" marL="457200" rtl="0">
              <a:lnSpc>
                <a:spcPct val="115000"/>
              </a:lnSpc>
              <a:spcBef>
                <a:spcPts val="0"/>
              </a:spcBef>
              <a:spcAft>
                <a:spcPts val="0"/>
              </a:spcAft>
              <a:buSzPts val="1100"/>
              <a:buChar char="●"/>
              <a:defRPr sz="1100"/>
            </a:lvl1pPr>
            <a:lvl2pPr indent="-298450" lvl="1" marL="914400" rtl="0">
              <a:lnSpc>
                <a:spcPct val="115000"/>
              </a:lnSpc>
              <a:spcBef>
                <a:spcPts val="0"/>
              </a:spcBef>
              <a:spcAft>
                <a:spcPts val="0"/>
              </a:spcAft>
              <a:buSzPts val="1100"/>
              <a:buChar char="●"/>
              <a:defRPr sz="1100"/>
            </a:lvl2pPr>
            <a:lvl3pPr indent="-298450" lvl="2" marL="1371600" rtl="0">
              <a:lnSpc>
                <a:spcPct val="115000"/>
              </a:lnSpc>
              <a:spcBef>
                <a:spcPts val="0"/>
              </a:spcBef>
              <a:spcAft>
                <a:spcPts val="0"/>
              </a:spcAft>
              <a:buSzPts val="1100"/>
              <a:buChar char="○"/>
              <a:defRPr sz="1100"/>
            </a:lvl3pPr>
            <a:lvl4pPr indent="-298450" lvl="3" marL="1828800" rtl="0">
              <a:lnSpc>
                <a:spcPct val="115000"/>
              </a:lnSpc>
              <a:spcBef>
                <a:spcPts val="0"/>
              </a:spcBef>
              <a:spcAft>
                <a:spcPts val="0"/>
              </a:spcAft>
              <a:buSzPts val="1100"/>
              <a:buChar char="■"/>
              <a:defRPr sz="1100"/>
            </a:lvl4pPr>
            <a:lvl5pPr indent="-298450" lvl="4" marL="2286000" rtl="0">
              <a:lnSpc>
                <a:spcPct val="115000"/>
              </a:lnSpc>
              <a:spcBef>
                <a:spcPts val="0"/>
              </a:spcBef>
              <a:spcAft>
                <a:spcPts val="0"/>
              </a:spcAft>
              <a:buSzPts val="1100"/>
              <a:buChar char="○"/>
              <a:defRPr sz="1100"/>
            </a:lvl5pPr>
            <a:lvl6pPr indent="-298450" lvl="5" marL="2743200" rtl="0">
              <a:lnSpc>
                <a:spcPct val="115000"/>
              </a:lnSpc>
              <a:spcBef>
                <a:spcPts val="0"/>
              </a:spcBef>
              <a:spcAft>
                <a:spcPts val="0"/>
              </a:spcAft>
              <a:buSzPts val="1100"/>
              <a:buChar char="■"/>
              <a:defRPr sz="1100"/>
            </a:lvl6pPr>
            <a:lvl7pPr indent="-298450" lvl="6" marL="3200400" rtl="0">
              <a:lnSpc>
                <a:spcPct val="115000"/>
              </a:lnSpc>
              <a:spcBef>
                <a:spcPts val="0"/>
              </a:spcBef>
              <a:spcAft>
                <a:spcPts val="0"/>
              </a:spcAft>
              <a:buSzPts val="1100"/>
              <a:buChar char="●"/>
              <a:defRPr sz="1100"/>
            </a:lvl7pPr>
            <a:lvl8pPr indent="-298450" lvl="7" marL="3657600" rtl="0">
              <a:lnSpc>
                <a:spcPct val="115000"/>
              </a:lnSpc>
              <a:spcBef>
                <a:spcPts val="0"/>
              </a:spcBef>
              <a:spcAft>
                <a:spcPts val="0"/>
              </a:spcAft>
              <a:buSzPts val="1100"/>
              <a:buChar char="○"/>
              <a:defRPr sz="1100"/>
            </a:lvl8pPr>
            <a:lvl9pPr indent="-298450" lvl="8" marL="4114800" rtl="0">
              <a:lnSpc>
                <a:spcPct val="115000"/>
              </a:lnSpc>
              <a:spcBef>
                <a:spcPts val="0"/>
              </a:spcBef>
              <a:spcAft>
                <a:spcPts val="0"/>
              </a:spcAft>
              <a:buSzPts val="1100"/>
              <a:buChar char="■"/>
              <a:defRPr sz="1100"/>
            </a:lvl9pPr>
          </a:lstStyle>
          <a:p/>
        </p:txBody>
      </p:sp>
      <p:sp>
        <p:nvSpPr>
          <p:cNvPr id="361" name="Google Shape;361;p39"/>
          <p:cNvSpPr txBox="1"/>
          <p:nvPr>
            <p:ph idx="2" type="subTitle"/>
          </p:nvPr>
        </p:nvSpPr>
        <p:spPr>
          <a:xfrm>
            <a:off x="5221225" y="646963"/>
            <a:ext cx="3246000" cy="642300"/>
          </a:xfrm>
          <a:prstGeom prst="rect">
            <a:avLst/>
          </a:prstGeom>
        </p:spPr>
        <p:txBody>
          <a:bodyPr anchorCtr="0" anchor="b" bIns="0" lIns="320025" spcFirstLastPara="1" rIns="0" wrap="square" tIns="0">
            <a:noAutofit/>
          </a:bodyPr>
          <a:lstStyle>
            <a:lvl1pPr lvl="0" rtl="0">
              <a:spcBef>
                <a:spcPts val="0"/>
              </a:spcBef>
              <a:spcAft>
                <a:spcPts val="0"/>
              </a:spcAft>
              <a:buClr>
                <a:schemeClr val="accent2"/>
              </a:buClr>
              <a:buSzPts val="1100"/>
              <a:buNone/>
              <a:defRPr b="1" sz="1100">
                <a:solidFill>
                  <a:schemeClr val="accent2"/>
                </a:solidFill>
              </a:defRPr>
            </a:lvl1pPr>
            <a:lvl2pPr lvl="1" rtl="0">
              <a:spcBef>
                <a:spcPts val="0"/>
              </a:spcBef>
              <a:spcAft>
                <a:spcPts val="0"/>
              </a:spcAft>
              <a:buClr>
                <a:schemeClr val="accent2"/>
              </a:buClr>
              <a:buSzPts val="1400"/>
              <a:buNone/>
              <a:defRPr b="1">
                <a:solidFill>
                  <a:schemeClr val="accent2"/>
                </a:solidFill>
              </a:defRPr>
            </a:lvl2pPr>
            <a:lvl3pPr lvl="2" rtl="0">
              <a:spcBef>
                <a:spcPts val="0"/>
              </a:spcBef>
              <a:spcAft>
                <a:spcPts val="0"/>
              </a:spcAft>
              <a:buClr>
                <a:schemeClr val="accent2"/>
              </a:buClr>
              <a:buSzPts val="1400"/>
              <a:buNone/>
              <a:defRPr b="1">
                <a:solidFill>
                  <a:schemeClr val="accent2"/>
                </a:solidFill>
              </a:defRPr>
            </a:lvl3pPr>
            <a:lvl4pPr lvl="3" rtl="0">
              <a:spcBef>
                <a:spcPts val="0"/>
              </a:spcBef>
              <a:spcAft>
                <a:spcPts val="0"/>
              </a:spcAft>
              <a:buClr>
                <a:schemeClr val="accent2"/>
              </a:buClr>
              <a:buSzPts val="1400"/>
              <a:buNone/>
              <a:defRPr b="1">
                <a:solidFill>
                  <a:schemeClr val="accent2"/>
                </a:solidFill>
              </a:defRPr>
            </a:lvl4pPr>
            <a:lvl5pPr lvl="4" rtl="0">
              <a:spcBef>
                <a:spcPts val="0"/>
              </a:spcBef>
              <a:spcAft>
                <a:spcPts val="0"/>
              </a:spcAft>
              <a:buClr>
                <a:schemeClr val="accent2"/>
              </a:buClr>
              <a:buSzPts val="1400"/>
              <a:buNone/>
              <a:defRPr b="1">
                <a:solidFill>
                  <a:schemeClr val="accent2"/>
                </a:solidFill>
              </a:defRPr>
            </a:lvl5pPr>
            <a:lvl6pPr lvl="5" rtl="0">
              <a:spcBef>
                <a:spcPts val="0"/>
              </a:spcBef>
              <a:spcAft>
                <a:spcPts val="0"/>
              </a:spcAft>
              <a:buClr>
                <a:schemeClr val="accent2"/>
              </a:buClr>
              <a:buSzPts val="1400"/>
              <a:buNone/>
              <a:defRPr b="1">
                <a:solidFill>
                  <a:schemeClr val="accent2"/>
                </a:solidFill>
              </a:defRPr>
            </a:lvl6pPr>
            <a:lvl7pPr lvl="6" rtl="0">
              <a:spcBef>
                <a:spcPts val="0"/>
              </a:spcBef>
              <a:spcAft>
                <a:spcPts val="0"/>
              </a:spcAft>
              <a:buClr>
                <a:schemeClr val="accent2"/>
              </a:buClr>
              <a:buSzPts val="1400"/>
              <a:buNone/>
              <a:defRPr b="1">
                <a:solidFill>
                  <a:schemeClr val="accent2"/>
                </a:solidFill>
              </a:defRPr>
            </a:lvl7pPr>
            <a:lvl8pPr lvl="7" rtl="0">
              <a:spcBef>
                <a:spcPts val="0"/>
              </a:spcBef>
              <a:spcAft>
                <a:spcPts val="0"/>
              </a:spcAft>
              <a:buClr>
                <a:schemeClr val="accent2"/>
              </a:buClr>
              <a:buSzPts val="1400"/>
              <a:buNone/>
              <a:defRPr b="1">
                <a:solidFill>
                  <a:schemeClr val="accent2"/>
                </a:solidFill>
              </a:defRPr>
            </a:lvl8pPr>
            <a:lvl9pPr lvl="8" rtl="0">
              <a:spcBef>
                <a:spcPts val="0"/>
              </a:spcBef>
              <a:spcAft>
                <a:spcPts val="0"/>
              </a:spcAft>
              <a:buClr>
                <a:schemeClr val="accent2"/>
              </a:buClr>
              <a:buSzPts val="1400"/>
              <a:buNone/>
              <a:defRPr b="1">
                <a:solidFill>
                  <a:schemeClr val="accent2"/>
                </a:solidFill>
              </a:defRPr>
            </a:lvl9pPr>
          </a:lstStyle>
          <a:p/>
        </p:txBody>
      </p:sp>
      <p:sp>
        <p:nvSpPr>
          <p:cNvPr id="362" name="Google Shape;362;p39"/>
          <p:cNvSpPr/>
          <p:nvPr/>
        </p:nvSpPr>
        <p:spPr>
          <a:xfrm>
            <a:off x="9675" y="10225"/>
            <a:ext cx="4562400" cy="51333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9"/>
          <p:cNvSpPr txBox="1"/>
          <p:nvPr>
            <p:ph type="title"/>
          </p:nvPr>
        </p:nvSpPr>
        <p:spPr>
          <a:xfrm>
            <a:off x="676650" y="1289300"/>
            <a:ext cx="3246000" cy="2560200"/>
          </a:xfrm>
          <a:prstGeom prst="rect">
            <a:avLst/>
          </a:prstGeom>
        </p:spPr>
        <p:txBody>
          <a:bodyPr anchorCtr="0" anchor="ctr" bIns="0" lIns="0" spcFirstLastPara="1" rIns="0" wrap="square" tIns="0">
            <a:noAutofit/>
          </a:bodyPr>
          <a:lstStyle>
            <a:lvl1pPr lvl="0" rtl="0">
              <a:spcBef>
                <a:spcPts val="0"/>
              </a:spcBef>
              <a:spcAft>
                <a:spcPts val="0"/>
              </a:spcAft>
              <a:buSzPts val="3600"/>
              <a:buNone/>
              <a:defRPr sz="3600"/>
            </a:lvl1pPr>
            <a:lvl2pPr lvl="1"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2pPr>
            <a:lvl3pPr lvl="2"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3pPr>
            <a:lvl4pPr lvl="3"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4pPr>
            <a:lvl5pPr lvl="4"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5pPr>
            <a:lvl6pPr lvl="5"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6pPr>
            <a:lvl7pPr lvl="6"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7pPr>
            <a:lvl8pPr lvl="7"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8pPr>
            <a:lvl9pPr lvl="8"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9pPr>
          </a:lstStyle>
          <a:p/>
        </p:txBody>
      </p:sp>
      <p:sp>
        <p:nvSpPr>
          <p:cNvPr id="364" name="Google Shape;364;p39"/>
          <p:cNvSpPr/>
          <p:nvPr/>
        </p:nvSpPr>
        <p:spPr>
          <a:xfrm>
            <a:off x="676650" y="3791000"/>
            <a:ext cx="649500" cy="58500"/>
          </a:xfrm>
          <a:prstGeom prst="rect">
            <a:avLst/>
          </a:prstGeom>
          <a:solidFill>
            <a:srgbClr val="FFBE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65" name="Google Shape;365;p39"/>
          <p:cNvSpPr txBox="1"/>
          <p:nvPr>
            <p:ph idx="3" type="body"/>
          </p:nvPr>
        </p:nvSpPr>
        <p:spPr>
          <a:xfrm>
            <a:off x="5221250" y="2565263"/>
            <a:ext cx="3246000" cy="642300"/>
          </a:xfrm>
          <a:prstGeom prst="rect">
            <a:avLst/>
          </a:prstGeom>
        </p:spPr>
        <p:txBody>
          <a:bodyPr anchorCtr="0" anchor="t" bIns="0" lIns="320025" spcFirstLastPara="1" rIns="0" wrap="square" tIns="91425">
            <a:noAutofit/>
          </a:bodyPr>
          <a:lstStyle>
            <a:lvl1pPr indent="-298450" lvl="0" marL="457200" rtl="0">
              <a:lnSpc>
                <a:spcPct val="115000"/>
              </a:lnSpc>
              <a:spcBef>
                <a:spcPts val="0"/>
              </a:spcBef>
              <a:spcAft>
                <a:spcPts val="0"/>
              </a:spcAft>
              <a:buSzPts val="1100"/>
              <a:buChar char="●"/>
              <a:defRPr sz="1100"/>
            </a:lvl1pPr>
            <a:lvl2pPr indent="-298450" lvl="1" marL="914400" rtl="0">
              <a:lnSpc>
                <a:spcPct val="115000"/>
              </a:lnSpc>
              <a:spcBef>
                <a:spcPts val="0"/>
              </a:spcBef>
              <a:spcAft>
                <a:spcPts val="0"/>
              </a:spcAft>
              <a:buSzPts val="1100"/>
              <a:buChar char="●"/>
              <a:defRPr sz="1100"/>
            </a:lvl2pPr>
            <a:lvl3pPr indent="-298450" lvl="2" marL="1371600" rtl="0">
              <a:lnSpc>
                <a:spcPct val="115000"/>
              </a:lnSpc>
              <a:spcBef>
                <a:spcPts val="0"/>
              </a:spcBef>
              <a:spcAft>
                <a:spcPts val="0"/>
              </a:spcAft>
              <a:buSzPts val="1100"/>
              <a:buChar char="○"/>
              <a:defRPr sz="1100"/>
            </a:lvl3pPr>
            <a:lvl4pPr indent="-298450" lvl="3" marL="1828800" rtl="0">
              <a:lnSpc>
                <a:spcPct val="115000"/>
              </a:lnSpc>
              <a:spcBef>
                <a:spcPts val="0"/>
              </a:spcBef>
              <a:spcAft>
                <a:spcPts val="0"/>
              </a:spcAft>
              <a:buSzPts val="1100"/>
              <a:buChar char="■"/>
              <a:defRPr sz="1100"/>
            </a:lvl4pPr>
            <a:lvl5pPr indent="-298450" lvl="4" marL="2286000" rtl="0">
              <a:lnSpc>
                <a:spcPct val="115000"/>
              </a:lnSpc>
              <a:spcBef>
                <a:spcPts val="0"/>
              </a:spcBef>
              <a:spcAft>
                <a:spcPts val="0"/>
              </a:spcAft>
              <a:buSzPts val="1100"/>
              <a:buChar char="○"/>
              <a:defRPr sz="1100"/>
            </a:lvl5pPr>
            <a:lvl6pPr indent="-298450" lvl="5" marL="2743200" rtl="0">
              <a:lnSpc>
                <a:spcPct val="115000"/>
              </a:lnSpc>
              <a:spcBef>
                <a:spcPts val="0"/>
              </a:spcBef>
              <a:spcAft>
                <a:spcPts val="0"/>
              </a:spcAft>
              <a:buSzPts val="1100"/>
              <a:buChar char="■"/>
              <a:defRPr sz="1100"/>
            </a:lvl6pPr>
            <a:lvl7pPr indent="-298450" lvl="6" marL="3200400" rtl="0">
              <a:lnSpc>
                <a:spcPct val="115000"/>
              </a:lnSpc>
              <a:spcBef>
                <a:spcPts val="0"/>
              </a:spcBef>
              <a:spcAft>
                <a:spcPts val="0"/>
              </a:spcAft>
              <a:buSzPts val="1100"/>
              <a:buChar char="●"/>
              <a:defRPr sz="1100"/>
            </a:lvl7pPr>
            <a:lvl8pPr indent="-298450" lvl="7" marL="3657600" rtl="0">
              <a:lnSpc>
                <a:spcPct val="115000"/>
              </a:lnSpc>
              <a:spcBef>
                <a:spcPts val="0"/>
              </a:spcBef>
              <a:spcAft>
                <a:spcPts val="0"/>
              </a:spcAft>
              <a:buSzPts val="1100"/>
              <a:buChar char="○"/>
              <a:defRPr sz="1100"/>
            </a:lvl8pPr>
            <a:lvl9pPr indent="-298450" lvl="8" marL="4114800" rtl="0">
              <a:lnSpc>
                <a:spcPct val="115000"/>
              </a:lnSpc>
              <a:spcBef>
                <a:spcPts val="0"/>
              </a:spcBef>
              <a:spcAft>
                <a:spcPts val="0"/>
              </a:spcAft>
              <a:buSzPts val="1100"/>
              <a:buChar char="■"/>
              <a:defRPr sz="1100"/>
            </a:lvl9pPr>
          </a:lstStyle>
          <a:p/>
        </p:txBody>
      </p:sp>
      <p:sp>
        <p:nvSpPr>
          <p:cNvPr id="366" name="Google Shape;366;p39"/>
          <p:cNvSpPr txBox="1"/>
          <p:nvPr>
            <p:ph idx="4" type="subTitle"/>
          </p:nvPr>
        </p:nvSpPr>
        <p:spPr>
          <a:xfrm>
            <a:off x="5221225" y="1922888"/>
            <a:ext cx="3246000" cy="642300"/>
          </a:xfrm>
          <a:prstGeom prst="rect">
            <a:avLst/>
          </a:prstGeom>
        </p:spPr>
        <p:txBody>
          <a:bodyPr anchorCtr="0" anchor="b" bIns="0" lIns="320025" spcFirstLastPara="1" rIns="0" wrap="square" tIns="0">
            <a:noAutofit/>
          </a:bodyPr>
          <a:lstStyle>
            <a:lvl1pPr lvl="0" rtl="0">
              <a:spcBef>
                <a:spcPts val="0"/>
              </a:spcBef>
              <a:spcAft>
                <a:spcPts val="0"/>
              </a:spcAft>
              <a:buClr>
                <a:schemeClr val="accent2"/>
              </a:buClr>
              <a:buSzPts val="1100"/>
              <a:buNone/>
              <a:defRPr b="1" sz="1100">
                <a:solidFill>
                  <a:schemeClr val="accent2"/>
                </a:solidFill>
              </a:defRPr>
            </a:lvl1pPr>
            <a:lvl2pPr lvl="1" rtl="0">
              <a:spcBef>
                <a:spcPts val="0"/>
              </a:spcBef>
              <a:spcAft>
                <a:spcPts val="0"/>
              </a:spcAft>
              <a:buClr>
                <a:schemeClr val="accent2"/>
              </a:buClr>
              <a:buSzPts val="1400"/>
              <a:buNone/>
              <a:defRPr b="1">
                <a:solidFill>
                  <a:schemeClr val="accent2"/>
                </a:solidFill>
              </a:defRPr>
            </a:lvl2pPr>
            <a:lvl3pPr lvl="2" rtl="0">
              <a:spcBef>
                <a:spcPts val="0"/>
              </a:spcBef>
              <a:spcAft>
                <a:spcPts val="0"/>
              </a:spcAft>
              <a:buClr>
                <a:schemeClr val="accent2"/>
              </a:buClr>
              <a:buSzPts val="1400"/>
              <a:buNone/>
              <a:defRPr b="1">
                <a:solidFill>
                  <a:schemeClr val="accent2"/>
                </a:solidFill>
              </a:defRPr>
            </a:lvl3pPr>
            <a:lvl4pPr lvl="3" rtl="0">
              <a:spcBef>
                <a:spcPts val="0"/>
              </a:spcBef>
              <a:spcAft>
                <a:spcPts val="0"/>
              </a:spcAft>
              <a:buClr>
                <a:schemeClr val="accent2"/>
              </a:buClr>
              <a:buSzPts val="1400"/>
              <a:buNone/>
              <a:defRPr b="1">
                <a:solidFill>
                  <a:schemeClr val="accent2"/>
                </a:solidFill>
              </a:defRPr>
            </a:lvl4pPr>
            <a:lvl5pPr lvl="4" rtl="0">
              <a:spcBef>
                <a:spcPts val="0"/>
              </a:spcBef>
              <a:spcAft>
                <a:spcPts val="0"/>
              </a:spcAft>
              <a:buClr>
                <a:schemeClr val="accent2"/>
              </a:buClr>
              <a:buSzPts val="1400"/>
              <a:buNone/>
              <a:defRPr b="1">
                <a:solidFill>
                  <a:schemeClr val="accent2"/>
                </a:solidFill>
              </a:defRPr>
            </a:lvl5pPr>
            <a:lvl6pPr lvl="5" rtl="0">
              <a:spcBef>
                <a:spcPts val="0"/>
              </a:spcBef>
              <a:spcAft>
                <a:spcPts val="0"/>
              </a:spcAft>
              <a:buClr>
                <a:schemeClr val="accent2"/>
              </a:buClr>
              <a:buSzPts val="1400"/>
              <a:buNone/>
              <a:defRPr b="1">
                <a:solidFill>
                  <a:schemeClr val="accent2"/>
                </a:solidFill>
              </a:defRPr>
            </a:lvl6pPr>
            <a:lvl7pPr lvl="6" rtl="0">
              <a:spcBef>
                <a:spcPts val="0"/>
              </a:spcBef>
              <a:spcAft>
                <a:spcPts val="0"/>
              </a:spcAft>
              <a:buClr>
                <a:schemeClr val="accent2"/>
              </a:buClr>
              <a:buSzPts val="1400"/>
              <a:buNone/>
              <a:defRPr b="1">
                <a:solidFill>
                  <a:schemeClr val="accent2"/>
                </a:solidFill>
              </a:defRPr>
            </a:lvl7pPr>
            <a:lvl8pPr lvl="7" rtl="0">
              <a:spcBef>
                <a:spcPts val="0"/>
              </a:spcBef>
              <a:spcAft>
                <a:spcPts val="0"/>
              </a:spcAft>
              <a:buClr>
                <a:schemeClr val="accent2"/>
              </a:buClr>
              <a:buSzPts val="1400"/>
              <a:buNone/>
              <a:defRPr b="1">
                <a:solidFill>
                  <a:schemeClr val="accent2"/>
                </a:solidFill>
              </a:defRPr>
            </a:lvl8pPr>
            <a:lvl9pPr lvl="8" rtl="0">
              <a:spcBef>
                <a:spcPts val="0"/>
              </a:spcBef>
              <a:spcAft>
                <a:spcPts val="0"/>
              </a:spcAft>
              <a:buClr>
                <a:schemeClr val="accent2"/>
              </a:buClr>
              <a:buSzPts val="1400"/>
              <a:buNone/>
              <a:defRPr b="1">
                <a:solidFill>
                  <a:schemeClr val="accent2"/>
                </a:solidFill>
              </a:defRPr>
            </a:lvl9pPr>
          </a:lstStyle>
          <a:p/>
        </p:txBody>
      </p:sp>
      <p:sp>
        <p:nvSpPr>
          <p:cNvPr id="367" name="Google Shape;367;p39"/>
          <p:cNvSpPr txBox="1"/>
          <p:nvPr>
            <p:ph idx="5" type="body"/>
          </p:nvPr>
        </p:nvSpPr>
        <p:spPr>
          <a:xfrm>
            <a:off x="5221250" y="3860513"/>
            <a:ext cx="3246000" cy="642300"/>
          </a:xfrm>
          <a:prstGeom prst="rect">
            <a:avLst/>
          </a:prstGeom>
        </p:spPr>
        <p:txBody>
          <a:bodyPr anchorCtr="0" anchor="t" bIns="0" lIns="320025" spcFirstLastPara="1" rIns="0" wrap="square" tIns="91425">
            <a:noAutofit/>
          </a:bodyPr>
          <a:lstStyle>
            <a:lvl1pPr indent="-298450" lvl="0" marL="457200" rtl="0">
              <a:lnSpc>
                <a:spcPct val="115000"/>
              </a:lnSpc>
              <a:spcBef>
                <a:spcPts val="0"/>
              </a:spcBef>
              <a:spcAft>
                <a:spcPts val="0"/>
              </a:spcAft>
              <a:buSzPts val="1100"/>
              <a:buChar char="●"/>
              <a:defRPr sz="1100"/>
            </a:lvl1pPr>
            <a:lvl2pPr indent="-298450" lvl="1" marL="914400" rtl="0">
              <a:lnSpc>
                <a:spcPct val="115000"/>
              </a:lnSpc>
              <a:spcBef>
                <a:spcPts val="0"/>
              </a:spcBef>
              <a:spcAft>
                <a:spcPts val="0"/>
              </a:spcAft>
              <a:buSzPts val="1100"/>
              <a:buChar char="●"/>
              <a:defRPr sz="1100"/>
            </a:lvl2pPr>
            <a:lvl3pPr indent="-298450" lvl="2" marL="1371600" rtl="0">
              <a:lnSpc>
                <a:spcPct val="115000"/>
              </a:lnSpc>
              <a:spcBef>
                <a:spcPts val="0"/>
              </a:spcBef>
              <a:spcAft>
                <a:spcPts val="0"/>
              </a:spcAft>
              <a:buSzPts val="1100"/>
              <a:buChar char="○"/>
              <a:defRPr sz="1100"/>
            </a:lvl3pPr>
            <a:lvl4pPr indent="-298450" lvl="3" marL="1828800" rtl="0">
              <a:lnSpc>
                <a:spcPct val="115000"/>
              </a:lnSpc>
              <a:spcBef>
                <a:spcPts val="0"/>
              </a:spcBef>
              <a:spcAft>
                <a:spcPts val="0"/>
              </a:spcAft>
              <a:buSzPts val="1100"/>
              <a:buChar char="■"/>
              <a:defRPr sz="1100"/>
            </a:lvl4pPr>
            <a:lvl5pPr indent="-298450" lvl="4" marL="2286000" rtl="0">
              <a:lnSpc>
                <a:spcPct val="115000"/>
              </a:lnSpc>
              <a:spcBef>
                <a:spcPts val="0"/>
              </a:spcBef>
              <a:spcAft>
                <a:spcPts val="0"/>
              </a:spcAft>
              <a:buSzPts val="1100"/>
              <a:buChar char="○"/>
              <a:defRPr sz="1100"/>
            </a:lvl5pPr>
            <a:lvl6pPr indent="-298450" lvl="5" marL="2743200" rtl="0">
              <a:lnSpc>
                <a:spcPct val="115000"/>
              </a:lnSpc>
              <a:spcBef>
                <a:spcPts val="0"/>
              </a:spcBef>
              <a:spcAft>
                <a:spcPts val="0"/>
              </a:spcAft>
              <a:buSzPts val="1100"/>
              <a:buChar char="■"/>
              <a:defRPr sz="1100"/>
            </a:lvl6pPr>
            <a:lvl7pPr indent="-298450" lvl="6" marL="3200400" rtl="0">
              <a:lnSpc>
                <a:spcPct val="115000"/>
              </a:lnSpc>
              <a:spcBef>
                <a:spcPts val="0"/>
              </a:spcBef>
              <a:spcAft>
                <a:spcPts val="0"/>
              </a:spcAft>
              <a:buSzPts val="1100"/>
              <a:buChar char="●"/>
              <a:defRPr sz="1100"/>
            </a:lvl7pPr>
            <a:lvl8pPr indent="-298450" lvl="7" marL="3657600" rtl="0">
              <a:lnSpc>
                <a:spcPct val="115000"/>
              </a:lnSpc>
              <a:spcBef>
                <a:spcPts val="0"/>
              </a:spcBef>
              <a:spcAft>
                <a:spcPts val="0"/>
              </a:spcAft>
              <a:buSzPts val="1100"/>
              <a:buChar char="○"/>
              <a:defRPr sz="1100"/>
            </a:lvl8pPr>
            <a:lvl9pPr indent="-298450" lvl="8" marL="4114800" rtl="0">
              <a:lnSpc>
                <a:spcPct val="115000"/>
              </a:lnSpc>
              <a:spcBef>
                <a:spcPts val="0"/>
              </a:spcBef>
              <a:spcAft>
                <a:spcPts val="0"/>
              </a:spcAft>
              <a:buSzPts val="1100"/>
              <a:buChar char="■"/>
              <a:defRPr sz="1100"/>
            </a:lvl9pPr>
          </a:lstStyle>
          <a:p/>
        </p:txBody>
      </p:sp>
      <p:sp>
        <p:nvSpPr>
          <p:cNvPr id="368" name="Google Shape;368;p39"/>
          <p:cNvSpPr txBox="1"/>
          <p:nvPr>
            <p:ph idx="6" type="subTitle"/>
          </p:nvPr>
        </p:nvSpPr>
        <p:spPr>
          <a:xfrm>
            <a:off x="5221225" y="3218138"/>
            <a:ext cx="3246000" cy="642300"/>
          </a:xfrm>
          <a:prstGeom prst="rect">
            <a:avLst/>
          </a:prstGeom>
        </p:spPr>
        <p:txBody>
          <a:bodyPr anchorCtr="0" anchor="b" bIns="0" lIns="320025" spcFirstLastPara="1" rIns="0" wrap="square" tIns="0">
            <a:noAutofit/>
          </a:bodyPr>
          <a:lstStyle>
            <a:lvl1pPr lvl="0" rtl="0">
              <a:spcBef>
                <a:spcPts val="0"/>
              </a:spcBef>
              <a:spcAft>
                <a:spcPts val="0"/>
              </a:spcAft>
              <a:buClr>
                <a:schemeClr val="accent2"/>
              </a:buClr>
              <a:buSzPts val="1100"/>
              <a:buNone/>
              <a:defRPr b="1" sz="1100">
                <a:solidFill>
                  <a:schemeClr val="accent2"/>
                </a:solidFill>
              </a:defRPr>
            </a:lvl1pPr>
            <a:lvl2pPr lvl="1" rtl="0">
              <a:spcBef>
                <a:spcPts val="0"/>
              </a:spcBef>
              <a:spcAft>
                <a:spcPts val="0"/>
              </a:spcAft>
              <a:buClr>
                <a:schemeClr val="accent2"/>
              </a:buClr>
              <a:buSzPts val="1400"/>
              <a:buNone/>
              <a:defRPr b="1">
                <a:solidFill>
                  <a:schemeClr val="accent2"/>
                </a:solidFill>
              </a:defRPr>
            </a:lvl2pPr>
            <a:lvl3pPr lvl="2" rtl="0">
              <a:spcBef>
                <a:spcPts val="0"/>
              </a:spcBef>
              <a:spcAft>
                <a:spcPts val="0"/>
              </a:spcAft>
              <a:buClr>
                <a:schemeClr val="accent2"/>
              </a:buClr>
              <a:buSzPts val="1400"/>
              <a:buNone/>
              <a:defRPr b="1">
                <a:solidFill>
                  <a:schemeClr val="accent2"/>
                </a:solidFill>
              </a:defRPr>
            </a:lvl3pPr>
            <a:lvl4pPr lvl="3" rtl="0">
              <a:spcBef>
                <a:spcPts val="0"/>
              </a:spcBef>
              <a:spcAft>
                <a:spcPts val="0"/>
              </a:spcAft>
              <a:buClr>
                <a:schemeClr val="accent2"/>
              </a:buClr>
              <a:buSzPts val="1400"/>
              <a:buNone/>
              <a:defRPr b="1">
                <a:solidFill>
                  <a:schemeClr val="accent2"/>
                </a:solidFill>
              </a:defRPr>
            </a:lvl4pPr>
            <a:lvl5pPr lvl="4" rtl="0">
              <a:spcBef>
                <a:spcPts val="0"/>
              </a:spcBef>
              <a:spcAft>
                <a:spcPts val="0"/>
              </a:spcAft>
              <a:buClr>
                <a:schemeClr val="accent2"/>
              </a:buClr>
              <a:buSzPts val="1400"/>
              <a:buNone/>
              <a:defRPr b="1">
                <a:solidFill>
                  <a:schemeClr val="accent2"/>
                </a:solidFill>
              </a:defRPr>
            </a:lvl5pPr>
            <a:lvl6pPr lvl="5" rtl="0">
              <a:spcBef>
                <a:spcPts val="0"/>
              </a:spcBef>
              <a:spcAft>
                <a:spcPts val="0"/>
              </a:spcAft>
              <a:buClr>
                <a:schemeClr val="accent2"/>
              </a:buClr>
              <a:buSzPts val="1400"/>
              <a:buNone/>
              <a:defRPr b="1">
                <a:solidFill>
                  <a:schemeClr val="accent2"/>
                </a:solidFill>
              </a:defRPr>
            </a:lvl6pPr>
            <a:lvl7pPr lvl="6" rtl="0">
              <a:spcBef>
                <a:spcPts val="0"/>
              </a:spcBef>
              <a:spcAft>
                <a:spcPts val="0"/>
              </a:spcAft>
              <a:buClr>
                <a:schemeClr val="accent2"/>
              </a:buClr>
              <a:buSzPts val="1400"/>
              <a:buNone/>
              <a:defRPr b="1">
                <a:solidFill>
                  <a:schemeClr val="accent2"/>
                </a:solidFill>
              </a:defRPr>
            </a:lvl7pPr>
            <a:lvl8pPr lvl="7" rtl="0">
              <a:spcBef>
                <a:spcPts val="0"/>
              </a:spcBef>
              <a:spcAft>
                <a:spcPts val="0"/>
              </a:spcAft>
              <a:buClr>
                <a:schemeClr val="accent2"/>
              </a:buClr>
              <a:buSzPts val="1400"/>
              <a:buNone/>
              <a:defRPr b="1">
                <a:solidFill>
                  <a:schemeClr val="accent2"/>
                </a:solidFill>
              </a:defRPr>
            </a:lvl8pPr>
            <a:lvl9pPr lvl="8" rtl="0">
              <a:spcBef>
                <a:spcPts val="0"/>
              </a:spcBef>
              <a:spcAft>
                <a:spcPts val="0"/>
              </a:spcAft>
              <a:buClr>
                <a:schemeClr val="accent2"/>
              </a:buClr>
              <a:buSzPts val="1400"/>
              <a:buNone/>
              <a:defRPr b="1">
                <a:solidFill>
                  <a:schemeClr val="accent2"/>
                </a:solidFill>
              </a:defRPr>
            </a:lvl9pPr>
          </a:lstStyle>
          <a:p/>
        </p:txBody>
      </p:sp>
      <p:sp>
        <p:nvSpPr>
          <p:cNvPr id="369" name="Google Shape;369;p39"/>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chemeClr val="dk1"/>
                </a:solidFill>
                <a:latin typeface="Open Sans ExtraBold"/>
                <a:ea typeface="Open Sans ExtraBold"/>
                <a:cs typeface="Open Sans ExtraBold"/>
                <a:sym typeface="Open Sans ExtraBold"/>
              </a:defRPr>
            </a:lvl1pPr>
            <a:lvl2pPr lvl="1" rtl="0" algn="ctr">
              <a:buNone/>
              <a:defRPr sz="1200">
                <a:solidFill>
                  <a:schemeClr val="dk1"/>
                </a:solidFill>
                <a:latin typeface="Open Sans ExtraBold"/>
                <a:ea typeface="Open Sans ExtraBold"/>
                <a:cs typeface="Open Sans ExtraBold"/>
                <a:sym typeface="Open Sans ExtraBold"/>
              </a:defRPr>
            </a:lvl2pPr>
            <a:lvl3pPr lvl="2" rtl="0" algn="ctr">
              <a:buNone/>
              <a:defRPr sz="1200">
                <a:solidFill>
                  <a:schemeClr val="dk1"/>
                </a:solidFill>
                <a:latin typeface="Open Sans ExtraBold"/>
                <a:ea typeface="Open Sans ExtraBold"/>
                <a:cs typeface="Open Sans ExtraBold"/>
                <a:sym typeface="Open Sans ExtraBold"/>
              </a:defRPr>
            </a:lvl3pPr>
            <a:lvl4pPr lvl="3" rtl="0" algn="ctr">
              <a:buNone/>
              <a:defRPr sz="1200">
                <a:solidFill>
                  <a:schemeClr val="dk1"/>
                </a:solidFill>
                <a:latin typeface="Open Sans ExtraBold"/>
                <a:ea typeface="Open Sans ExtraBold"/>
                <a:cs typeface="Open Sans ExtraBold"/>
                <a:sym typeface="Open Sans ExtraBold"/>
              </a:defRPr>
            </a:lvl4pPr>
            <a:lvl5pPr lvl="4" rtl="0" algn="ctr">
              <a:buNone/>
              <a:defRPr sz="1200">
                <a:solidFill>
                  <a:schemeClr val="dk1"/>
                </a:solidFill>
                <a:latin typeface="Open Sans ExtraBold"/>
                <a:ea typeface="Open Sans ExtraBold"/>
                <a:cs typeface="Open Sans ExtraBold"/>
                <a:sym typeface="Open Sans ExtraBold"/>
              </a:defRPr>
            </a:lvl5pPr>
            <a:lvl6pPr lvl="5" rtl="0" algn="ctr">
              <a:buNone/>
              <a:defRPr sz="1200">
                <a:solidFill>
                  <a:schemeClr val="dk1"/>
                </a:solidFill>
                <a:latin typeface="Open Sans ExtraBold"/>
                <a:ea typeface="Open Sans ExtraBold"/>
                <a:cs typeface="Open Sans ExtraBold"/>
                <a:sym typeface="Open Sans ExtraBold"/>
              </a:defRPr>
            </a:lvl6pPr>
            <a:lvl7pPr lvl="6" rtl="0" algn="ctr">
              <a:buNone/>
              <a:defRPr sz="1200">
                <a:solidFill>
                  <a:schemeClr val="dk1"/>
                </a:solidFill>
                <a:latin typeface="Open Sans ExtraBold"/>
                <a:ea typeface="Open Sans ExtraBold"/>
                <a:cs typeface="Open Sans ExtraBold"/>
                <a:sym typeface="Open Sans ExtraBold"/>
              </a:defRPr>
            </a:lvl7pPr>
            <a:lvl8pPr lvl="7" rtl="0" algn="ctr">
              <a:buNone/>
              <a:defRPr sz="1200">
                <a:solidFill>
                  <a:schemeClr val="dk1"/>
                </a:solidFill>
                <a:latin typeface="Open Sans ExtraBold"/>
                <a:ea typeface="Open Sans ExtraBold"/>
                <a:cs typeface="Open Sans ExtraBold"/>
                <a:sym typeface="Open Sans ExtraBold"/>
              </a:defRPr>
            </a:lvl8pPr>
            <a:lvl9pPr lvl="8" rtl="0" algn="ctr">
              <a:buNone/>
              <a:defRPr sz="1200">
                <a:solidFill>
                  <a:schemeClr val="dk1"/>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pic>
        <p:nvPicPr>
          <p:cNvPr id="370" name="Google Shape;370;p39"/>
          <p:cNvPicPr preferRelativeResize="0"/>
          <p:nvPr/>
        </p:nvPicPr>
        <p:blipFill>
          <a:blip r:embed="rId2">
            <a:alphaModFix/>
          </a:blip>
          <a:stretch>
            <a:fillRect/>
          </a:stretch>
        </p:blipFill>
        <p:spPr>
          <a:xfrm>
            <a:off x="8650224" y="4645152"/>
            <a:ext cx="320040" cy="320040"/>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One Column Text">
  <p:cSld name="CUSTOM_4_1_1_1_1_1_4">
    <p:bg>
      <p:bgPr>
        <a:solidFill>
          <a:schemeClr val="lt2"/>
        </a:solidFill>
      </p:bgPr>
    </p:bg>
    <p:spTree>
      <p:nvGrpSpPr>
        <p:cNvPr id="371" name="Shape 371"/>
        <p:cNvGrpSpPr/>
        <p:nvPr/>
      </p:nvGrpSpPr>
      <p:grpSpPr>
        <a:xfrm>
          <a:off x="0" y="0"/>
          <a:ext cx="0" cy="0"/>
          <a:chOff x="0" y="0"/>
          <a:chExt cx="0" cy="0"/>
        </a:xfrm>
      </p:grpSpPr>
      <p:sp>
        <p:nvSpPr>
          <p:cNvPr id="372" name="Google Shape;372;p40"/>
          <p:cNvSpPr/>
          <p:nvPr/>
        </p:nvSpPr>
        <p:spPr>
          <a:xfrm>
            <a:off x="1975100" y="25"/>
            <a:ext cx="71688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73" name="Google Shape;373;p40"/>
          <p:cNvPicPr preferRelativeResize="0"/>
          <p:nvPr/>
        </p:nvPicPr>
        <p:blipFill>
          <a:blip r:embed="rId2">
            <a:alphaModFix/>
          </a:blip>
          <a:stretch>
            <a:fillRect/>
          </a:stretch>
        </p:blipFill>
        <p:spPr>
          <a:xfrm>
            <a:off x="8645585" y="4668248"/>
            <a:ext cx="320040" cy="320040"/>
          </a:xfrm>
          <a:prstGeom prst="rect">
            <a:avLst/>
          </a:prstGeom>
          <a:noFill/>
          <a:ln>
            <a:noFill/>
          </a:ln>
        </p:spPr>
      </p:pic>
      <p:sp>
        <p:nvSpPr>
          <p:cNvPr id="374" name="Google Shape;374;p40"/>
          <p:cNvSpPr txBox="1"/>
          <p:nvPr>
            <p:ph idx="1" type="body"/>
          </p:nvPr>
        </p:nvSpPr>
        <p:spPr>
          <a:xfrm>
            <a:off x="4572000" y="1289300"/>
            <a:ext cx="3895200" cy="3214200"/>
          </a:xfrm>
          <a:prstGeom prst="rect">
            <a:avLst/>
          </a:prstGeom>
        </p:spPr>
        <p:txBody>
          <a:bodyPr anchorCtr="0" anchor="t" bIns="0" lIns="0" spcFirstLastPara="1" rIns="0" wrap="square" tIns="91425">
            <a:noAutofit/>
          </a:bodyPr>
          <a:lstStyle>
            <a:lvl1pPr indent="-298450" lvl="0" marL="457200" rtl="0">
              <a:lnSpc>
                <a:spcPct val="115000"/>
              </a:lnSpc>
              <a:spcBef>
                <a:spcPts val="0"/>
              </a:spcBef>
              <a:spcAft>
                <a:spcPts val="0"/>
              </a:spcAft>
              <a:buClr>
                <a:srgbClr val="FFBE00"/>
              </a:buClr>
              <a:buSzPts val="1100"/>
              <a:buChar char="●"/>
              <a:defRPr sz="1100">
                <a:solidFill>
                  <a:schemeClr val="lt1"/>
                </a:solidFill>
              </a:defRPr>
            </a:lvl1pPr>
            <a:lvl2pPr indent="-298450" lvl="1" marL="914400" rtl="0">
              <a:lnSpc>
                <a:spcPct val="115000"/>
              </a:lnSpc>
              <a:spcBef>
                <a:spcPts val="0"/>
              </a:spcBef>
              <a:spcAft>
                <a:spcPts val="0"/>
              </a:spcAft>
              <a:buClr>
                <a:schemeClr val="lt1"/>
              </a:buClr>
              <a:buSzPts val="1100"/>
              <a:buChar char="●"/>
              <a:defRPr sz="1100">
                <a:solidFill>
                  <a:schemeClr val="lt1"/>
                </a:solidFill>
              </a:defRPr>
            </a:lvl2pPr>
            <a:lvl3pPr indent="-298450" lvl="2" marL="1371600" rtl="0">
              <a:lnSpc>
                <a:spcPct val="115000"/>
              </a:lnSpc>
              <a:spcBef>
                <a:spcPts val="0"/>
              </a:spcBef>
              <a:spcAft>
                <a:spcPts val="0"/>
              </a:spcAft>
              <a:buClr>
                <a:schemeClr val="lt1"/>
              </a:buClr>
              <a:buSzPts val="1100"/>
              <a:buChar char="○"/>
              <a:defRPr sz="1100">
                <a:solidFill>
                  <a:schemeClr val="lt1"/>
                </a:solidFill>
              </a:defRPr>
            </a:lvl3pPr>
            <a:lvl4pPr indent="-298450" lvl="3" marL="1828800" rtl="0">
              <a:lnSpc>
                <a:spcPct val="115000"/>
              </a:lnSpc>
              <a:spcBef>
                <a:spcPts val="0"/>
              </a:spcBef>
              <a:spcAft>
                <a:spcPts val="0"/>
              </a:spcAft>
              <a:buClr>
                <a:schemeClr val="lt1"/>
              </a:buClr>
              <a:buSzPts val="1100"/>
              <a:buChar char="■"/>
              <a:defRPr sz="1100">
                <a:solidFill>
                  <a:schemeClr val="lt1"/>
                </a:solidFill>
              </a:defRPr>
            </a:lvl4pPr>
            <a:lvl5pPr indent="-298450" lvl="4" marL="2286000" rtl="0">
              <a:lnSpc>
                <a:spcPct val="115000"/>
              </a:lnSpc>
              <a:spcBef>
                <a:spcPts val="0"/>
              </a:spcBef>
              <a:spcAft>
                <a:spcPts val="0"/>
              </a:spcAft>
              <a:buClr>
                <a:schemeClr val="lt1"/>
              </a:buClr>
              <a:buSzPts val="1100"/>
              <a:buChar char="○"/>
              <a:defRPr sz="1100">
                <a:solidFill>
                  <a:schemeClr val="lt1"/>
                </a:solidFill>
              </a:defRPr>
            </a:lvl5pPr>
            <a:lvl6pPr indent="-298450" lvl="5" marL="2743200" rtl="0">
              <a:lnSpc>
                <a:spcPct val="115000"/>
              </a:lnSpc>
              <a:spcBef>
                <a:spcPts val="0"/>
              </a:spcBef>
              <a:spcAft>
                <a:spcPts val="0"/>
              </a:spcAft>
              <a:buClr>
                <a:schemeClr val="lt1"/>
              </a:buClr>
              <a:buSzPts val="1100"/>
              <a:buChar char="■"/>
              <a:defRPr sz="1100">
                <a:solidFill>
                  <a:schemeClr val="lt1"/>
                </a:solidFill>
              </a:defRPr>
            </a:lvl6pPr>
            <a:lvl7pPr indent="-298450" lvl="6" marL="3200400" rtl="0">
              <a:lnSpc>
                <a:spcPct val="115000"/>
              </a:lnSpc>
              <a:spcBef>
                <a:spcPts val="0"/>
              </a:spcBef>
              <a:spcAft>
                <a:spcPts val="0"/>
              </a:spcAft>
              <a:buClr>
                <a:schemeClr val="lt1"/>
              </a:buClr>
              <a:buSzPts val="1100"/>
              <a:buChar char="●"/>
              <a:defRPr sz="1100">
                <a:solidFill>
                  <a:schemeClr val="lt1"/>
                </a:solidFill>
              </a:defRPr>
            </a:lvl7pPr>
            <a:lvl8pPr indent="-298450" lvl="7" marL="3657600" rtl="0">
              <a:lnSpc>
                <a:spcPct val="115000"/>
              </a:lnSpc>
              <a:spcBef>
                <a:spcPts val="0"/>
              </a:spcBef>
              <a:spcAft>
                <a:spcPts val="0"/>
              </a:spcAft>
              <a:buClr>
                <a:schemeClr val="lt1"/>
              </a:buClr>
              <a:buSzPts val="1100"/>
              <a:buChar char="○"/>
              <a:defRPr sz="1100">
                <a:solidFill>
                  <a:schemeClr val="lt1"/>
                </a:solidFill>
              </a:defRPr>
            </a:lvl8pPr>
            <a:lvl9pPr indent="-298450" lvl="8" marL="4114800" rtl="0">
              <a:lnSpc>
                <a:spcPct val="115000"/>
              </a:lnSpc>
              <a:spcBef>
                <a:spcPts val="0"/>
              </a:spcBef>
              <a:spcAft>
                <a:spcPts val="0"/>
              </a:spcAft>
              <a:buClr>
                <a:schemeClr val="lt1"/>
              </a:buClr>
              <a:buSzPts val="1100"/>
              <a:buChar char="■"/>
              <a:defRPr sz="1100">
                <a:solidFill>
                  <a:schemeClr val="lt1"/>
                </a:solidFill>
              </a:defRPr>
            </a:lvl9pPr>
          </a:lstStyle>
          <a:p/>
        </p:txBody>
      </p:sp>
      <p:sp>
        <p:nvSpPr>
          <p:cNvPr id="375" name="Google Shape;375;p40"/>
          <p:cNvSpPr txBox="1"/>
          <p:nvPr>
            <p:ph type="title"/>
          </p:nvPr>
        </p:nvSpPr>
        <p:spPr>
          <a:xfrm>
            <a:off x="676650" y="1289300"/>
            <a:ext cx="3246000" cy="2560200"/>
          </a:xfrm>
          <a:prstGeom prst="rect">
            <a:avLst/>
          </a:prstGeom>
          <a:solidFill>
            <a:schemeClr val="accent2"/>
          </a:solidFill>
        </p:spPr>
        <p:txBody>
          <a:bodyPr anchorCtr="0" anchor="ctr" bIns="0" lIns="320025" spcFirstLastPara="1" rIns="320025" wrap="square" tIns="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2pPr>
            <a:lvl3pPr lvl="2"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3pPr>
            <a:lvl4pPr lvl="3"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4pPr>
            <a:lvl5pPr lvl="4"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5pPr>
            <a:lvl6pPr lvl="5"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6pPr>
            <a:lvl7pPr lvl="6"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7pPr>
            <a:lvl8pPr lvl="7"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8pPr>
            <a:lvl9pPr lvl="8"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9pPr>
          </a:lstStyle>
          <a:p/>
        </p:txBody>
      </p:sp>
      <p:sp>
        <p:nvSpPr>
          <p:cNvPr id="376" name="Google Shape;376;p40"/>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chemeClr val="dk1"/>
                </a:solidFill>
                <a:latin typeface="Open Sans ExtraBold"/>
                <a:ea typeface="Open Sans ExtraBold"/>
                <a:cs typeface="Open Sans ExtraBold"/>
                <a:sym typeface="Open Sans ExtraBold"/>
              </a:defRPr>
            </a:lvl1pPr>
            <a:lvl2pPr lvl="1" rtl="0" algn="ctr">
              <a:buNone/>
              <a:defRPr sz="1200">
                <a:solidFill>
                  <a:schemeClr val="dk1"/>
                </a:solidFill>
                <a:latin typeface="Open Sans ExtraBold"/>
                <a:ea typeface="Open Sans ExtraBold"/>
                <a:cs typeface="Open Sans ExtraBold"/>
                <a:sym typeface="Open Sans ExtraBold"/>
              </a:defRPr>
            </a:lvl2pPr>
            <a:lvl3pPr lvl="2" rtl="0" algn="ctr">
              <a:buNone/>
              <a:defRPr sz="1200">
                <a:solidFill>
                  <a:schemeClr val="dk1"/>
                </a:solidFill>
                <a:latin typeface="Open Sans ExtraBold"/>
                <a:ea typeface="Open Sans ExtraBold"/>
                <a:cs typeface="Open Sans ExtraBold"/>
                <a:sym typeface="Open Sans ExtraBold"/>
              </a:defRPr>
            </a:lvl3pPr>
            <a:lvl4pPr lvl="3" rtl="0" algn="ctr">
              <a:buNone/>
              <a:defRPr sz="1200">
                <a:solidFill>
                  <a:schemeClr val="dk1"/>
                </a:solidFill>
                <a:latin typeface="Open Sans ExtraBold"/>
                <a:ea typeface="Open Sans ExtraBold"/>
                <a:cs typeface="Open Sans ExtraBold"/>
                <a:sym typeface="Open Sans ExtraBold"/>
              </a:defRPr>
            </a:lvl4pPr>
            <a:lvl5pPr lvl="4" rtl="0" algn="ctr">
              <a:buNone/>
              <a:defRPr sz="1200">
                <a:solidFill>
                  <a:schemeClr val="dk1"/>
                </a:solidFill>
                <a:latin typeface="Open Sans ExtraBold"/>
                <a:ea typeface="Open Sans ExtraBold"/>
                <a:cs typeface="Open Sans ExtraBold"/>
                <a:sym typeface="Open Sans ExtraBold"/>
              </a:defRPr>
            </a:lvl5pPr>
            <a:lvl6pPr lvl="5" rtl="0" algn="ctr">
              <a:buNone/>
              <a:defRPr sz="1200">
                <a:solidFill>
                  <a:schemeClr val="dk1"/>
                </a:solidFill>
                <a:latin typeface="Open Sans ExtraBold"/>
                <a:ea typeface="Open Sans ExtraBold"/>
                <a:cs typeface="Open Sans ExtraBold"/>
                <a:sym typeface="Open Sans ExtraBold"/>
              </a:defRPr>
            </a:lvl6pPr>
            <a:lvl7pPr lvl="6" rtl="0" algn="ctr">
              <a:buNone/>
              <a:defRPr sz="1200">
                <a:solidFill>
                  <a:schemeClr val="dk1"/>
                </a:solidFill>
                <a:latin typeface="Open Sans ExtraBold"/>
                <a:ea typeface="Open Sans ExtraBold"/>
                <a:cs typeface="Open Sans ExtraBold"/>
                <a:sym typeface="Open Sans ExtraBold"/>
              </a:defRPr>
            </a:lvl7pPr>
            <a:lvl8pPr lvl="7" rtl="0" algn="ctr">
              <a:buNone/>
              <a:defRPr sz="1200">
                <a:solidFill>
                  <a:schemeClr val="dk1"/>
                </a:solidFill>
                <a:latin typeface="Open Sans ExtraBold"/>
                <a:ea typeface="Open Sans ExtraBold"/>
                <a:cs typeface="Open Sans ExtraBold"/>
                <a:sym typeface="Open Sans ExtraBold"/>
              </a:defRPr>
            </a:lvl8pPr>
            <a:lvl9pPr lvl="8" rtl="0" algn="ctr">
              <a:buNone/>
              <a:defRPr sz="1200">
                <a:solidFill>
                  <a:schemeClr val="dk1"/>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sp>
        <p:nvSpPr>
          <p:cNvPr id="377" name="Google Shape;377;p40"/>
          <p:cNvSpPr txBox="1"/>
          <p:nvPr>
            <p:ph idx="2" type="subTitle"/>
          </p:nvPr>
        </p:nvSpPr>
        <p:spPr>
          <a:xfrm>
            <a:off x="4571850" y="649225"/>
            <a:ext cx="3895200" cy="649200"/>
          </a:xfrm>
          <a:prstGeom prst="rect">
            <a:avLst/>
          </a:prstGeom>
        </p:spPr>
        <p:txBody>
          <a:bodyPr anchorCtr="0" anchor="b" bIns="0" lIns="0" spcFirstLastPara="1" rIns="0" wrap="square" tIns="0">
            <a:noAutofit/>
          </a:bodyPr>
          <a:lstStyle>
            <a:lvl1pPr lvl="0" rtl="0">
              <a:spcBef>
                <a:spcPts val="0"/>
              </a:spcBef>
              <a:spcAft>
                <a:spcPts val="0"/>
              </a:spcAft>
              <a:buClr>
                <a:schemeClr val="lt1"/>
              </a:buClr>
              <a:buSzPts val="1800"/>
              <a:buNone/>
              <a:defRPr>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B">
  <p:cSld name="CUSTOM_1">
    <p:bg>
      <p:bgPr>
        <a:solidFill>
          <a:schemeClr val="lt2"/>
        </a:solidFill>
      </p:bgPr>
    </p:bg>
    <p:spTree>
      <p:nvGrpSpPr>
        <p:cNvPr id="45" name="Shape 45"/>
        <p:cNvGrpSpPr/>
        <p:nvPr/>
      </p:nvGrpSpPr>
      <p:grpSpPr>
        <a:xfrm>
          <a:off x="0" y="0"/>
          <a:ext cx="0" cy="0"/>
          <a:chOff x="0" y="0"/>
          <a:chExt cx="0" cy="0"/>
        </a:xfrm>
      </p:grpSpPr>
      <p:sp>
        <p:nvSpPr>
          <p:cNvPr id="46" name="Google Shape;46;p5"/>
          <p:cNvSpPr/>
          <p:nvPr/>
        </p:nvSpPr>
        <p:spPr>
          <a:xfrm>
            <a:off x="0" y="0"/>
            <a:ext cx="32736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a:t> </a:t>
            </a:r>
            <a:endParaRPr/>
          </a:p>
        </p:txBody>
      </p:sp>
      <p:sp>
        <p:nvSpPr>
          <p:cNvPr id="47" name="Google Shape;47;p5"/>
          <p:cNvSpPr/>
          <p:nvPr/>
        </p:nvSpPr>
        <p:spPr>
          <a:xfrm>
            <a:off x="0" y="-75"/>
            <a:ext cx="3122100" cy="5143500"/>
          </a:xfrm>
          <a:prstGeom prst="rect">
            <a:avLst/>
          </a:prstGeom>
          <a:solidFill>
            <a:srgbClr val="005F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5"/>
          <p:cNvSpPr/>
          <p:nvPr/>
        </p:nvSpPr>
        <p:spPr>
          <a:xfrm>
            <a:off x="676650" y="1289300"/>
            <a:ext cx="644700" cy="47400"/>
          </a:xfrm>
          <a:prstGeom prst="rect">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txBox="1"/>
          <p:nvPr>
            <p:ph idx="1" type="subTitle"/>
          </p:nvPr>
        </p:nvSpPr>
        <p:spPr>
          <a:xfrm>
            <a:off x="676800" y="1289300"/>
            <a:ext cx="1298400" cy="1286400"/>
          </a:xfrm>
          <a:prstGeom prst="rect">
            <a:avLst/>
          </a:prstGeom>
        </p:spPr>
        <p:txBody>
          <a:bodyPr anchorCtr="0" anchor="t" bIns="0" lIns="0" spcFirstLastPara="1" rIns="0" wrap="square" tIns="91425">
            <a:noAutofit/>
          </a:bodyPr>
          <a:lstStyle>
            <a:lvl1pPr lvl="0" rtl="0">
              <a:lnSpc>
                <a:spcPct val="100000"/>
              </a:lnSpc>
              <a:spcBef>
                <a:spcPts val="0"/>
              </a:spcBef>
              <a:spcAft>
                <a:spcPts val="0"/>
              </a:spcAft>
              <a:buClr>
                <a:schemeClr val="lt1"/>
              </a:buClr>
              <a:buSzPts val="1100"/>
              <a:buNone/>
              <a:defRPr sz="1100">
                <a:solidFill>
                  <a:schemeClr val="lt1"/>
                </a:solidFill>
              </a:defRPr>
            </a:lvl1pPr>
            <a:lvl2pPr lvl="1" rtl="0">
              <a:spcBef>
                <a:spcPts val="0"/>
              </a:spcBef>
              <a:spcAft>
                <a:spcPts val="0"/>
              </a:spcAft>
              <a:buClr>
                <a:schemeClr val="lt1"/>
              </a:buClr>
              <a:buSzPts val="1600"/>
              <a:buNone/>
              <a:defRPr sz="1600">
                <a:solidFill>
                  <a:schemeClr val="lt1"/>
                </a:solidFill>
              </a:defRPr>
            </a:lvl2pPr>
            <a:lvl3pPr lvl="2" rtl="0">
              <a:spcBef>
                <a:spcPts val="1600"/>
              </a:spcBef>
              <a:spcAft>
                <a:spcPts val="0"/>
              </a:spcAft>
              <a:buClr>
                <a:schemeClr val="lt1"/>
              </a:buClr>
              <a:buSzPts val="1600"/>
              <a:buNone/>
              <a:defRPr sz="1600">
                <a:solidFill>
                  <a:schemeClr val="lt1"/>
                </a:solidFill>
              </a:defRPr>
            </a:lvl3pPr>
            <a:lvl4pPr lvl="3" rtl="0">
              <a:spcBef>
                <a:spcPts val="1600"/>
              </a:spcBef>
              <a:spcAft>
                <a:spcPts val="0"/>
              </a:spcAft>
              <a:buClr>
                <a:schemeClr val="lt1"/>
              </a:buClr>
              <a:buSzPts val="1600"/>
              <a:buNone/>
              <a:defRPr sz="1600">
                <a:solidFill>
                  <a:schemeClr val="lt1"/>
                </a:solidFill>
              </a:defRPr>
            </a:lvl4pPr>
            <a:lvl5pPr lvl="4" rtl="0">
              <a:spcBef>
                <a:spcPts val="1600"/>
              </a:spcBef>
              <a:spcAft>
                <a:spcPts val="0"/>
              </a:spcAft>
              <a:buClr>
                <a:schemeClr val="lt1"/>
              </a:buClr>
              <a:buSzPts val="1600"/>
              <a:buNone/>
              <a:defRPr sz="1600">
                <a:solidFill>
                  <a:schemeClr val="lt1"/>
                </a:solidFill>
              </a:defRPr>
            </a:lvl5pPr>
            <a:lvl6pPr lvl="5" rtl="0">
              <a:spcBef>
                <a:spcPts val="1600"/>
              </a:spcBef>
              <a:spcAft>
                <a:spcPts val="0"/>
              </a:spcAft>
              <a:buClr>
                <a:schemeClr val="lt1"/>
              </a:buClr>
              <a:buSzPts val="1600"/>
              <a:buNone/>
              <a:defRPr sz="1600">
                <a:solidFill>
                  <a:schemeClr val="lt1"/>
                </a:solidFill>
              </a:defRPr>
            </a:lvl6pPr>
            <a:lvl7pPr lvl="6" rtl="0">
              <a:spcBef>
                <a:spcPts val="1600"/>
              </a:spcBef>
              <a:spcAft>
                <a:spcPts val="0"/>
              </a:spcAft>
              <a:buClr>
                <a:schemeClr val="lt1"/>
              </a:buClr>
              <a:buSzPts val="1600"/>
              <a:buNone/>
              <a:defRPr sz="1600">
                <a:solidFill>
                  <a:schemeClr val="lt1"/>
                </a:solidFill>
              </a:defRPr>
            </a:lvl7pPr>
            <a:lvl8pPr lvl="7" rtl="0">
              <a:spcBef>
                <a:spcPts val="1600"/>
              </a:spcBef>
              <a:spcAft>
                <a:spcPts val="0"/>
              </a:spcAft>
              <a:buClr>
                <a:schemeClr val="lt1"/>
              </a:buClr>
              <a:buSzPts val="1600"/>
              <a:buNone/>
              <a:defRPr sz="1600">
                <a:solidFill>
                  <a:schemeClr val="lt1"/>
                </a:solidFill>
              </a:defRPr>
            </a:lvl8pPr>
            <a:lvl9pPr lvl="8" rtl="0">
              <a:spcBef>
                <a:spcPts val="1600"/>
              </a:spcBef>
              <a:spcAft>
                <a:spcPts val="1600"/>
              </a:spcAft>
              <a:buClr>
                <a:schemeClr val="lt1"/>
              </a:buClr>
              <a:buSzPts val="1600"/>
              <a:buNone/>
              <a:defRPr sz="1600">
                <a:solidFill>
                  <a:schemeClr val="lt1"/>
                </a:solidFill>
              </a:defRPr>
            </a:lvl9pPr>
          </a:lstStyle>
          <a:p/>
        </p:txBody>
      </p:sp>
      <p:sp>
        <p:nvSpPr>
          <p:cNvPr id="50" name="Google Shape;50;p5"/>
          <p:cNvSpPr txBox="1"/>
          <p:nvPr>
            <p:ph type="title"/>
          </p:nvPr>
        </p:nvSpPr>
        <p:spPr>
          <a:xfrm>
            <a:off x="676800" y="653450"/>
            <a:ext cx="1298400" cy="642900"/>
          </a:xfrm>
          <a:prstGeom prst="rect">
            <a:avLst/>
          </a:prstGeom>
        </p:spPr>
        <p:txBody>
          <a:bodyPr anchorCtr="0" anchor="b" bIns="91425" lIns="0" spcFirstLastPara="1" rIns="0" wrap="square" tIns="0">
            <a:noAutofit/>
          </a:bodyPr>
          <a:lstStyle>
            <a:lvl1pPr lvl="0" rtl="0">
              <a:spcBef>
                <a:spcPts val="0"/>
              </a:spcBef>
              <a:spcAft>
                <a:spcPts val="0"/>
              </a:spcAft>
              <a:buClr>
                <a:schemeClr val="lt1"/>
              </a:buClr>
              <a:buSzPts val="1800"/>
              <a:buNone/>
              <a:defRPr sz="1800">
                <a:solidFill>
                  <a:schemeClr val="lt1"/>
                </a:solidFill>
              </a:defRPr>
            </a:lvl1pPr>
            <a:lvl2pPr lvl="1"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
        <p:nvSpPr>
          <p:cNvPr id="51" name="Google Shape;51;p5"/>
          <p:cNvSpPr txBox="1"/>
          <p:nvPr>
            <p:ph idx="2" type="subTitle"/>
          </p:nvPr>
        </p:nvSpPr>
        <p:spPr>
          <a:xfrm>
            <a:off x="3273600" y="653450"/>
            <a:ext cx="5193900" cy="320100"/>
          </a:xfrm>
          <a:prstGeom prst="rect">
            <a:avLst/>
          </a:prstGeom>
          <a:noFill/>
          <a:ln>
            <a:noFill/>
          </a:ln>
        </p:spPr>
        <p:txBody>
          <a:bodyPr anchorCtr="0" anchor="b" bIns="0" lIns="320025" spcFirstLastPara="1" rIns="320025" wrap="square" tIns="91425">
            <a:noAutofit/>
          </a:bodyPr>
          <a:lstStyle>
            <a:lvl1pPr lvl="0" rtl="0">
              <a:lnSpc>
                <a:spcPct val="100000"/>
              </a:lnSpc>
              <a:spcBef>
                <a:spcPts val="0"/>
              </a:spcBef>
              <a:spcAft>
                <a:spcPts val="0"/>
              </a:spcAft>
              <a:buSzPts val="1400"/>
              <a:buNone/>
              <a:defRPr b="1" sz="1400"/>
            </a:lvl1pPr>
            <a:lvl2pPr lvl="1" rtl="0">
              <a:spcBef>
                <a:spcPts val="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52" name="Google Shape;52;p5"/>
          <p:cNvSpPr txBox="1"/>
          <p:nvPr>
            <p:ph idx="3" type="body"/>
          </p:nvPr>
        </p:nvSpPr>
        <p:spPr>
          <a:xfrm>
            <a:off x="3273600" y="973550"/>
            <a:ext cx="5193900" cy="320100"/>
          </a:xfrm>
          <a:prstGeom prst="rect">
            <a:avLst/>
          </a:prstGeom>
          <a:noFill/>
          <a:ln>
            <a:noFill/>
          </a:ln>
        </p:spPr>
        <p:txBody>
          <a:bodyPr anchorCtr="0" anchor="t" bIns="0" lIns="320025" spcFirstLastPara="1" rIns="320025" wrap="square" tIns="91425">
            <a:noAutofit/>
          </a:bodyPr>
          <a:lstStyle>
            <a:lvl1pPr indent="-298450" lvl="0" marL="457200" rtl="0">
              <a:spcBef>
                <a:spcPts val="0"/>
              </a:spcBef>
              <a:spcAft>
                <a:spcPts val="0"/>
              </a:spcAft>
              <a:buSzPts val="1100"/>
              <a:buChar char="●"/>
              <a:defRPr sz="1100"/>
            </a:lvl1pPr>
            <a:lvl2pPr indent="-266700" lvl="1" marL="914400" rtl="0">
              <a:spcBef>
                <a:spcPts val="1600"/>
              </a:spcBef>
              <a:spcAft>
                <a:spcPts val="0"/>
              </a:spcAft>
              <a:buSzPts val="600"/>
              <a:buChar char="○"/>
              <a:defRPr sz="600"/>
            </a:lvl2pPr>
            <a:lvl3pPr indent="-266700" lvl="2" marL="1371600" rtl="0">
              <a:spcBef>
                <a:spcPts val="1600"/>
              </a:spcBef>
              <a:spcAft>
                <a:spcPts val="0"/>
              </a:spcAft>
              <a:buSzPts val="600"/>
              <a:buChar char="■"/>
              <a:defRPr sz="600"/>
            </a:lvl3pPr>
            <a:lvl4pPr indent="-266700" lvl="3" marL="1828800" rtl="0">
              <a:spcBef>
                <a:spcPts val="1600"/>
              </a:spcBef>
              <a:spcAft>
                <a:spcPts val="0"/>
              </a:spcAft>
              <a:buSzPts val="600"/>
              <a:buChar char="●"/>
              <a:defRPr sz="600"/>
            </a:lvl4pPr>
            <a:lvl5pPr indent="-266700" lvl="4" marL="2286000" rtl="0">
              <a:spcBef>
                <a:spcPts val="1600"/>
              </a:spcBef>
              <a:spcAft>
                <a:spcPts val="0"/>
              </a:spcAft>
              <a:buSzPts val="600"/>
              <a:buChar char="○"/>
              <a:defRPr sz="600"/>
            </a:lvl5pPr>
            <a:lvl6pPr indent="-266700" lvl="5" marL="2743200" rtl="0">
              <a:spcBef>
                <a:spcPts val="1600"/>
              </a:spcBef>
              <a:spcAft>
                <a:spcPts val="0"/>
              </a:spcAft>
              <a:buSzPts val="600"/>
              <a:buChar char="■"/>
              <a:defRPr sz="600"/>
            </a:lvl6pPr>
            <a:lvl7pPr indent="-266700" lvl="6" marL="3200400" rtl="0">
              <a:spcBef>
                <a:spcPts val="1600"/>
              </a:spcBef>
              <a:spcAft>
                <a:spcPts val="0"/>
              </a:spcAft>
              <a:buSzPts val="600"/>
              <a:buChar char="●"/>
              <a:defRPr sz="600"/>
            </a:lvl7pPr>
            <a:lvl8pPr indent="-266700" lvl="7" marL="3657600" rtl="0">
              <a:spcBef>
                <a:spcPts val="1600"/>
              </a:spcBef>
              <a:spcAft>
                <a:spcPts val="0"/>
              </a:spcAft>
              <a:buSzPts val="600"/>
              <a:buChar char="○"/>
              <a:defRPr sz="600"/>
            </a:lvl8pPr>
            <a:lvl9pPr indent="-266700" lvl="8" marL="4114800" rtl="0">
              <a:spcBef>
                <a:spcPts val="1600"/>
              </a:spcBef>
              <a:spcAft>
                <a:spcPts val="1600"/>
              </a:spcAft>
              <a:buSzPts val="600"/>
              <a:buChar char="■"/>
              <a:defRPr sz="600"/>
            </a:lvl9pPr>
          </a:lstStyle>
          <a:p/>
        </p:txBody>
      </p:sp>
      <p:sp>
        <p:nvSpPr>
          <p:cNvPr id="53" name="Google Shape;53;p5"/>
          <p:cNvSpPr txBox="1"/>
          <p:nvPr>
            <p:ph idx="4" type="subTitle"/>
          </p:nvPr>
        </p:nvSpPr>
        <p:spPr>
          <a:xfrm>
            <a:off x="3273500" y="1291413"/>
            <a:ext cx="5193900" cy="320100"/>
          </a:xfrm>
          <a:prstGeom prst="rect">
            <a:avLst/>
          </a:prstGeom>
          <a:noFill/>
          <a:ln>
            <a:noFill/>
          </a:ln>
        </p:spPr>
        <p:txBody>
          <a:bodyPr anchorCtr="0" anchor="b" bIns="0" lIns="320025" spcFirstLastPara="1" rIns="320025" wrap="square" tIns="91425">
            <a:noAutofit/>
          </a:bodyPr>
          <a:lstStyle>
            <a:lvl1pPr lvl="0" rtl="0">
              <a:lnSpc>
                <a:spcPct val="100000"/>
              </a:lnSpc>
              <a:spcBef>
                <a:spcPts val="0"/>
              </a:spcBef>
              <a:spcAft>
                <a:spcPts val="0"/>
              </a:spcAft>
              <a:buSzPts val="1400"/>
              <a:buNone/>
              <a:defRPr b="1" sz="1400"/>
            </a:lvl1pPr>
            <a:lvl2pPr lvl="1" rtl="0">
              <a:spcBef>
                <a:spcPts val="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54" name="Google Shape;54;p5"/>
          <p:cNvSpPr txBox="1"/>
          <p:nvPr>
            <p:ph idx="5" type="body"/>
          </p:nvPr>
        </p:nvSpPr>
        <p:spPr>
          <a:xfrm>
            <a:off x="3273500" y="1611513"/>
            <a:ext cx="5193900" cy="320100"/>
          </a:xfrm>
          <a:prstGeom prst="rect">
            <a:avLst/>
          </a:prstGeom>
          <a:noFill/>
          <a:ln>
            <a:noFill/>
          </a:ln>
        </p:spPr>
        <p:txBody>
          <a:bodyPr anchorCtr="0" anchor="t" bIns="0" lIns="320025" spcFirstLastPara="1" rIns="320025" wrap="square" tIns="91425">
            <a:noAutofit/>
          </a:bodyPr>
          <a:lstStyle>
            <a:lvl1pPr indent="-298450" lvl="0" marL="457200" rtl="0">
              <a:spcBef>
                <a:spcPts val="0"/>
              </a:spcBef>
              <a:spcAft>
                <a:spcPts val="0"/>
              </a:spcAft>
              <a:buSzPts val="1100"/>
              <a:buChar char="●"/>
              <a:defRPr sz="1100"/>
            </a:lvl1pPr>
            <a:lvl2pPr indent="-266700" lvl="1" marL="914400" rtl="0">
              <a:spcBef>
                <a:spcPts val="1600"/>
              </a:spcBef>
              <a:spcAft>
                <a:spcPts val="0"/>
              </a:spcAft>
              <a:buSzPts val="600"/>
              <a:buChar char="○"/>
              <a:defRPr sz="600"/>
            </a:lvl2pPr>
            <a:lvl3pPr indent="-266700" lvl="2" marL="1371600" rtl="0">
              <a:spcBef>
                <a:spcPts val="1600"/>
              </a:spcBef>
              <a:spcAft>
                <a:spcPts val="0"/>
              </a:spcAft>
              <a:buSzPts val="600"/>
              <a:buChar char="■"/>
              <a:defRPr sz="600"/>
            </a:lvl3pPr>
            <a:lvl4pPr indent="-266700" lvl="3" marL="1828800" rtl="0">
              <a:spcBef>
                <a:spcPts val="1600"/>
              </a:spcBef>
              <a:spcAft>
                <a:spcPts val="0"/>
              </a:spcAft>
              <a:buSzPts val="600"/>
              <a:buChar char="●"/>
              <a:defRPr sz="600"/>
            </a:lvl4pPr>
            <a:lvl5pPr indent="-266700" lvl="4" marL="2286000" rtl="0">
              <a:spcBef>
                <a:spcPts val="1600"/>
              </a:spcBef>
              <a:spcAft>
                <a:spcPts val="0"/>
              </a:spcAft>
              <a:buSzPts val="600"/>
              <a:buChar char="○"/>
              <a:defRPr sz="600"/>
            </a:lvl5pPr>
            <a:lvl6pPr indent="-266700" lvl="5" marL="2743200" rtl="0">
              <a:spcBef>
                <a:spcPts val="1600"/>
              </a:spcBef>
              <a:spcAft>
                <a:spcPts val="0"/>
              </a:spcAft>
              <a:buSzPts val="600"/>
              <a:buChar char="■"/>
              <a:defRPr sz="600"/>
            </a:lvl6pPr>
            <a:lvl7pPr indent="-266700" lvl="6" marL="3200400" rtl="0">
              <a:spcBef>
                <a:spcPts val="1600"/>
              </a:spcBef>
              <a:spcAft>
                <a:spcPts val="0"/>
              </a:spcAft>
              <a:buSzPts val="600"/>
              <a:buChar char="●"/>
              <a:defRPr sz="600"/>
            </a:lvl7pPr>
            <a:lvl8pPr indent="-266700" lvl="7" marL="3657600" rtl="0">
              <a:spcBef>
                <a:spcPts val="1600"/>
              </a:spcBef>
              <a:spcAft>
                <a:spcPts val="0"/>
              </a:spcAft>
              <a:buSzPts val="600"/>
              <a:buChar char="○"/>
              <a:defRPr sz="600"/>
            </a:lvl8pPr>
            <a:lvl9pPr indent="-266700" lvl="8" marL="4114800" rtl="0">
              <a:spcBef>
                <a:spcPts val="1600"/>
              </a:spcBef>
              <a:spcAft>
                <a:spcPts val="1600"/>
              </a:spcAft>
              <a:buSzPts val="600"/>
              <a:buChar char="■"/>
              <a:defRPr sz="600"/>
            </a:lvl9pPr>
          </a:lstStyle>
          <a:p/>
        </p:txBody>
      </p:sp>
      <p:sp>
        <p:nvSpPr>
          <p:cNvPr id="55" name="Google Shape;55;p5"/>
          <p:cNvSpPr txBox="1"/>
          <p:nvPr>
            <p:ph idx="6" type="subTitle"/>
          </p:nvPr>
        </p:nvSpPr>
        <p:spPr>
          <a:xfrm>
            <a:off x="3273500" y="1929375"/>
            <a:ext cx="5193900" cy="320100"/>
          </a:xfrm>
          <a:prstGeom prst="rect">
            <a:avLst/>
          </a:prstGeom>
          <a:noFill/>
          <a:ln>
            <a:noFill/>
          </a:ln>
        </p:spPr>
        <p:txBody>
          <a:bodyPr anchorCtr="0" anchor="b" bIns="0" lIns="320025" spcFirstLastPara="1" rIns="320025" wrap="square" tIns="91425">
            <a:noAutofit/>
          </a:bodyPr>
          <a:lstStyle>
            <a:lvl1pPr lvl="0" rtl="0">
              <a:lnSpc>
                <a:spcPct val="100000"/>
              </a:lnSpc>
              <a:spcBef>
                <a:spcPts val="0"/>
              </a:spcBef>
              <a:spcAft>
                <a:spcPts val="0"/>
              </a:spcAft>
              <a:buSzPts val="1400"/>
              <a:buNone/>
              <a:defRPr b="1" sz="1400"/>
            </a:lvl1pPr>
            <a:lvl2pPr lvl="1" rtl="0">
              <a:spcBef>
                <a:spcPts val="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56" name="Google Shape;56;p5"/>
          <p:cNvSpPr txBox="1"/>
          <p:nvPr>
            <p:ph idx="7" type="body"/>
          </p:nvPr>
        </p:nvSpPr>
        <p:spPr>
          <a:xfrm>
            <a:off x="3273500" y="2249475"/>
            <a:ext cx="5193900" cy="320100"/>
          </a:xfrm>
          <a:prstGeom prst="rect">
            <a:avLst/>
          </a:prstGeom>
          <a:noFill/>
          <a:ln>
            <a:noFill/>
          </a:ln>
        </p:spPr>
        <p:txBody>
          <a:bodyPr anchorCtr="0" anchor="t" bIns="0" lIns="320025" spcFirstLastPara="1" rIns="320025" wrap="square" tIns="91425">
            <a:noAutofit/>
          </a:bodyPr>
          <a:lstStyle>
            <a:lvl1pPr indent="-298450" lvl="0" marL="457200" rtl="0">
              <a:spcBef>
                <a:spcPts val="0"/>
              </a:spcBef>
              <a:spcAft>
                <a:spcPts val="0"/>
              </a:spcAft>
              <a:buSzPts val="1100"/>
              <a:buChar char="●"/>
              <a:defRPr sz="1100"/>
            </a:lvl1pPr>
            <a:lvl2pPr indent="-266700" lvl="1" marL="914400" rtl="0">
              <a:spcBef>
                <a:spcPts val="1600"/>
              </a:spcBef>
              <a:spcAft>
                <a:spcPts val="0"/>
              </a:spcAft>
              <a:buSzPts val="600"/>
              <a:buChar char="○"/>
              <a:defRPr sz="600"/>
            </a:lvl2pPr>
            <a:lvl3pPr indent="-266700" lvl="2" marL="1371600" rtl="0">
              <a:spcBef>
                <a:spcPts val="1600"/>
              </a:spcBef>
              <a:spcAft>
                <a:spcPts val="0"/>
              </a:spcAft>
              <a:buSzPts val="600"/>
              <a:buChar char="■"/>
              <a:defRPr sz="600"/>
            </a:lvl3pPr>
            <a:lvl4pPr indent="-266700" lvl="3" marL="1828800" rtl="0">
              <a:spcBef>
                <a:spcPts val="1600"/>
              </a:spcBef>
              <a:spcAft>
                <a:spcPts val="0"/>
              </a:spcAft>
              <a:buSzPts val="600"/>
              <a:buChar char="●"/>
              <a:defRPr sz="600"/>
            </a:lvl4pPr>
            <a:lvl5pPr indent="-266700" lvl="4" marL="2286000" rtl="0">
              <a:spcBef>
                <a:spcPts val="1600"/>
              </a:spcBef>
              <a:spcAft>
                <a:spcPts val="0"/>
              </a:spcAft>
              <a:buSzPts val="600"/>
              <a:buChar char="○"/>
              <a:defRPr sz="600"/>
            </a:lvl5pPr>
            <a:lvl6pPr indent="-266700" lvl="5" marL="2743200" rtl="0">
              <a:spcBef>
                <a:spcPts val="1600"/>
              </a:spcBef>
              <a:spcAft>
                <a:spcPts val="0"/>
              </a:spcAft>
              <a:buSzPts val="600"/>
              <a:buChar char="■"/>
              <a:defRPr sz="600"/>
            </a:lvl6pPr>
            <a:lvl7pPr indent="-266700" lvl="6" marL="3200400" rtl="0">
              <a:spcBef>
                <a:spcPts val="1600"/>
              </a:spcBef>
              <a:spcAft>
                <a:spcPts val="0"/>
              </a:spcAft>
              <a:buSzPts val="600"/>
              <a:buChar char="●"/>
              <a:defRPr sz="600"/>
            </a:lvl7pPr>
            <a:lvl8pPr indent="-266700" lvl="7" marL="3657600" rtl="0">
              <a:spcBef>
                <a:spcPts val="1600"/>
              </a:spcBef>
              <a:spcAft>
                <a:spcPts val="0"/>
              </a:spcAft>
              <a:buSzPts val="600"/>
              <a:buChar char="○"/>
              <a:defRPr sz="600"/>
            </a:lvl8pPr>
            <a:lvl9pPr indent="-266700" lvl="8" marL="4114800" rtl="0">
              <a:spcBef>
                <a:spcPts val="1600"/>
              </a:spcBef>
              <a:spcAft>
                <a:spcPts val="1600"/>
              </a:spcAft>
              <a:buSzPts val="600"/>
              <a:buChar char="■"/>
              <a:defRPr sz="600"/>
            </a:lvl9pPr>
          </a:lstStyle>
          <a:p/>
        </p:txBody>
      </p:sp>
      <p:sp>
        <p:nvSpPr>
          <p:cNvPr id="57" name="Google Shape;57;p5"/>
          <p:cNvSpPr txBox="1"/>
          <p:nvPr>
            <p:ph idx="8" type="subTitle"/>
          </p:nvPr>
        </p:nvSpPr>
        <p:spPr>
          <a:xfrm>
            <a:off x="3273600" y="2571975"/>
            <a:ext cx="5193900" cy="320100"/>
          </a:xfrm>
          <a:prstGeom prst="rect">
            <a:avLst/>
          </a:prstGeom>
          <a:noFill/>
          <a:ln>
            <a:noFill/>
          </a:ln>
        </p:spPr>
        <p:txBody>
          <a:bodyPr anchorCtr="0" anchor="b" bIns="0" lIns="320025" spcFirstLastPara="1" rIns="320025" wrap="square" tIns="91425">
            <a:noAutofit/>
          </a:bodyPr>
          <a:lstStyle>
            <a:lvl1pPr lvl="0" rtl="0">
              <a:lnSpc>
                <a:spcPct val="100000"/>
              </a:lnSpc>
              <a:spcBef>
                <a:spcPts val="0"/>
              </a:spcBef>
              <a:spcAft>
                <a:spcPts val="0"/>
              </a:spcAft>
              <a:buSzPts val="1400"/>
              <a:buNone/>
              <a:defRPr b="1" sz="1400"/>
            </a:lvl1pPr>
            <a:lvl2pPr lvl="1" rtl="0">
              <a:spcBef>
                <a:spcPts val="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58" name="Google Shape;58;p5"/>
          <p:cNvSpPr txBox="1"/>
          <p:nvPr>
            <p:ph idx="9" type="body"/>
          </p:nvPr>
        </p:nvSpPr>
        <p:spPr>
          <a:xfrm>
            <a:off x="3273600" y="2892075"/>
            <a:ext cx="5193900" cy="320100"/>
          </a:xfrm>
          <a:prstGeom prst="rect">
            <a:avLst/>
          </a:prstGeom>
          <a:noFill/>
          <a:ln>
            <a:noFill/>
          </a:ln>
        </p:spPr>
        <p:txBody>
          <a:bodyPr anchorCtr="0" anchor="t" bIns="0" lIns="320025" spcFirstLastPara="1" rIns="320025" wrap="square" tIns="91425">
            <a:noAutofit/>
          </a:bodyPr>
          <a:lstStyle>
            <a:lvl1pPr indent="-298450" lvl="0" marL="457200" rtl="0">
              <a:spcBef>
                <a:spcPts val="0"/>
              </a:spcBef>
              <a:spcAft>
                <a:spcPts val="0"/>
              </a:spcAft>
              <a:buSzPts val="1100"/>
              <a:buChar char="●"/>
              <a:defRPr sz="1100"/>
            </a:lvl1pPr>
            <a:lvl2pPr indent="-266700" lvl="1" marL="914400" rtl="0">
              <a:spcBef>
                <a:spcPts val="1600"/>
              </a:spcBef>
              <a:spcAft>
                <a:spcPts val="0"/>
              </a:spcAft>
              <a:buSzPts val="600"/>
              <a:buChar char="○"/>
              <a:defRPr sz="600"/>
            </a:lvl2pPr>
            <a:lvl3pPr indent="-266700" lvl="2" marL="1371600" rtl="0">
              <a:spcBef>
                <a:spcPts val="1600"/>
              </a:spcBef>
              <a:spcAft>
                <a:spcPts val="0"/>
              </a:spcAft>
              <a:buSzPts val="600"/>
              <a:buChar char="■"/>
              <a:defRPr sz="600"/>
            </a:lvl3pPr>
            <a:lvl4pPr indent="-266700" lvl="3" marL="1828800" rtl="0">
              <a:spcBef>
                <a:spcPts val="1600"/>
              </a:spcBef>
              <a:spcAft>
                <a:spcPts val="0"/>
              </a:spcAft>
              <a:buSzPts val="600"/>
              <a:buChar char="●"/>
              <a:defRPr sz="600"/>
            </a:lvl4pPr>
            <a:lvl5pPr indent="-266700" lvl="4" marL="2286000" rtl="0">
              <a:spcBef>
                <a:spcPts val="1600"/>
              </a:spcBef>
              <a:spcAft>
                <a:spcPts val="0"/>
              </a:spcAft>
              <a:buSzPts val="600"/>
              <a:buChar char="○"/>
              <a:defRPr sz="600"/>
            </a:lvl5pPr>
            <a:lvl6pPr indent="-266700" lvl="5" marL="2743200" rtl="0">
              <a:spcBef>
                <a:spcPts val="1600"/>
              </a:spcBef>
              <a:spcAft>
                <a:spcPts val="0"/>
              </a:spcAft>
              <a:buSzPts val="600"/>
              <a:buChar char="■"/>
              <a:defRPr sz="600"/>
            </a:lvl6pPr>
            <a:lvl7pPr indent="-266700" lvl="6" marL="3200400" rtl="0">
              <a:spcBef>
                <a:spcPts val="1600"/>
              </a:spcBef>
              <a:spcAft>
                <a:spcPts val="0"/>
              </a:spcAft>
              <a:buSzPts val="600"/>
              <a:buChar char="●"/>
              <a:defRPr sz="600"/>
            </a:lvl7pPr>
            <a:lvl8pPr indent="-266700" lvl="7" marL="3657600" rtl="0">
              <a:spcBef>
                <a:spcPts val="1600"/>
              </a:spcBef>
              <a:spcAft>
                <a:spcPts val="0"/>
              </a:spcAft>
              <a:buSzPts val="600"/>
              <a:buChar char="○"/>
              <a:defRPr sz="600"/>
            </a:lvl8pPr>
            <a:lvl9pPr indent="-266700" lvl="8" marL="4114800" rtl="0">
              <a:spcBef>
                <a:spcPts val="1600"/>
              </a:spcBef>
              <a:spcAft>
                <a:spcPts val="1600"/>
              </a:spcAft>
              <a:buSzPts val="600"/>
              <a:buChar char="■"/>
              <a:defRPr sz="600"/>
            </a:lvl9pPr>
          </a:lstStyle>
          <a:p/>
        </p:txBody>
      </p:sp>
      <p:sp>
        <p:nvSpPr>
          <p:cNvPr id="59" name="Google Shape;59;p5"/>
          <p:cNvSpPr txBox="1"/>
          <p:nvPr>
            <p:ph idx="13" type="subTitle"/>
          </p:nvPr>
        </p:nvSpPr>
        <p:spPr>
          <a:xfrm>
            <a:off x="3273500" y="3214575"/>
            <a:ext cx="5193900" cy="320100"/>
          </a:xfrm>
          <a:prstGeom prst="rect">
            <a:avLst/>
          </a:prstGeom>
          <a:noFill/>
          <a:ln>
            <a:noFill/>
          </a:ln>
        </p:spPr>
        <p:txBody>
          <a:bodyPr anchorCtr="0" anchor="b" bIns="0" lIns="320025" spcFirstLastPara="1" rIns="320025" wrap="square" tIns="91425">
            <a:noAutofit/>
          </a:bodyPr>
          <a:lstStyle>
            <a:lvl1pPr lvl="0" rtl="0">
              <a:lnSpc>
                <a:spcPct val="100000"/>
              </a:lnSpc>
              <a:spcBef>
                <a:spcPts val="0"/>
              </a:spcBef>
              <a:spcAft>
                <a:spcPts val="0"/>
              </a:spcAft>
              <a:buSzPts val="1400"/>
              <a:buNone/>
              <a:defRPr b="1" sz="1400"/>
            </a:lvl1pPr>
            <a:lvl2pPr lvl="1" rtl="0">
              <a:spcBef>
                <a:spcPts val="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60" name="Google Shape;60;p5"/>
          <p:cNvSpPr txBox="1"/>
          <p:nvPr>
            <p:ph idx="14" type="body"/>
          </p:nvPr>
        </p:nvSpPr>
        <p:spPr>
          <a:xfrm>
            <a:off x="3273500" y="3534675"/>
            <a:ext cx="5193900" cy="320100"/>
          </a:xfrm>
          <a:prstGeom prst="rect">
            <a:avLst/>
          </a:prstGeom>
          <a:noFill/>
          <a:ln>
            <a:noFill/>
          </a:ln>
        </p:spPr>
        <p:txBody>
          <a:bodyPr anchorCtr="0" anchor="t" bIns="0" lIns="320025" spcFirstLastPara="1" rIns="320025" wrap="square" tIns="91425">
            <a:noAutofit/>
          </a:bodyPr>
          <a:lstStyle>
            <a:lvl1pPr indent="-298450" lvl="0" marL="457200" rtl="0">
              <a:spcBef>
                <a:spcPts val="0"/>
              </a:spcBef>
              <a:spcAft>
                <a:spcPts val="0"/>
              </a:spcAft>
              <a:buSzPts val="1100"/>
              <a:buChar char="●"/>
              <a:defRPr sz="1100"/>
            </a:lvl1pPr>
            <a:lvl2pPr indent="-266700" lvl="1" marL="914400" rtl="0">
              <a:spcBef>
                <a:spcPts val="1600"/>
              </a:spcBef>
              <a:spcAft>
                <a:spcPts val="0"/>
              </a:spcAft>
              <a:buSzPts val="600"/>
              <a:buChar char="○"/>
              <a:defRPr sz="600"/>
            </a:lvl2pPr>
            <a:lvl3pPr indent="-266700" lvl="2" marL="1371600" rtl="0">
              <a:spcBef>
                <a:spcPts val="1600"/>
              </a:spcBef>
              <a:spcAft>
                <a:spcPts val="0"/>
              </a:spcAft>
              <a:buSzPts val="600"/>
              <a:buChar char="■"/>
              <a:defRPr sz="600"/>
            </a:lvl3pPr>
            <a:lvl4pPr indent="-266700" lvl="3" marL="1828800" rtl="0">
              <a:spcBef>
                <a:spcPts val="1600"/>
              </a:spcBef>
              <a:spcAft>
                <a:spcPts val="0"/>
              </a:spcAft>
              <a:buSzPts val="600"/>
              <a:buChar char="●"/>
              <a:defRPr sz="600"/>
            </a:lvl4pPr>
            <a:lvl5pPr indent="-266700" lvl="4" marL="2286000" rtl="0">
              <a:spcBef>
                <a:spcPts val="1600"/>
              </a:spcBef>
              <a:spcAft>
                <a:spcPts val="0"/>
              </a:spcAft>
              <a:buSzPts val="600"/>
              <a:buChar char="○"/>
              <a:defRPr sz="600"/>
            </a:lvl5pPr>
            <a:lvl6pPr indent="-266700" lvl="5" marL="2743200" rtl="0">
              <a:spcBef>
                <a:spcPts val="1600"/>
              </a:spcBef>
              <a:spcAft>
                <a:spcPts val="0"/>
              </a:spcAft>
              <a:buSzPts val="600"/>
              <a:buChar char="■"/>
              <a:defRPr sz="600"/>
            </a:lvl6pPr>
            <a:lvl7pPr indent="-266700" lvl="6" marL="3200400" rtl="0">
              <a:spcBef>
                <a:spcPts val="1600"/>
              </a:spcBef>
              <a:spcAft>
                <a:spcPts val="0"/>
              </a:spcAft>
              <a:buSzPts val="600"/>
              <a:buChar char="●"/>
              <a:defRPr sz="600"/>
            </a:lvl7pPr>
            <a:lvl8pPr indent="-266700" lvl="7" marL="3657600" rtl="0">
              <a:spcBef>
                <a:spcPts val="1600"/>
              </a:spcBef>
              <a:spcAft>
                <a:spcPts val="0"/>
              </a:spcAft>
              <a:buSzPts val="600"/>
              <a:buChar char="○"/>
              <a:defRPr sz="600"/>
            </a:lvl8pPr>
            <a:lvl9pPr indent="-266700" lvl="8" marL="4114800" rtl="0">
              <a:spcBef>
                <a:spcPts val="1600"/>
              </a:spcBef>
              <a:spcAft>
                <a:spcPts val="1600"/>
              </a:spcAft>
              <a:buSzPts val="600"/>
              <a:buChar char="■"/>
              <a:defRPr sz="600"/>
            </a:lvl9pPr>
          </a:lstStyle>
          <a:p/>
        </p:txBody>
      </p:sp>
      <p:sp>
        <p:nvSpPr>
          <p:cNvPr id="61" name="Google Shape;61;p5"/>
          <p:cNvSpPr txBox="1"/>
          <p:nvPr>
            <p:ph idx="15" type="subTitle"/>
          </p:nvPr>
        </p:nvSpPr>
        <p:spPr>
          <a:xfrm>
            <a:off x="3273500" y="3845500"/>
            <a:ext cx="5193900" cy="320100"/>
          </a:xfrm>
          <a:prstGeom prst="rect">
            <a:avLst/>
          </a:prstGeom>
          <a:noFill/>
          <a:ln>
            <a:noFill/>
          </a:ln>
        </p:spPr>
        <p:txBody>
          <a:bodyPr anchorCtr="0" anchor="b" bIns="0" lIns="320025" spcFirstLastPara="1" rIns="320025" wrap="square" tIns="91425">
            <a:noAutofit/>
          </a:bodyPr>
          <a:lstStyle>
            <a:lvl1pPr lvl="0" rtl="0">
              <a:lnSpc>
                <a:spcPct val="100000"/>
              </a:lnSpc>
              <a:spcBef>
                <a:spcPts val="0"/>
              </a:spcBef>
              <a:spcAft>
                <a:spcPts val="0"/>
              </a:spcAft>
              <a:buSzPts val="1400"/>
              <a:buNone/>
              <a:defRPr b="1" sz="1400"/>
            </a:lvl1pPr>
            <a:lvl2pPr lvl="1" rtl="0">
              <a:spcBef>
                <a:spcPts val="0"/>
              </a:spcBef>
              <a:spcAft>
                <a:spcPts val="0"/>
              </a:spcAft>
              <a:buClr>
                <a:schemeClr val="lt1"/>
              </a:buClr>
              <a:buSzPts val="1400"/>
              <a:buNone/>
              <a:defRPr>
                <a:solidFill>
                  <a:schemeClr val="lt1"/>
                </a:solidFill>
              </a:defRPr>
            </a:lvl2pPr>
            <a:lvl3pPr lvl="2" rtl="0">
              <a:spcBef>
                <a:spcPts val="1600"/>
              </a:spcBef>
              <a:spcAft>
                <a:spcPts val="0"/>
              </a:spcAft>
              <a:buClr>
                <a:schemeClr val="lt1"/>
              </a:buClr>
              <a:buSzPts val="1400"/>
              <a:buNone/>
              <a:defRPr>
                <a:solidFill>
                  <a:schemeClr val="lt1"/>
                </a:solidFill>
              </a:defRPr>
            </a:lvl3pPr>
            <a:lvl4pPr lvl="3" rtl="0">
              <a:spcBef>
                <a:spcPts val="1600"/>
              </a:spcBef>
              <a:spcAft>
                <a:spcPts val="0"/>
              </a:spcAft>
              <a:buClr>
                <a:schemeClr val="lt1"/>
              </a:buClr>
              <a:buSzPts val="1400"/>
              <a:buNone/>
              <a:defRPr>
                <a:solidFill>
                  <a:schemeClr val="lt1"/>
                </a:solidFill>
              </a:defRPr>
            </a:lvl4pPr>
            <a:lvl5pPr lvl="4" rtl="0">
              <a:spcBef>
                <a:spcPts val="1600"/>
              </a:spcBef>
              <a:spcAft>
                <a:spcPts val="0"/>
              </a:spcAft>
              <a:buClr>
                <a:schemeClr val="lt1"/>
              </a:buClr>
              <a:buSzPts val="1400"/>
              <a:buNone/>
              <a:defRPr>
                <a:solidFill>
                  <a:schemeClr val="lt1"/>
                </a:solidFill>
              </a:defRPr>
            </a:lvl5pPr>
            <a:lvl6pPr lvl="5" rtl="0">
              <a:spcBef>
                <a:spcPts val="1600"/>
              </a:spcBef>
              <a:spcAft>
                <a:spcPts val="0"/>
              </a:spcAft>
              <a:buClr>
                <a:schemeClr val="lt1"/>
              </a:buClr>
              <a:buSzPts val="1400"/>
              <a:buNone/>
              <a:defRPr>
                <a:solidFill>
                  <a:schemeClr val="lt1"/>
                </a:solidFill>
              </a:defRPr>
            </a:lvl6pPr>
            <a:lvl7pPr lvl="6" rtl="0">
              <a:spcBef>
                <a:spcPts val="1600"/>
              </a:spcBef>
              <a:spcAft>
                <a:spcPts val="0"/>
              </a:spcAft>
              <a:buClr>
                <a:schemeClr val="lt1"/>
              </a:buClr>
              <a:buSzPts val="1400"/>
              <a:buNone/>
              <a:defRPr>
                <a:solidFill>
                  <a:schemeClr val="lt1"/>
                </a:solidFill>
              </a:defRPr>
            </a:lvl7pPr>
            <a:lvl8pPr lvl="7" rtl="0">
              <a:spcBef>
                <a:spcPts val="1600"/>
              </a:spcBef>
              <a:spcAft>
                <a:spcPts val="0"/>
              </a:spcAft>
              <a:buClr>
                <a:schemeClr val="lt1"/>
              </a:buClr>
              <a:buSzPts val="1400"/>
              <a:buNone/>
              <a:defRPr>
                <a:solidFill>
                  <a:schemeClr val="lt1"/>
                </a:solidFill>
              </a:defRPr>
            </a:lvl8pPr>
            <a:lvl9pPr lvl="8" rtl="0">
              <a:spcBef>
                <a:spcPts val="1600"/>
              </a:spcBef>
              <a:spcAft>
                <a:spcPts val="1600"/>
              </a:spcAft>
              <a:buClr>
                <a:schemeClr val="lt1"/>
              </a:buClr>
              <a:buSzPts val="1400"/>
              <a:buNone/>
              <a:defRPr>
                <a:solidFill>
                  <a:schemeClr val="lt1"/>
                </a:solidFill>
              </a:defRPr>
            </a:lvl9pPr>
          </a:lstStyle>
          <a:p/>
        </p:txBody>
      </p:sp>
      <p:sp>
        <p:nvSpPr>
          <p:cNvPr id="62" name="Google Shape;62;p5"/>
          <p:cNvSpPr txBox="1"/>
          <p:nvPr>
            <p:ph idx="16" type="body"/>
          </p:nvPr>
        </p:nvSpPr>
        <p:spPr>
          <a:xfrm>
            <a:off x="3273500" y="4165600"/>
            <a:ext cx="5193900" cy="320100"/>
          </a:xfrm>
          <a:prstGeom prst="rect">
            <a:avLst/>
          </a:prstGeom>
          <a:noFill/>
          <a:ln>
            <a:noFill/>
          </a:ln>
        </p:spPr>
        <p:txBody>
          <a:bodyPr anchorCtr="0" anchor="t" bIns="0" lIns="320025" spcFirstLastPara="1" rIns="320025" wrap="square" tIns="91425">
            <a:noAutofit/>
          </a:bodyPr>
          <a:lstStyle>
            <a:lvl1pPr indent="-298450" lvl="0" marL="457200" rtl="0">
              <a:spcBef>
                <a:spcPts val="0"/>
              </a:spcBef>
              <a:spcAft>
                <a:spcPts val="0"/>
              </a:spcAft>
              <a:buSzPts val="1100"/>
              <a:buChar char="●"/>
              <a:defRPr sz="1100"/>
            </a:lvl1pPr>
            <a:lvl2pPr indent="-266700" lvl="1" marL="914400" rtl="0">
              <a:spcBef>
                <a:spcPts val="1600"/>
              </a:spcBef>
              <a:spcAft>
                <a:spcPts val="0"/>
              </a:spcAft>
              <a:buSzPts val="600"/>
              <a:buChar char="○"/>
              <a:defRPr sz="600"/>
            </a:lvl2pPr>
            <a:lvl3pPr indent="-266700" lvl="2" marL="1371600" rtl="0">
              <a:spcBef>
                <a:spcPts val="1600"/>
              </a:spcBef>
              <a:spcAft>
                <a:spcPts val="0"/>
              </a:spcAft>
              <a:buSzPts val="600"/>
              <a:buChar char="■"/>
              <a:defRPr sz="600"/>
            </a:lvl3pPr>
            <a:lvl4pPr indent="-266700" lvl="3" marL="1828800" rtl="0">
              <a:spcBef>
                <a:spcPts val="1600"/>
              </a:spcBef>
              <a:spcAft>
                <a:spcPts val="0"/>
              </a:spcAft>
              <a:buSzPts val="600"/>
              <a:buChar char="●"/>
              <a:defRPr sz="600"/>
            </a:lvl4pPr>
            <a:lvl5pPr indent="-266700" lvl="4" marL="2286000" rtl="0">
              <a:spcBef>
                <a:spcPts val="1600"/>
              </a:spcBef>
              <a:spcAft>
                <a:spcPts val="0"/>
              </a:spcAft>
              <a:buSzPts val="600"/>
              <a:buChar char="○"/>
              <a:defRPr sz="600"/>
            </a:lvl5pPr>
            <a:lvl6pPr indent="-266700" lvl="5" marL="2743200" rtl="0">
              <a:spcBef>
                <a:spcPts val="1600"/>
              </a:spcBef>
              <a:spcAft>
                <a:spcPts val="0"/>
              </a:spcAft>
              <a:buSzPts val="600"/>
              <a:buChar char="■"/>
              <a:defRPr sz="600"/>
            </a:lvl6pPr>
            <a:lvl7pPr indent="-266700" lvl="6" marL="3200400" rtl="0">
              <a:spcBef>
                <a:spcPts val="1600"/>
              </a:spcBef>
              <a:spcAft>
                <a:spcPts val="0"/>
              </a:spcAft>
              <a:buSzPts val="600"/>
              <a:buChar char="●"/>
              <a:defRPr sz="600"/>
            </a:lvl7pPr>
            <a:lvl8pPr indent="-266700" lvl="7" marL="3657600" rtl="0">
              <a:spcBef>
                <a:spcPts val="1600"/>
              </a:spcBef>
              <a:spcAft>
                <a:spcPts val="0"/>
              </a:spcAft>
              <a:buSzPts val="600"/>
              <a:buChar char="○"/>
              <a:defRPr sz="600"/>
            </a:lvl8pPr>
            <a:lvl9pPr indent="-266700" lvl="8" marL="4114800" rtl="0">
              <a:spcBef>
                <a:spcPts val="1600"/>
              </a:spcBef>
              <a:spcAft>
                <a:spcPts val="1600"/>
              </a:spcAft>
              <a:buSzPts val="600"/>
              <a:buChar char="■"/>
              <a:defRPr sz="600"/>
            </a:lvl9pPr>
          </a:lstStyle>
          <a:p/>
        </p:txBody>
      </p:sp>
      <p:pic>
        <p:nvPicPr>
          <p:cNvPr id="63" name="Google Shape;63;p5"/>
          <p:cNvPicPr preferRelativeResize="0"/>
          <p:nvPr/>
        </p:nvPicPr>
        <p:blipFill>
          <a:blip r:embed="rId2">
            <a:alphaModFix/>
          </a:blip>
          <a:stretch>
            <a:fillRect/>
          </a:stretch>
        </p:blipFill>
        <p:spPr>
          <a:xfrm>
            <a:off x="8650224" y="4645152"/>
            <a:ext cx="320040" cy="320040"/>
          </a:xfrm>
          <a:prstGeom prst="rect">
            <a:avLst/>
          </a:prstGeom>
          <a:noFill/>
          <a:ln>
            <a:noFill/>
          </a:ln>
        </p:spPr>
      </p:pic>
      <p:sp>
        <p:nvSpPr>
          <p:cNvPr id="64" name="Google Shape;64;p5"/>
          <p:cNvSpPr txBox="1"/>
          <p:nvPr>
            <p:ph hasCustomPrompt="1" idx="17" type="title"/>
          </p:nvPr>
        </p:nvSpPr>
        <p:spPr>
          <a:xfrm>
            <a:off x="1977525" y="1281988"/>
            <a:ext cx="1293600" cy="642900"/>
          </a:xfrm>
          <a:prstGeom prst="rect">
            <a:avLst/>
          </a:prstGeom>
        </p:spPr>
        <p:txBody>
          <a:bodyPr anchorCtr="0" anchor="ctr" bIns="0" lIns="0" spcFirstLastPara="1" rIns="0" wrap="square" tIns="0">
            <a:noAutofit/>
          </a:bodyPr>
          <a:lstStyle>
            <a:lvl1pPr lvl="0" rtl="0" algn="ctr">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65" name="Google Shape;65;p5"/>
          <p:cNvSpPr txBox="1"/>
          <p:nvPr>
            <p:ph hasCustomPrompt="1" idx="18" type="title"/>
          </p:nvPr>
        </p:nvSpPr>
        <p:spPr>
          <a:xfrm>
            <a:off x="1977525" y="653713"/>
            <a:ext cx="1293600" cy="642900"/>
          </a:xfrm>
          <a:prstGeom prst="rect">
            <a:avLst/>
          </a:prstGeom>
        </p:spPr>
        <p:txBody>
          <a:bodyPr anchorCtr="0" anchor="ctr" bIns="0" lIns="0" spcFirstLastPara="1" rIns="0" wrap="square" tIns="0">
            <a:noAutofit/>
          </a:bodyPr>
          <a:lstStyle>
            <a:lvl1pPr lvl="0" rtl="0" algn="ctr">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66" name="Google Shape;66;p5"/>
          <p:cNvSpPr txBox="1"/>
          <p:nvPr>
            <p:ph hasCustomPrompt="1" idx="19" type="title"/>
          </p:nvPr>
        </p:nvSpPr>
        <p:spPr>
          <a:xfrm>
            <a:off x="1977550" y="2564425"/>
            <a:ext cx="1293600" cy="642900"/>
          </a:xfrm>
          <a:prstGeom prst="rect">
            <a:avLst/>
          </a:prstGeom>
        </p:spPr>
        <p:txBody>
          <a:bodyPr anchorCtr="0" anchor="ctr" bIns="0" lIns="0" spcFirstLastPara="1" rIns="0" wrap="square" tIns="0">
            <a:noAutofit/>
          </a:bodyPr>
          <a:lstStyle>
            <a:lvl1pPr lvl="0" rtl="0" algn="ctr">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67" name="Google Shape;67;p5"/>
          <p:cNvSpPr txBox="1"/>
          <p:nvPr>
            <p:ph hasCustomPrompt="1" idx="20" type="title"/>
          </p:nvPr>
        </p:nvSpPr>
        <p:spPr>
          <a:xfrm>
            <a:off x="1977550" y="1936150"/>
            <a:ext cx="1293600" cy="642900"/>
          </a:xfrm>
          <a:prstGeom prst="rect">
            <a:avLst/>
          </a:prstGeom>
        </p:spPr>
        <p:txBody>
          <a:bodyPr anchorCtr="0" anchor="ctr" bIns="0" lIns="0" spcFirstLastPara="1" rIns="0" wrap="square" tIns="0">
            <a:noAutofit/>
          </a:bodyPr>
          <a:lstStyle>
            <a:lvl1pPr lvl="0" rtl="0" algn="ctr">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68" name="Google Shape;68;p5"/>
          <p:cNvSpPr txBox="1"/>
          <p:nvPr>
            <p:ph hasCustomPrompt="1" idx="21" type="title"/>
          </p:nvPr>
        </p:nvSpPr>
        <p:spPr>
          <a:xfrm>
            <a:off x="1977550" y="3846850"/>
            <a:ext cx="1293600" cy="642900"/>
          </a:xfrm>
          <a:prstGeom prst="rect">
            <a:avLst/>
          </a:prstGeom>
        </p:spPr>
        <p:txBody>
          <a:bodyPr anchorCtr="0" anchor="ctr" bIns="0" lIns="0" spcFirstLastPara="1" rIns="0" wrap="square" tIns="0">
            <a:noAutofit/>
          </a:bodyPr>
          <a:lstStyle>
            <a:lvl1pPr lvl="0" rtl="0" algn="ctr">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69" name="Google Shape;69;p5"/>
          <p:cNvSpPr txBox="1"/>
          <p:nvPr>
            <p:ph hasCustomPrompt="1" idx="22" type="title"/>
          </p:nvPr>
        </p:nvSpPr>
        <p:spPr>
          <a:xfrm>
            <a:off x="1977550" y="3218575"/>
            <a:ext cx="1293600" cy="642900"/>
          </a:xfrm>
          <a:prstGeom prst="rect">
            <a:avLst/>
          </a:prstGeom>
        </p:spPr>
        <p:txBody>
          <a:bodyPr anchorCtr="0" anchor="ctr" bIns="0" lIns="0" spcFirstLastPara="1" rIns="0" wrap="square" tIns="0">
            <a:noAutofit/>
          </a:bodyPr>
          <a:lstStyle>
            <a:lvl1pPr lvl="0" rtl="0" algn="ctr">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lt1"/>
              </a:buClr>
              <a:buSzPts val="3000"/>
              <a:buFont typeface="Fira Sans Extra Condensed Medium"/>
              <a:buNone/>
              <a:defRPr sz="3000">
                <a:solidFill>
                  <a:schemeClr val="lt1"/>
                </a:solidFill>
                <a:latin typeface="Fira Sans Extra Condensed Medium"/>
                <a:ea typeface="Fira Sans Extra Condensed Medium"/>
                <a:cs typeface="Fira Sans Extra Condensed Medium"/>
                <a:sym typeface="Fira Sans Extra Condensed Medium"/>
              </a:defRPr>
            </a:lvl9pPr>
          </a:lstStyle>
          <a:p>
            <a:r>
              <a:t>xx%</a:t>
            </a:r>
          </a:p>
        </p:txBody>
      </p:sp>
      <p:sp>
        <p:nvSpPr>
          <p:cNvPr id="70" name="Google Shape;70;p5"/>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One Column Text - Light">
  <p:cSld name="CUSTOM_4_1_1_1_1_1_4_1">
    <p:bg>
      <p:bgPr>
        <a:solidFill>
          <a:schemeClr val="dk1"/>
        </a:solidFill>
      </p:bgPr>
    </p:bg>
    <p:spTree>
      <p:nvGrpSpPr>
        <p:cNvPr id="378" name="Shape 378"/>
        <p:cNvGrpSpPr/>
        <p:nvPr/>
      </p:nvGrpSpPr>
      <p:grpSpPr>
        <a:xfrm>
          <a:off x="0" y="0"/>
          <a:ext cx="0" cy="0"/>
          <a:chOff x="0" y="0"/>
          <a:chExt cx="0" cy="0"/>
        </a:xfrm>
      </p:grpSpPr>
      <p:sp>
        <p:nvSpPr>
          <p:cNvPr id="379" name="Google Shape;379;p41"/>
          <p:cNvSpPr/>
          <p:nvPr/>
        </p:nvSpPr>
        <p:spPr>
          <a:xfrm>
            <a:off x="1975100" y="25"/>
            <a:ext cx="71688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0" name="Google Shape;380;p41"/>
          <p:cNvPicPr preferRelativeResize="0"/>
          <p:nvPr/>
        </p:nvPicPr>
        <p:blipFill>
          <a:blip r:embed="rId2">
            <a:alphaModFix/>
          </a:blip>
          <a:stretch>
            <a:fillRect/>
          </a:stretch>
        </p:blipFill>
        <p:spPr>
          <a:xfrm>
            <a:off x="8645585" y="4668248"/>
            <a:ext cx="320040" cy="320040"/>
          </a:xfrm>
          <a:prstGeom prst="rect">
            <a:avLst/>
          </a:prstGeom>
          <a:noFill/>
          <a:ln>
            <a:noFill/>
          </a:ln>
        </p:spPr>
      </p:pic>
      <p:sp>
        <p:nvSpPr>
          <p:cNvPr id="381" name="Google Shape;381;p41"/>
          <p:cNvSpPr txBox="1"/>
          <p:nvPr>
            <p:ph idx="1" type="body"/>
          </p:nvPr>
        </p:nvSpPr>
        <p:spPr>
          <a:xfrm>
            <a:off x="4572000" y="1289300"/>
            <a:ext cx="3895200" cy="3214200"/>
          </a:xfrm>
          <a:prstGeom prst="rect">
            <a:avLst/>
          </a:prstGeom>
        </p:spPr>
        <p:txBody>
          <a:bodyPr anchorCtr="0" anchor="t" bIns="0" lIns="0" spcFirstLastPara="1" rIns="0" wrap="square" tIns="91425">
            <a:noAutofit/>
          </a:bodyPr>
          <a:lstStyle>
            <a:lvl1pPr indent="-298450" lvl="0" marL="457200" rtl="0">
              <a:lnSpc>
                <a:spcPct val="115000"/>
              </a:lnSpc>
              <a:spcBef>
                <a:spcPts val="0"/>
              </a:spcBef>
              <a:spcAft>
                <a:spcPts val="0"/>
              </a:spcAft>
              <a:buSzPts val="1100"/>
              <a:buChar char="●"/>
              <a:defRPr sz="1100"/>
            </a:lvl1pPr>
            <a:lvl2pPr indent="-298450" lvl="1" marL="914400" rtl="0">
              <a:lnSpc>
                <a:spcPct val="115000"/>
              </a:lnSpc>
              <a:spcBef>
                <a:spcPts val="0"/>
              </a:spcBef>
              <a:spcAft>
                <a:spcPts val="0"/>
              </a:spcAft>
              <a:buSzPts val="1100"/>
              <a:buChar char="●"/>
              <a:defRPr sz="1100"/>
            </a:lvl2pPr>
            <a:lvl3pPr indent="-298450" lvl="2" marL="1371600" rtl="0">
              <a:lnSpc>
                <a:spcPct val="115000"/>
              </a:lnSpc>
              <a:spcBef>
                <a:spcPts val="0"/>
              </a:spcBef>
              <a:spcAft>
                <a:spcPts val="0"/>
              </a:spcAft>
              <a:buSzPts val="1100"/>
              <a:buChar char="○"/>
              <a:defRPr sz="1100"/>
            </a:lvl3pPr>
            <a:lvl4pPr indent="-298450" lvl="3" marL="1828800" rtl="0">
              <a:lnSpc>
                <a:spcPct val="115000"/>
              </a:lnSpc>
              <a:spcBef>
                <a:spcPts val="0"/>
              </a:spcBef>
              <a:spcAft>
                <a:spcPts val="0"/>
              </a:spcAft>
              <a:buSzPts val="1100"/>
              <a:buChar char="■"/>
              <a:defRPr sz="1100"/>
            </a:lvl4pPr>
            <a:lvl5pPr indent="-298450" lvl="4" marL="2286000" rtl="0">
              <a:lnSpc>
                <a:spcPct val="115000"/>
              </a:lnSpc>
              <a:spcBef>
                <a:spcPts val="0"/>
              </a:spcBef>
              <a:spcAft>
                <a:spcPts val="0"/>
              </a:spcAft>
              <a:buSzPts val="1100"/>
              <a:buChar char="○"/>
              <a:defRPr sz="1100"/>
            </a:lvl5pPr>
            <a:lvl6pPr indent="-298450" lvl="5" marL="2743200" rtl="0">
              <a:lnSpc>
                <a:spcPct val="115000"/>
              </a:lnSpc>
              <a:spcBef>
                <a:spcPts val="0"/>
              </a:spcBef>
              <a:spcAft>
                <a:spcPts val="0"/>
              </a:spcAft>
              <a:buSzPts val="1100"/>
              <a:buChar char="■"/>
              <a:defRPr sz="1100"/>
            </a:lvl6pPr>
            <a:lvl7pPr indent="-298450" lvl="6" marL="3200400" rtl="0">
              <a:lnSpc>
                <a:spcPct val="115000"/>
              </a:lnSpc>
              <a:spcBef>
                <a:spcPts val="0"/>
              </a:spcBef>
              <a:spcAft>
                <a:spcPts val="0"/>
              </a:spcAft>
              <a:buSzPts val="1100"/>
              <a:buChar char="●"/>
              <a:defRPr sz="1100"/>
            </a:lvl7pPr>
            <a:lvl8pPr indent="-298450" lvl="7" marL="3657600" rtl="0">
              <a:lnSpc>
                <a:spcPct val="115000"/>
              </a:lnSpc>
              <a:spcBef>
                <a:spcPts val="0"/>
              </a:spcBef>
              <a:spcAft>
                <a:spcPts val="0"/>
              </a:spcAft>
              <a:buSzPts val="1100"/>
              <a:buChar char="○"/>
              <a:defRPr sz="1100"/>
            </a:lvl8pPr>
            <a:lvl9pPr indent="-298450" lvl="8" marL="4114800" rtl="0">
              <a:lnSpc>
                <a:spcPct val="115000"/>
              </a:lnSpc>
              <a:spcBef>
                <a:spcPts val="0"/>
              </a:spcBef>
              <a:spcAft>
                <a:spcPts val="0"/>
              </a:spcAft>
              <a:buSzPts val="1100"/>
              <a:buChar char="■"/>
              <a:defRPr sz="1100"/>
            </a:lvl9pPr>
          </a:lstStyle>
          <a:p/>
        </p:txBody>
      </p:sp>
      <p:sp>
        <p:nvSpPr>
          <p:cNvPr id="382" name="Google Shape;382;p41"/>
          <p:cNvSpPr txBox="1"/>
          <p:nvPr>
            <p:ph type="title"/>
          </p:nvPr>
        </p:nvSpPr>
        <p:spPr>
          <a:xfrm>
            <a:off x="676650" y="1289300"/>
            <a:ext cx="3246000" cy="2560200"/>
          </a:xfrm>
          <a:prstGeom prst="rect">
            <a:avLst/>
          </a:prstGeom>
          <a:solidFill>
            <a:schemeClr val="accent2"/>
          </a:solidFill>
        </p:spPr>
        <p:txBody>
          <a:bodyPr anchorCtr="0" anchor="ctr" bIns="0" lIns="320025" spcFirstLastPara="1" rIns="320025" wrap="square" tIns="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
        <p:nvSpPr>
          <p:cNvPr id="383" name="Google Shape;383;p41"/>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chemeClr val="dk1"/>
                </a:solidFill>
                <a:latin typeface="Open Sans ExtraBold"/>
                <a:ea typeface="Open Sans ExtraBold"/>
                <a:cs typeface="Open Sans ExtraBold"/>
                <a:sym typeface="Open Sans ExtraBold"/>
              </a:defRPr>
            </a:lvl1pPr>
            <a:lvl2pPr lvl="1" rtl="0" algn="ctr">
              <a:buNone/>
              <a:defRPr sz="1200">
                <a:solidFill>
                  <a:schemeClr val="dk1"/>
                </a:solidFill>
                <a:latin typeface="Open Sans ExtraBold"/>
                <a:ea typeface="Open Sans ExtraBold"/>
                <a:cs typeface="Open Sans ExtraBold"/>
                <a:sym typeface="Open Sans ExtraBold"/>
              </a:defRPr>
            </a:lvl2pPr>
            <a:lvl3pPr lvl="2" rtl="0" algn="ctr">
              <a:buNone/>
              <a:defRPr sz="1200">
                <a:solidFill>
                  <a:schemeClr val="dk1"/>
                </a:solidFill>
                <a:latin typeface="Open Sans ExtraBold"/>
                <a:ea typeface="Open Sans ExtraBold"/>
                <a:cs typeface="Open Sans ExtraBold"/>
                <a:sym typeface="Open Sans ExtraBold"/>
              </a:defRPr>
            </a:lvl3pPr>
            <a:lvl4pPr lvl="3" rtl="0" algn="ctr">
              <a:buNone/>
              <a:defRPr sz="1200">
                <a:solidFill>
                  <a:schemeClr val="dk1"/>
                </a:solidFill>
                <a:latin typeface="Open Sans ExtraBold"/>
                <a:ea typeface="Open Sans ExtraBold"/>
                <a:cs typeface="Open Sans ExtraBold"/>
                <a:sym typeface="Open Sans ExtraBold"/>
              </a:defRPr>
            </a:lvl4pPr>
            <a:lvl5pPr lvl="4" rtl="0" algn="ctr">
              <a:buNone/>
              <a:defRPr sz="1200">
                <a:solidFill>
                  <a:schemeClr val="dk1"/>
                </a:solidFill>
                <a:latin typeface="Open Sans ExtraBold"/>
                <a:ea typeface="Open Sans ExtraBold"/>
                <a:cs typeface="Open Sans ExtraBold"/>
                <a:sym typeface="Open Sans ExtraBold"/>
              </a:defRPr>
            </a:lvl5pPr>
            <a:lvl6pPr lvl="5" rtl="0" algn="ctr">
              <a:buNone/>
              <a:defRPr sz="1200">
                <a:solidFill>
                  <a:schemeClr val="dk1"/>
                </a:solidFill>
                <a:latin typeface="Open Sans ExtraBold"/>
                <a:ea typeface="Open Sans ExtraBold"/>
                <a:cs typeface="Open Sans ExtraBold"/>
                <a:sym typeface="Open Sans ExtraBold"/>
              </a:defRPr>
            </a:lvl6pPr>
            <a:lvl7pPr lvl="6" rtl="0" algn="ctr">
              <a:buNone/>
              <a:defRPr sz="1200">
                <a:solidFill>
                  <a:schemeClr val="dk1"/>
                </a:solidFill>
                <a:latin typeface="Open Sans ExtraBold"/>
                <a:ea typeface="Open Sans ExtraBold"/>
                <a:cs typeface="Open Sans ExtraBold"/>
                <a:sym typeface="Open Sans ExtraBold"/>
              </a:defRPr>
            </a:lvl7pPr>
            <a:lvl8pPr lvl="7" rtl="0" algn="ctr">
              <a:buNone/>
              <a:defRPr sz="1200">
                <a:solidFill>
                  <a:schemeClr val="dk1"/>
                </a:solidFill>
                <a:latin typeface="Open Sans ExtraBold"/>
                <a:ea typeface="Open Sans ExtraBold"/>
                <a:cs typeface="Open Sans ExtraBold"/>
                <a:sym typeface="Open Sans ExtraBold"/>
              </a:defRPr>
            </a:lvl8pPr>
            <a:lvl9pPr lvl="8" rtl="0" algn="ctr">
              <a:buNone/>
              <a:defRPr sz="1200">
                <a:solidFill>
                  <a:schemeClr val="dk1"/>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sp>
        <p:nvSpPr>
          <p:cNvPr id="384" name="Google Shape;384;p41"/>
          <p:cNvSpPr txBox="1"/>
          <p:nvPr>
            <p:ph idx="2" type="subTitle"/>
          </p:nvPr>
        </p:nvSpPr>
        <p:spPr>
          <a:xfrm>
            <a:off x="4571850" y="649225"/>
            <a:ext cx="3895200" cy="649200"/>
          </a:xfrm>
          <a:prstGeom prst="rect">
            <a:avLst/>
          </a:prstGeom>
        </p:spPr>
        <p:txBody>
          <a:bodyPr anchorCtr="0" anchor="b" bIns="0" lIns="0" spcFirstLastPara="1" rIns="0" wrap="square" tIns="0">
            <a:noAutofit/>
          </a:bodyPr>
          <a:lstStyle>
            <a:lvl1pPr lvl="0"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pic>
        <p:nvPicPr>
          <p:cNvPr id="385" name="Google Shape;385;p41"/>
          <p:cNvPicPr preferRelativeResize="0"/>
          <p:nvPr/>
        </p:nvPicPr>
        <p:blipFill>
          <a:blip r:embed="rId3">
            <a:alphaModFix/>
          </a:blip>
          <a:stretch>
            <a:fillRect/>
          </a:stretch>
        </p:blipFill>
        <p:spPr>
          <a:xfrm>
            <a:off x="8650224" y="4645152"/>
            <a:ext cx="320040" cy="320040"/>
          </a:xfrm>
          <a:prstGeom prst="rect">
            <a:avLst/>
          </a:prstGeom>
          <a:noFill/>
          <a:ln>
            <a:noFill/>
          </a:ln>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 Two Features">
  <p:cSld name="CUSTOM_4_1_1_1_1_1_2">
    <p:bg>
      <p:bgPr>
        <a:solidFill>
          <a:schemeClr val="accent6"/>
        </a:solidFill>
      </p:bgPr>
    </p:bg>
    <p:spTree>
      <p:nvGrpSpPr>
        <p:cNvPr id="386" name="Shape 386"/>
        <p:cNvGrpSpPr/>
        <p:nvPr/>
      </p:nvGrpSpPr>
      <p:grpSpPr>
        <a:xfrm>
          <a:off x="0" y="0"/>
          <a:ext cx="0" cy="0"/>
          <a:chOff x="0" y="0"/>
          <a:chExt cx="0" cy="0"/>
        </a:xfrm>
      </p:grpSpPr>
      <p:pic>
        <p:nvPicPr>
          <p:cNvPr id="387" name="Google Shape;387;p42"/>
          <p:cNvPicPr preferRelativeResize="0"/>
          <p:nvPr/>
        </p:nvPicPr>
        <p:blipFill>
          <a:blip r:embed="rId2">
            <a:alphaModFix/>
          </a:blip>
          <a:stretch>
            <a:fillRect/>
          </a:stretch>
        </p:blipFill>
        <p:spPr>
          <a:xfrm>
            <a:off x="8645585" y="4668248"/>
            <a:ext cx="320040" cy="320040"/>
          </a:xfrm>
          <a:prstGeom prst="rect">
            <a:avLst/>
          </a:prstGeom>
          <a:noFill/>
          <a:ln>
            <a:noFill/>
          </a:ln>
        </p:spPr>
      </p:pic>
      <p:sp>
        <p:nvSpPr>
          <p:cNvPr id="388" name="Google Shape;388;p42"/>
          <p:cNvSpPr/>
          <p:nvPr/>
        </p:nvSpPr>
        <p:spPr>
          <a:xfrm>
            <a:off x="4572000" y="-2250"/>
            <a:ext cx="4558200" cy="5148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89" name="Google Shape;389;p42"/>
          <p:cNvPicPr preferRelativeResize="0"/>
          <p:nvPr/>
        </p:nvPicPr>
        <p:blipFill>
          <a:blip r:embed="rId2">
            <a:alphaModFix/>
          </a:blip>
          <a:stretch>
            <a:fillRect/>
          </a:stretch>
        </p:blipFill>
        <p:spPr>
          <a:xfrm>
            <a:off x="8645585" y="4668248"/>
            <a:ext cx="320040" cy="320040"/>
          </a:xfrm>
          <a:prstGeom prst="rect">
            <a:avLst/>
          </a:prstGeom>
          <a:noFill/>
          <a:ln>
            <a:noFill/>
          </a:ln>
        </p:spPr>
      </p:pic>
      <p:sp>
        <p:nvSpPr>
          <p:cNvPr id="390" name="Google Shape;390;p42"/>
          <p:cNvSpPr txBox="1"/>
          <p:nvPr>
            <p:ph idx="1" type="body"/>
          </p:nvPr>
        </p:nvSpPr>
        <p:spPr>
          <a:xfrm>
            <a:off x="5221250" y="2565263"/>
            <a:ext cx="3246000" cy="642300"/>
          </a:xfrm>
          <a:prstGeom prst="rect">
            <a:avLst/>
          </a:prstGeom>
        </p:spPr>
        <p:txBody>
          <a:bodyPr anchorCtr="0" anchor="t" bIns="0" lIns="320025" spcFirstLastPara="1" rIns="0" wrap="square" tIns="91425">
            <a:noAutofit/>
          </a:bodyPr>
          <a:lstStyle>
            <a:lvl1pPr indent="-298450" lvl="0" marL="457200" rtl="0">
              <a:lnSpc>
                <a:spcPct val="115000"/>
              </a:lnSpc>
              <a:spcBef>
                <a:spcPts val="0"/>
              </a:spcBef>
              <a:spcAft>
                <a:spcPts val="0"/>
              </a:spcAft>
              <a:buClr>
                <a:srgbClr val="FFBE00"/>
              </a:buClr>
              <a:buSzPts val="1100"/>
              <a:buChar char="●"/>
              <a:defRPr sz="1100">
                <a:solidFill>
                  <a:schemeClr val="lt1"/>
                </a:solidFill>
              </a:defRPr>
            </a:lvl1pPr>
            <a:lvl2pPr indent="-298450" lvl="1" marL="914400" rtl="0">
              <a:lnSpc>
                <a:spcPct val="115000"/>
              </a:lnSpc>
              <a:spcBef>
                <a:spcPts val="0"/>
              </a:spcBef>
              <a:spcAft>
                <a:spcPts val="0"/>
              </a:spcAft>
              <a:buClr>
                <a:schemeClr val="lt1"/>
              </a:buClr>
              <a:buSzPts val="1100"/>
              <a:buChar char="●"/>
              <a:defRPr sz="1100">
                <a:solidFill>
                  <a:schemeClr val="lt1"/>
                </a:solidFill>
              </a:defRPr>
            </a:lvl2pPr>
            <a:lvl3pPr indent="-298450" lvl="2" marL="1371600" rtl="0">
              <a:lnSpc>
                <a:spcPct val="115000"/>
              </a:lnSpc>
              <a:spcBef>
                <a:spcPts val="0"/>
              </a:spcBef>
              <a:spcAft>
                <a:spcPts val="0"/>
              </a:spcAft>
              <a:buClr>
                <a:schemeClr val="lt1"/>
              </a:buClr>
              <a:buSzPts val="1100"/>
              <a:buChar char="○"/>
              <a:defRPr sz="1100">
                <a:solidFill>
                  <a:schemeClr val="lt1"/>
                </a:solidFill>
              </a:defRPr>
            </a:lvl3pPr>
            <a:lvl4pPr indent="-298450" lvl="3" marL="1828800" rtl="0">
              <a:lnSpc>
                <a:spcPct val="115000"/>
              </a:lnSpc>
              <a:spcBef>
                <a:spcPts val="0"/>
              </a:spcBef>
              <a:spcAft>
                <a:spcPts val="0"/>
              </a:spcAft>
              <a:buClr>
                <a:schemeClr val="lt1"/>
              </a:buClr>
              <a:buSzPts val="1100"/>
              <a:buChar char="■"/>
              <a:defRPr sz="1100">
                <a:solidFill>
                  <a:schemeClr val="lt1"/>
                </a:solidFill>
              </a:defRPr>
            </a:lvl4pPr>
            <a:lvl5pPr indent="-298450" lvl="4" marL="2286000" rtl="0">
              <a:lnSpc>
                <a:spcPct val="115000"/>
              </a:lnSpc>
              <a:spcBef>
                <a:spcPts val="0"/>
              </a:spcBef>
              <a:spcAft>
                <a:spcPts val="0"/>
              </a:spcAft>
              <a:buClr>
                <a:schemeClr val="lt1"/>
              </a:buClr>
              <a:buSzPts val="1100"/>
              <a:buChar char="○"/>
              <a:defRPr sz="1100">
                <a:solidFill>
                  <a:schemeClr val="lt1"/>
                </a:solidFill>
              </a:defRPr>
            </a:lvl5pPr>
            <a:lvl6pPr indent="-298450" lvl="5" marL="2743200" rtl="0">
              <a:lnSpc>
                <a:spcPct val="115000"/>
              </a:lnSpc>
              <a:spcBef>
                <a:spcPts val="0"/>
              </a:spcBef>
              <a:spcAft>
                <a:spcPts val="0"/>
              </a:spcAft>
              <a:buClr>
                <a:schemeClr val="lt1"/>
              </a:buClr>
              <a:buSzPts val="1100"/>
              <a:buChar char="■"/>
              <a:defRPr sz="1100">
                <a:solidFill>
                  <a:schemeClr val="lt1"/>
                </a:solidFill>
              </a:defRPr>
            </a:lvl6pPr>
            <a:lvl7pPr indent="-298450" lvl="6" marL="3200400" rtl="0">
              <a:lnSpc>
                <a:spcPct val="115000"/>
              </a:lnSpc>
              <a:spcBef>
                <a:spcPts val="0"/>
              </a:spcBef>
              <a:spcAft>
                <a:spcPts val="0"/>
              </a:spcAft>
              <a:buClr>
                <a:schemeClr val="lt1"/>
              </a:buClr>
              <a:buSzPts val="1100"/>
              <a:buChar char="●"/>
              <a:defRPr sz="1100">
                <a:solidFill>
                  <a:schemeClr val="lt1"/>
                </a:solidFill>
              </a:defRPr>
            </a:lvl7pPr>
            <a:lvl8pPr indent="-298450" lvl="7" marL="3657600" rtl="0">
              <a:lnSpc>
                <a:spcPct val="115000"/>
              </a:lnSpc>
              <a:spcBef>
                <a:spcPts val="0"/>
              </a:spcBef>
              <a:spcAft>
                <a:spcPts val="0"/>
              </a:spcAft>
              <a:buClr>
                <a:schemeClr val="lt1"/>
              </a:buClr>
              <a:buSzPts val="1100"/>
              <a:buChar char="○"/>
              <a:defRPr sz="1100">
                <a:solidFill>
                  <a:schemeClr val="lt1"/>
                </a:solidFill>
              </a:defRPr>
            </a:lvl8pPr>
            <a:lvl9pPr indent="-298450" lvl="8" marL="4114800" rtl="0">
              <a:lnSpc>
                <a:spcPct val="115000"/>
              </a:lnSpc>
              <a:spcBef>
                <a:spcPts val="0"/>
              </a:spcBef>
              <a:spcAft>
                <a:spcPts val="0"/>
              </a:spcAft>
              <a:buClr>
                <a:schemeClr val="lt1"/>
              </a:buClr>
              <a:buSzPts val="1100"/>
              <a:buChar char="■"/>
              <a:defRPr sz="1100">
                <a:solidFill>
                  <a:schemeClr val="lt1"/>
                </a:solidFill>
              </a:defRPr>
            </a:lvl9pPr>
          </a:lstStyle>
          <a:p/>
        </p:txBody>
      </p:sp>
      <p:sp>
        <p:nvSpPr>
          <p:cNvPr id="391" name="Google Shape;391;p42"/>
          <p:cNvSpPr txBox="1"/>
          <p:nvPr>
            <p:ph idx="2" type="subTitle"/>
          </p:nvPr>
        </p:nvSpPr>
        <p:spPr>
          <a:xfrm>
            <a:off x="5221225" y="1922888"/>
            <a:ext cx="3246000" cy="642300"/>
          </a:xfrm>
          <a:prstGeom prst="rect">
            <a:avLst/>
          </a:prstGeom>
        </p:spPr>
        <p:txBody>
          <a:bodyPr anchorCtr="0" anchor="b" bIns="0" lIns="320025" spcFirstLastPara="1" rIns="0" wrap="square" tIns="0">
            <a:noAutofit/>
          </a:bodyPr>
          <a:lstStyle>
            <a:lvl1pPr lvl="0" rtl="0">
              <a:spcBef>
                <a:spcPts val="0"/>
              </a:spcBef>
              <a:spcAft>
                <a:spcPts val="0"/>
              </a:spcAft>
              <a:buClr>
                <a:schemeClr val="dk2"/>
              </a:buClr>
              <a:buSzPts val="1100"/>
              <a:buNone/>
              <a:defRPr b="1" sz="1100">
                <a:solidFill>
                  <a:schemeClr val="dk2"/>
                </a:solidFill>
              </a:defRPr>
            </a:lvl1pPr>
            <a:lvl2pPr lvl="1" rtl="0">
              <a:spcBef>
                <a:spcPts val="0"/>
              </a:spcBef>
              <a:spcAft>
                <a:spcPts val="0"/>
              </a:spcAft>
              <a:buClr>
                <a:schemeClr val="dk2"/>
              </a:buClr>
              <a:buSzPts val="1400"/>
              <a:buNone/>
              <a:defRPr b="1">
                <a:solidFill>
                  <a:schemeClr val="dk2"/>
                </a:solidFill>
              </a:defRPr>
            </a:lvl2pPr>
            <a:lvl3pPr lvl="2" rtl="0">
              <a:spcBef>
                <a:spcPts val="0"/>
              </a:spcBef>
              <a:spcAft>
                <a:spcPts val="0"/>
              </a:spcAft>
              <a:buClr>
                <a:schemeClr val="dk2"/>
              </a:buClr>
              <a:buSzPts val="1400"/>
              <a:buNone/>
              <a:defRPr b="1">
                <a:solidFill>
                  <a:schemeClr val="dk2"/>
                </a:solidFill>
              </a:defRPr>
            </a:lvl3pPr>
            <a:lvl4pPr lvl="3" rtl="0">
              <a:spcBef>
                <a:spcPts val="0"/>
              </a:spcBef>
              <a:spcAft>
                <a:spcPts val="0"/>
              </a:spcAft>
              <a:buClr>
                <a:schemeClr val="dk2"/>
              </a:buClr>
              <a:buSzPts val="1400"/>
              <a:buNone/>
              <a:defRPr b="1">
                <a:solidFill>
                  <a:schemeClr val="dk2"/>
                </a:solidFill>
              </a:defRPr>
            </a:lvl4pPr>
            <a:lvl5pPr lvl="4" rtl="0">
              <a:spcBef>
                <a:spcPts val="0"/>
              </a:spcBef>
              <a:spcAft>
                <a:spcPts val="0"/>
              </a:spcAft>
              <a:buClr>
                <a:schemeClr val="dk2"/>
              </a:buClr>
              <a:buSzPts val="1400"/>
              <a:buNone/>
              <a:defRPr b="1">
                <a:solidFill>
                  <a:schemeClr val="dk2"/>
                </a:solidFill>
              </a:defRPr>
            </a:lvl5pPr>
            <a:lvl6pPr lvl="5" rtl="0">
              <a:spcBef>
                <a:spcPts val="0"/>
              </a:spcBef>
              <a:spcAft>
                <a:spcPts val="0"/>
              </a:spcAft>
              <a:buClr>
                <a:schemeClr val="dk2"/>
              </a:buClr>
              <a:buSzPts val="1400"/>
              <a:buNone/>
              <a:defRPr b="1">
                <a:solidFill>
                  <a:schemeClr val="dk2"/>
                </a:solidFill>
              </a:defRPr>
            </a:lvl6pPr>
            <a:lvl7pPr lvl="6" rtl="0">
              <a:spcBef>
                <a:spcPts val="0"/>
              </a:spcBef>
              <a:spcAft>
                <a:spcPts val="0"/>
              </a:spcAft>
              <a:buClr>
                <a:schemeClr val="dk2"/>
              </a:buClr>
              <a:buSzPts val="1400"/>
              <a:buNone/>
              <a:defRPr b="1">
                <a:solidFill>
                  <a:schemeClr val="dk2"/>
                </a:solidFill>
              </a:defRPr>
            </a:lvl7pPr>
            <a:lvl8pPr lvl="7" rtl="0">
              <a:spcBef>
                <a:spcPts val="0"/>
              </a:spcBef>
              <a:spcAft>
                <a:spcPts val="0"/>
              </a:spcAft>
              <a:buClr>
                <a:schemeClr val="dk2"/>
              </a:buClr>
              <a:buSzPts val="1400"/>
              <a:buNone/>
              <a:defRPr b="1">
                <a:solidFill>
                  <a:schemeClr val="dk2"/>
                </a:solidFill>
              </a:defRPr>
            </a:lvl8pPr>
            <a:lvl9pPr lvl="8" rtl="0">
              <a:spcBef>
                <a:spcPts val="0"/>
              </a:spcBef>
              <a:spcAft>
                <a:spcPts val="0"/>
              </a:spcAft>
              <a:buClr>
                <a:schemeClr val="dk2"/>
              </a:buClr>
              <a:buSzPts val="1400"/>
              <a:buNone/>
              <a:defRPr b="1">
                <a:solidFill>
                  <a:schemeClr val="dk2"/>
                </a:solidFill>
              </a:defRPr>
            </a:lvl9pPr>
          </a:lstStyle>
          <a:p/>
        </p:txBody>
      </p:sp>
      <p:sp>
        <p:nvSpPr>
          <p:cNvPr id="392" name="Google Shape;392;p42"/>
          <p:cNvSpPr txBox="1"/>
          <p:nvPr>
            <p:ph idx="3" type="body"/>
          </p:nvPr>
        </p:nvSpPr>
        <p:spPr>
          <a:xfrm>
            <a:off x="5221250" y="3860513"/>
            <a:ext cx="3246000" cy="642300"/>
          </a:xfrm>
          <a:prstGeom prst="rect">
            <a:avLst/>
          </a:prstGeom>
        </p:spPr>
        <p:txBody>
          <a:bodyPr anchorCtr="0" anchor="t" bIns="0" lIns="320025" spcFirstLastPara="1" rIns="0" wrap="square" tIns="91425">
            <a:noAutofit/>
          </a:bodyPr>
          <a:lstStyle>
            <a:lvl1pPr indent="-298450" lvl="0" marL="457200" rtl="0">
              <a:lnSpc>
                <a:spcPct val="115000"/>
              </a:lnSpc>
              <a:spcBef>
                <a:spcPts val="0"/>
              </a:spcBef>
              <a:spcAft>
                <a:spcPts val="0"/>
              </a:spcAft>
              <a:buClr>
                <a:srgbClr val="FFBE00"/>
              </a:buClr>
              <a:buSzPts val="1100"/>
              <a:buChar char="●"/>
              <a:defRPr sz="1100">
                <a:solidFill>
                  <a:schemeClr val="lt1"/>
                </a:solidFill>
              </a:defRPr>
            </a:lvl1pPr>
            <a:lvl2pPr indent="-298450" lvl="1" marL="914400" rtl="0">
              <a:lnSpc>
                <a:spcPct val="115000"/>
              </a:lnSpc>
              <a:spcBef>
                <a:spcPts val="0"/>
              </a:spcBef>
              <a:spcAft>
                <a:spcPts val="0"/>
              </a:spcAft>
              <a:buClr>
                <a:schemeClr val="lt1"/>
              </a:buClr>
              <a:buSzPts val="1100"/>
              <a:buChar char="●"/>
              <a:defRPr sz="1100">
                <a:solidFill>
                  <a:schemeClr val="lt1"/>
                </a:solidFill>
              </a:defRPr>
            </a:lvl2pPr>
            <a:lvl3pPr indent="-298450" lvl="2" marL="1371600" rtl="0">
              <a:lnSpc>
                <a:spcPct val="115000"/>
              </a:lnSpc>
              <a:spcBef>
                <a:spcPts val="0"/>
              </a:spcBef>
              <a:spcAft>
                <a:spcPts val="0"/>
              </a:spcAft>
              <a:buClr>
                <a:schemeClr val="lt1"/>
              </a:buClr>
              <a:buSzPts val="1100"/>
              <a:buChar char="○"/>
              <a:defRPr sz="1100">
                <a:solidFill>
                  <a:schemeClr val="lt1"/>
                </a:solidFill>
              </a:defRPr>
            </a:lvl3pPr>
            <a:lvl4pPr indent="-298450" lvl="3" marL="1828800" rtl="0">
              <a:lnSpc>
                <a:spcPct val="115000"/>
              </a:lnSpc>
              <a:spcBef>
                <a:spcPts val="0"/>
              </a:spcBef>
              <a:spcAft>
                <a:spcPts val="0"/>
              </a:spcAft>
              <a:buClr>
                <a:schemeClr val="lt1"/>
              </a:buClr>
              <a:buSzPts val="1100"/>
              <a:buChar char="■"/>
              <a:defRPr sz="1100">
                <a:solidFill>
                  <a:schemeClr val="lt1"/>
                </a:solidFill>
              </a:defRPr>
            </a:lvl4pPr>
            <a:lvl5pPr indent="-298450" lvl="4" marL="2286000" rtl="0">
              <a:lnSpc>
                <a:spcPct val="115000"/>
              </a:lnSpc>
              <a:spcBef>
                <a:spcPts val="0"/>
              </a:spcBef>
              <a:spcAft>
                <a:spcPts val="0"/>
              </a:spcAft>
              <a:buClr>
                <a:schemeClr val="lt1"/>
              </a:buClr>
              <a:buSzPts val="1100"/>
              <a:buChar char="○"/>
              <a:defRPr sz="1100">
                <a:solidFill>
                  <a:schemeClr val="lt1"/>
                </a:solidFill>
              </a:defRPr>
            </a:lvl5pPr>
            <a:lvl6pPr indent="-298450" lvl="5" marL="2743200" rtl="0">
              <a:lnSpc>
                <a:spcPct val="115000"/>
              </a:lnSpc>
              <a:spcBef>
                <a:spcPts val="0"/>
              </a:spcBef>
              <a:spcAft>
                <a:spcPts val="0"/>
              </a:spcAft>
              <a:buClr>
                <a:schemeClr val="lt1"/>
              </a:buClr>
              <a:buSzPts val="1100"/>
              <a:buChar char="■"/>
              <a:defRPr sz="1100">
                <a:solidFill>
                  <a:schemeClr val="lt1"/>
                </a:solidFill>
              </a:defRPr>
            </a:lvl6pPr>
            <a:lvl7pPr indent="-298450" lvl="6" marL="3200400" rtl="0">
              <a:lnSpc>
                <a:spcPct val="115000"/>
              </a:lnSpc>
              <a:spcBef>
                <a:spcPts val="0"/>
              </a:spcBef>
              <a:spcAft>
                <a:spcPts val="0"/>
              </a:spcAft>
              <a:buClr>
                <a:schemeClr val="lt1"/>
              </a:buClr>
              <a:buSzPts val="1100"/>
              <a:buChar char="●"/>
              <a:defRPr sz="1100">
                <a:solidFill>
                  <a:schemeClr val="lt1"/>
                </a:solidFill>
              </a:defRPr>
            </a:lvl7pPr>
            <a:lvl8pPr indent="-298450" lvl="7" marL="3657600" rtl="0">
              <a:lnSpc>
                <a:spcPct val="115000"/>
              </a:lnSpc>
              <a:spcBef>
                <a:spcPts val="0"/>
              </a:spcBef>
              <a:spcAft>
                <a:spcPts val="0"/>
              </a:spcAft>
              <a:buClr>
                <a:schemeClr val="lt1"/>
              </a:buClr>
              <a:buSzPts val="1100"/>
              <a:buChar char="○"/>
              <a:defRPr sz="1100">
                <a:solidFill>
                  <a:schemeClr val="lt1"/>
                </a:solidFill>
              </a:defRPr>
            </a:lvl8pPr>
            <a:lvl9pPr indent="-298450" lvl="8" marL="4114800" rtl="0">
              <a:lnSpc>
                <a:spcPct val="115000"/>
              </a:lnSpc>
              <a:spcBef>
                <a:spcPts val="0"/>
              </a:spcBef>
              <a:spcAft>
                <a:spcPts val="0"/>
              </a:spcAft>
              <a:buClr>
                <a:schemeClr val="lt1"/>
              </a:buClr>
              <a:buSzPts val="1100"/>
              <a:buChar char="■"/>
              <a:defRPr sz="1100">
                <a:solidFill>
                  <a:schemeClr val="lt1"/>
                </a:solidFill>
              </a:defRPr>
            </a:lvl9pPr>
          </a:lstStyle>
          <a:p/>
        </p:txBody>
      </p:sp>
      <p:sp>
        <p:nvSpPr>
          <p:cNvPr id="393" name="Google Shape;393;p42"/>
          <p:cNvSpPr txBox="1"/>
          <p:nvPr>
            <p:ph idx="4" type="subTitle"/>
          </p:nvPr>
        </p:nvSpPr>
        <p:spPr>
          <a:xfrm>
            <a:off x="5221225" y="3218138"/>
            <a:ext cx="3246000" cy="642300"/>
          </a:xfrm>
          <a:prstGeom prst="rect">
            <a:avLst/>
          </a:prstGeom>
        </p:spPr>
        <p:txBody>
          <a:bodyPr anchorCtr="0" anchor="b" bIns="0" lIns="320025" spcFirstLastPara="1" rIns="0" wrap="square" tIns="0">
            <a:noAutofit/>
          </a:bodyPr>
          <a:lstStyle>
            <a:lvl1pPr lvl="0" rtl="0">
              <a:spcBef>
                <a:spcPts val="0"/>
              </a:spcBef>
              <a:spcAft>
                <a:spcPts val="0"/>
              </a:spcAft>
              <a:buClr>
                <a:schemeClr val="dk2"/>
              </a:buClr>
              <a:buSzPts val="1100"/>
              <a:buNone/>
              <a:defRPr b="1" sz="1100">
                <a:solidFill>
                  <a:schemeClr val="dk2"/>
                </a:solidFill>
              </a:defRPr>
            </a:lvl1pPr>
            <a:lvl2pPr lvl="1" rtl="0">
              <a:spcBef>
                <a:spcPts val="0"/>
              </a:spcBef>
              <a:spcAft>
                <a:spcPts val="0"/>
              </a:spcAft>
              <a:buClr>
                <a:schemeClr val="dk2"/>
              </a:buClr>
              <a:buSzPts val="1400"/>
              <a:buNone/>
              <a:defRPr b="1">
                <a:solidFill>
                  <a:schemeClr val="dk2"/>
                </a:solidFill>
              </a:defRPr>
            </a:lvl2pPr>
            <a:lvl3pPr lvl="2" rtl="0">
              <a:spcBef>
                <a:spcPts val="0"/>
              </a:spcBef>
              <a:spcAft>
                <a:spcPts val="0"/>
              </a:spcAft>
              <a:buClr>
                <a:schemeClr val="dk2"/>
              </a:buClr>
              <a:buSzPts val="1400"/>
              <a:buNone/>
              <a:defRPr b="1">
                <a:solidFill>
                  <a:schemeClr val="dk2"/>
                </a:solidFill>
              </a:defRPr>
            </a:lvl3pPr>
            <a:lvl4pPr lvl="3" rtl="0">
              <a:spcBef>
                <a:spcPts val="0"/>
              </a:spcBef>
              <a:spcAft>
                <a:spcPts val="0"/>
              </a:spcAft>
              <a:buClr>
                <a:schemeClr val="dk2"/>
              </a:buClr>
              <a:buSzPts val="1400"/>
              <a:buNone/>
              <a:defRPr b="1">
                <a:solidFill>
                  <a:schemeClr val="dk2"/>
                </a:solidFill>
              </a:defRPr>
            </a:lvl4pPr>
            <a:lvl5pPr lvl="4" rtl="0">
              <a:spcBef>
                <a:spcPts val="0"/>
              </a:spcBef>
              <a:spcAft>
                <a:spcPts val="0"/>
              </a:spcAft>
              <a:buClr>
                <a:schemeClr val="dk2"/>
              </a:buClr>
              <a:buSzPts val="1400"/>
              <a:buNone/>
              <a:defRPr b="1">
                <a:solidFill>
                  <a:schemeClr val="dk2"/>
                </a:solidFill>
              </a:defRPr>
            </a:lvl5pPr>
            <a:lvl6pPr lvl="5" rtl="0">
              <a:spcBef>
                <a:spcPts val="0"/>
              </a:spcBef>
              <a:spcAft>
                <a:spcPts val="0"/>
              </a:spcAft>
              <a:buClr>
                <a:schemeClr val="dk2"/>
              </a:buClr>
              <a:buSzPts val="1400"/>
              <a:buNone/>
              <a:defRPr b="1">
                <a:solidFill>
                  <a:schemeClr val="dk2"/>
                </a:solidFill>
              </a:defRPr>
            </a:lvl6pPr>
            <a:lvl7pPr lvl="6" rtl="0">
              <a:spcBef>
                <a:spcPts val="0"/>
              </a:spcBef>
              <a:spcAft>
                <a:spcPts val="0"/>
              </a:spcAft>
              <a:buClr>
                <a:schemeClr val="dk2"/>
              </a:buClr>
              <a:buSzPts val="1400"/>
              <a:buNone/>
              <a:defRPr b="1">
                <a:solidFill>
                  <a:schemeClr val="dk2"/>
                </a:solidFill>
              </a:defRPr>
            </a:lvl7pPr>
            <a:lvl8pPr lvl="7" rtl="0">
              <a:spcBef>
                <a:spcPts val="0"/>
              </a:spcBef>
              <a:spcAft>
                <a:spcPts val="0"/>
              </a:spcAft>
              <a:buClr>
                <a:schemeClr val="dk2"/>
              </a:buClr>
              <a:buSzPts val="1400"/>
              <a:buNone/>
              <a:defRPr b="1">
                <a:solidFill>
                  <a:schemeClr val="dk2"/>
                </a:solidFill>
              </a:defRPr>
            </a:lvl8pPr>
            <a:lvl9pPr lvl="8" rtl="0">
              <a:spcBef>
                <a:spcPts val="0"/>
              </a:spcBef>
              <a:spcAft>
                <a:spcPts val="0"/>
              </a:spcAft>
              <a:buClr>
                <a:schemeClr val="dk2"/>
              </a:buClr>
              <a:buSzPts val="1400"/>
              <a:buNone/>
              <a:defRPr b="1">
                <a:solidFill>
                  <a:schemeClr val="dk2"/>
                </a:solidFill>
              </a:defRPr>
            </a:lvl9pPr>
          </a:lstStyle>
          <a:p/>
        </p:txBody>
      </p:sp>
      <p:sp>
        <p:nvSpPr>
          <p:cNvPr id="394" name="Google Shape;394;p42"/>
          <p:cNvSpPr txBox="1"/>
          <p:nvPr>
            <p:ph type="title"/>
          </p:nvPr>
        </p:nvSpPr>
        <p:spPr>
          <a:xfrm>
            <a:off x="5221050" y="10225"/>
            <a:ext cx="2811000" cy="1278000"/>
          </a:xfrm>
          <a:prstGeom prst="rect">
            <a:avLst/>
          </a:prstGeom>
        </p:spPr>
        <p:txBody>
          <a:bodyPr anchorCtr="0" anchor="b" bIns="228600" lIns="0" spcFirstLastPara="1" rIns="0" wrap="square" tIns="0">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
        <p:nvSpPr>
          <p:cNvPr id="395" name="Google Shape;395;p42"/>
          <p:cNvSpPr txBox="1"/>
          <p:nvPr>
            <p:ph idx="5" type="subTitle"/>
          </p:nvPr>
        </p:nvSpPr>
        <p:spPr>
          <a:xfrm>
            <a:off x="5221050" y="1289300"/>
            <a:ext cx="3246000" cy="320100"/>
          </a:xfrm>
          <a:prstGeom prst="rect">
            <a:avLst/>
          </a:prstGeom>
        </p:spPr>
        <p:txBody>
          <a:bodyPr anchorCtr="0" anchor="t" bIns="0" lIns="0" spcFirstLastPara="1" rIns="0" wrap="square" tIns="0">
            <a:noAutofit/>
          </a:bodyPr>
          <a:lstStyle>
            <a:lvl1pPr lvl="0" rtl="0">
              <a:spcBef>
                <a:spcPts val="0"/>
              </a:spcBef>
              <a:spcAft>
                <a:spcPts val="0"/>
              </a:spcAft>
              <a:buClr>
                <a:schemeClr val="lt1"/>
              </a:buClr>
              <a:buSzPts val="1400"/>
              <a:buNone/>
              <a:defRPr sz="1400">
                <a:solidFill>
                  <a:schemeClr val="l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396" name="Google Shape;396;p42"/>
          <p:cNvSpPr/>
          <p:nvPr/>
        </p:nvSpPr>
        <p:spPr>
          <a:xfrm>
            <a:off x="5221050" y="1117825"/>
            <a:ext cx="649500" cy="58500"/>
          </a:xfrm>
          <a:prstGeom prst="rect">
            <a:avLst/>
          </a:prstGeom>
          <a:solidFill>
            <a:srgbClr val="FFBE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397" name="Google Shape;397;p42"/>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 Two Features - Light">
  <p:cSld name="CUSTOM_4_1_1_1_1_1_2_1">
    <p:bg>
      <p:bgPr>
        <a:solidFill>
          <a:schemeClr val="accent6"/>
        </a:solidFill>
      </p:bgPr>
    </p:bg>
    <p:spTree>
      <p:nvGrpSpPr>
        <p:cNvPr id="398" name="Shape 398"/>
        <p:cNvGrpSpPr/>
        <p:nvPr/>
      </p:nvGrpSpPr>
      <p:grpSpPr>
        <a:xfrm>
          <a:off x="0" y="0"/>
          <a:ext cx="0" cy="0"/>
          <a:chOff x="0" y="0"/>
          <a:chExt cx="0" cy="0"/>
        </a:xfrm>
      </p:grpSpPr>
      <p:pic>
        <p:nvPicPr>
          <p:cNvPr id="399" name="Google Shape;399;p43"/>
          <p:cNvPicPr preferRelativeResize="0"/>
          <p:nvPr/>
        </p:nvPicPr>
        <p:blipFill>
          <a:blip r:embed="rId2">
            <a:alphaModFix/>
          </a:blip>
          <a:stretch>
            <a:fillRect/>
          </a:stretch>
        </p:blipFill>
        <p:spPr>
          <a:xfrm>
            <a:off x="8645585" y="4668248"/>
            <a:ext cx="320040" cy="320040"/>
          </a:xfrm>
          <a:prstGeom prst="rect">
            <a:avLst/>
          </a:prstGeom>
          <a:noFill/>
          <a:ln>
            <a:noFill/>
          </a:ln>
        </p:spPr>
      </p:pic>
      <p:sp>
        <p:nvSpPr>
          <p:cNvPr id="400" name="Google Shape;400;p43"/>
          <p:cNvSpPr/>
          <p:nvPr/>
        </p:nvSpPr>
        <p:spPr>
          <a:xfrm>
            <a:off x="4572000" y="-2250"/>
            <a:ext cx="4558200" cy="5148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43"/>
          <p:cNvSpPr txBox="1"/>
          <p:nvPr>
            <p:ph idx="1" type="body"/>
          </p:nvPr>
        </p:nvSpPr>
        <p:spPr>
          <a:xfrm>
            <a:off x="5221250" y="2565263"/>
            <a:ext cx="3246000" cy="642300"/>
          </a:xfrm>
          <a:prstGeom prst="rect">
            <a:avLst/>
          </a:prstGeom>
        </p:spPr>
        <p:txBody>
          <a:bodyPr anchorCtr="0" anchor="t" bIns="0" lIns="320025" spcFirstLastPara="1" rIns="0" wrap="square" tIns="91425">
            <a:noAutofit/>
          </a:bodyPr>
          <a:lstStyle>
            <a:lvl1pPr indent="-298450" lvl="0" marL="457200" rtl="0">
              <a:lnSpc>
                <a:spcPct val="115000"/>
              </a:lnSpc>
              <a:spcBef>
                <a:spcPts val="0"/>
              </a:spcBef>
              <a:spcAft>
                <a:spcPts val="0"/>
              </a:spcAft>
              <a:buSzPts val="1100"/>
              <a:buChar char="●"/>
              <a:defRPr sz="1100"/>
            </a:lvl1pPr>
            <a:lvl2pPr indent="-298450" lvl="1" marL="914400" rtl="0">
              <a:lnSpc>
                <a:spcPct val="115000"/>
              </a:lnSpc>
              <a:spcBef>
                <a:spcPts val="0"/>
              </a:spcBef>
              <a:spcAft>
                <a:spcPts val="0"/>
              </a:spcAft>
              <a:buSzPts val="1100"/>
              <a:buChar char="●"/>
              <a:defRPr sz="1100"/>
            </a:lvl2pPr>
            <a:lvl3pPr indent="-298450" lvl="2" marL="1371600" rtl="0">
              <a:lnSpc>
                <a:spcPct val="115000"/>
              </a:lnSpc>
              <a:spcBef>
                <a:spcPts val="0"/>
              </a:spcBef>
              <a:spcAft>
                <a:spcPts val="0"/>
              </a:spcAft>
              <a:buSzPts val="1100"/>
              <a:buChar char="○"/>
              <a:defRPr sz="1100"/>
            </a:lvl3pPr>
            <a:lvl4pPr indent="-298450" lvl="3" marL="1828800" rtl="0">
              <a:lnSpc>
                <a:spcPct val="115000"/>
              </a:lnSpc>
              <a:spcBef>
                <a:spcPts val="0"/>
              </a:spcBef>
              <a:spcAft>
                <a:spcPts val="0"/>
              </a:spcAft>
              <a:buSzPts val="1100"/>
              <a:buChar char="■"/>
              <a:defRPr sz="1100"/>
            </a:lvl4pPr>
            <a:lvl5pPr indent="-298450" lvl="4" marL="2286000" rtl="0">
              <a:lnSpc>
                <a:spcPct val="115000"/>
              </a:lnSpc>
              <a:spcBef>
                <a:spcPts val="0"/>
              </a:spcBef>
              <a:spcAft>
                <a:spcPts val="0"/>
              </a:spcAft>
              <a:buSzPts val="1100"/>
              <a:buChar char="○"/>
              <a:defRPr sz="1100"/>
            </a:lvl5pPr>
            <a:lvl6pPr indent="-298450" lvl="5" marL="2743200" rtl="0">
              <a:lnSpc>
                <a:spcPct val="115000"/>
              </a:lnSpc>
              <a:spcBef>
                <a:spcPts val="0"/>
              </a:spcBef>
              <a:spcAft>
                <a:spcPts val="0"/>
              </a:spcAft>
              <a:buSzPts val="1100"/>
              <a:buChar char="■"/>
              <a:defRPr sz="1100"/>
            </a:lvl6pPr>
            <a:lvl7pPr indent="-298450" lvl="6" marL="3200400" rtl="0">
              <a:lnSpc>
                <a:spcPct val="115000"/>
              </a:lnSpc>
              <a:spcBef>
                <a:spcPts val="0"/>
              </a:spcBef>
              <a:spcAft>
                <a:spcPts val="0"/>
              </a:spcAft>
              <a:buSzPts val="1100"/>
              <a:buChar char="●"/>
              <a:defRPr sz="1100"/>
            </a:lvl7pPr>
            <a:lvl8pPr indent="-298450" lvl="7" marL="3657600" rtl="0">
              <a:lnSpc>
                <a:spcPct val="115000"/>
              </a:lnSpc>
              <a:spcBef>
                <a:spcPts val="0"/>
              </a:spcBef>
              <a:spcAft>
                <a:spcPts val="0"/>
              </a:spcAft>
              <a:buSzPts val="1100"/>
              <a:buChar char="○"/>
              <a:defRPr sz="1100"/>
            </a:lvl8pPr>
            <a:lvl9pPr indent="-298450" lvl="8" marL="4114800" rtl="0">
              <a:lnSpc>
                <a:spcPct val="115000"/>
              </a:lnSpc>
              <a:spcBef>
                <a:spcPts val="0"/>
              </a:spcBef>
              <a:spcAft>
                <a:spcPts val="0"/>
              </a:spcAft>
              <a:buSzPts val="1100"/>
              <a:buChar char="■"/>
              <a:defRPr sz="1100"/>
            </a:lvl9pPr>
          </a:lstStyle>
          <a:p/>
        </p:txBody>
      </p:sp>
      <p:sp>
        <p:nvSpPr>
          <p:cNvPr id="402" name="Google Shape;402;p43"/>
          <p:cNvSpPr txBox="1"/>
          <p:nvPr>
            <p:ph idx="2" type="subTitle"/>
          </p:nvPr>
        </p:nvSpPr>
        <p:spPr>
          <a:xfrm>
            <a:off x="5221225" y="1922888"/>
            <a:ext cx="3246000" cy="642300"/>
          </a:xfrm>
          <a:prstGeom prst="rect">
            <a:avLst/>
          </a:prstGeom>
        </p:spPr>
        <p:txBody>
          <a:bodyPr anchorCtr="0" anchor="b" bIns="0" lIns="320025" spcFirstLastPara="1" rIns="0" wrap="square" tIns="0">
            <a:noAutofit/>
          </a:bodyPr>
          <a:lstStyle>
            <a:lvl1pPr lvl="0" rtl="0">
              <a:spcBef>
                <a:spcPts val="0"/>
              </a:spcBef>
              <a:spcAft>
                <a:spcPts val="0"/>
              </a:spcAft>
              <a:buClr>
                <a:schemeClr val="accent2"/>
              </a:buClr>
              <a:buSzPts val="1100"/>
              <a:buNone/>
              <a:defRPr b="1" sz="1100">
                <a:solidFill>
                  <a:schemeClr val="accent2"/>
                </a:solidFill>
              </a:defRPr>
            </a:lvl1pPr>
            <a:lvl2pPr lvl="1" rtl="0">
              <a:spcBef>
                <a:spcPts val="0"/>
              </a:spcBef>
              <a:spcAft>
                <a:spcPts val="0"/>
              </a:spcAft>
              <a:buClr>
                <a:schemeClr val="accent2"/>
              </a:buClr>
              <a:buSzPts val="1400"/>
              <a:buNone/>
              <a:defRPr b="1">
                <a:solidFill>
                  <a:schemeClr val="accent2"/>
                </a:solidFill>
              </a:defRPr>
            </a:lvl2pPr>
            <a:lvl3pPr lvl="2" rtl="0">
              <a:spcBef>
                <a:spcPts val="0"/>
              </a:spcBef>
              <a:spcAft>
                <a:spcPts val="0"/>
              </a:spcAft>
              <a:buClr>
                <a:schemeClr val="accent2"/>
              </a:buClr>
              <a:buSzPts val="1400"/>
              <a:buNone/>
              <a:defRPr b="1">
                <a:solidFill>
                  <a:schemeClr val="accent2"/>
                </a:solidFill>
              </a:defRPr>
            </a:lvl3pPr>
            <a:lvl4pPr lvl="3" rtl="0">
              <a:spcBef>
                <a:spcPts val="0"/>
              </a:spcBef>
              <a:spcAft>
                <a:spcPts val="0"/>
              </a:spcAft>
              <a:buClr>
                <a:schemeClr val="accent2"/>
              </a:buClr>
              <a:buSzPts val="1400"/>
              <a:buNone/>
              <a:defRPr b="1">
                <a:solidFill>
                  <a:schemeClr val="accent2"/>
                </a:solidFill>
              </a:defRPr>
            </a:lvl4pPr>
            <a:lvl5pPr lvl="4" rtl="0">
              <a:spcBef>
                <a:spcPts val="0"/>
              </a:spcBef>
              <a:spcAft>
                <a:spcPts val="0"/>
              </a:spcAft>
              <a:buClr>
                <a:schemeClr val="accent2"/>
              </a:buClr>
              <a:buSzPts val="1400"/>
              <a:buNone/>
              <a:defRPr b="1">
                <a:solidFill>
                  <a:schemeClr val="accent2"/>
                </a:solidFill>
              </a:defRPr>
            </a:lvl5pPr>
            <a:lvl6pPr lvl="5" rtl="0">
              <a:spcBef>
                <a:spcPts val="0"/>
              </a:spcBef>
              <a:spcAft>
                <a:spcPts val="0"/>
              </a:spcAft>
              <a:buClr>
                <a:schemeClr val="accent2"/>
              </a:buClr>
              <a:buSzPts val="1400"/>
              <a:buNone/>
              <a:defRPr b="1">
                <a:solidFill>
                  <a:schemeClr val="accent2"/>
                </a:solidFill>
              </a:defRPr>
            </a:lvl6pPr>
            <a:lvl7pPr lvl="6" rtl="0">
              <a:spcBef>
                <a:spcPts val="0"/>
              </a:spcBef>
              <a:spcAft>
                <a:spcPts val="0"/>
              </a:spcAft>
              <a:buClr>
                <a:schemeClr val="accent2"/>
              </a:buClr>
              <a:buSzPts val="1400"/>
              <a:buNone/>
              <a:defRPr b="1">
                <a:solidFill>
                  <a:schemeClr val="accent2"/>
                </a:solidFill>
              </a:defRPr>
            </a:lvl7pPr>
            <a:lvl8pPr lvl="7" rtl="0">
              <a:spcBef>
                <a:spcPts val="0"/>
              </a:spcBef>
              <a:spcAft>
                <a:spcPts val="0"/>
              </a:spcAft>
              <a:buClr>
                <a:schemeClr val="accent2"/>
              </a:buClr>
              <a:buSzPts val="1400"/>
              <a:buNone/>
              <a:defRPr b="1">
                <a:solidFill>
                  <a:schemeClr val="accent2"/>
                </a:solidFill>
              </a:defRPr>
            </a:lvl8pPr>
            <a:lvl9pPr lvl="8" rtl="0">
              <a:spcBef>
                <a:spcPts val="0"/>
              </a:spcBef>
              <a:spcAft>
                <a:spcPts val="0"/>
              </a:spcAft>
              <a:buClr>
                <a:schemeClr val="accent2"/>
              </a:buClr>
              <a:buSzPts val="1400"/>
              <a:buNone/>
              <a:defRPr b="1">
                <a:solidFill>
                  <a:schemeClr val="accent2"/>
                </a:solidFill>
              </a:defRPr>
            </a:lvl9pPr>
          </a:lstStyle>
          <a:p/>
        </p:txBody>
      </p:sp>
      <p:sp>
        <p:nvSpPr>
          <p:cNvPr id="403" name="Google Shape;403;p43"/>
          <p:cNvSpPr txBox="1"/>
          <p:nvPr>
            <p:ph idx="3" type="body"/>
          </p:nvPr>
        </p:nvSpPr>
        <p:spPr>
          <a:xfrm>
            <a:off x="5221250" y="3860513"/>
            <a:ext cx="3246000" cy="642300"/>
          </a:xfrm>
          <a:prstGeom prst="rect">
            <a:avLst/>
          </a:prstGeom>
        </p:spPr>
        <p:txBody>
          <a:bodyPr anchorCtr="0" anchor="t" bIns="0" lIns="320025" spcFirstLastPara="1" rIns="0" wrap="square" tIns="91425">
            <a:noAutofit/>
          </a:bodyPr>
          <a:lstStyle>
            <a:lvl1pPr indent="-298450" lvl="0" marL="457200" rtl="0">
              <a:lnSpc>
                <a:spcPct val="115000"/>
              </a:lnSpc>
              <a:spcBef>
                <a:spcPts val="0"/>
              </a:spcBef>
              <a:spcAft>
                <a:spcPts val="0"/>
              </a:spcAft>
              <a:buSzPts val="1100"/>
              <a:buChar char="●"/>
              <a:defRPr sz="1100"/>
            </a:lvl1pPr>
            <a:lvl2pPr indent="-298450" lvl="1" marL="914400" rtl="0">
              <a:lnSpc>
                <a:spcPct val="115000"/>
              </a:lnSpc>
              <a:spcBef>
                <a:spcPts val="0"/>
              </a:spcBef>
              <a:spcAft>
                <a:spcPts val="0"/>
              </a:spcAft>
              <a:buSzPts val="1100"/>
              <a:buChar char="●"/>
              <a:defRPr sz="1100"/>
            </a:lvl2pPr>
            <a:lvl3pPr indent="-298450" lvl="2" marL="1371600" rtl="0">
              <a:lnSpc>
                <a:spcPct val="115000"/>
              </a:lnSpc>
              <a:spcBef>
                <a:spcPts val="0"/>
              </a:spcBef>
              <a:spcAft>
                <a:spcPts val="0"/>
              </a:spcAft>
              <a:buSzPts val="1100"/>
              <a:buChar char="○"/>
              <a:defRPr sz="1100"/>
            </a:lvl3pPr>
            <a:lvl4pPr indent="-298450" lvl="3" marL="1828800" rtl="0">
              <a:lnSpc>
                <a:spcPct val="115000"/>
              </a:lnSpc>
              <a:spcBef>
                <a:spcPts val="0"/>
              </a:spcBef>
              <a:spcAft>
                <a:spcPts val="0"/>
              </a:spcAft>
              <a:buSzPts val="1100"/>
              <a:buChar char="■"/>
              <a:defRPr sz="1100"/>
            </a:lvl4pPr>
            <a:lvl5pPr indent="-298450" lvl="4" marL="2286000" rtl="0">
              <a:lnSpc>
                <a:spcPct val="115000"/>
              </a:lnSpc>
              <a:spcBef>
                <a:spcPts val="0"/>
              </a:spcBef>
              <a:spcAft>
                <a:spcPts val="0"/>
              </a:spcAft>
              <a:buSzPts val="1100"/>
              <a:buChar char="○"/>
              <a:defRPr sz="1100"/>
            </a:lvl5pPr>
            <a:lvl6pPr indent="-298450" lvl="5" marL="2743200" rtl="0">
              <a:lnSpc>
                <a:spcPct val="115000"/>
              </a:lnSpc>
              <a:spcBef>
                <a:spcPts val="0"/>
              </a:spcBef>
              <a:spcAft>
                <a:spcPts val="0"/>
              </a:spcAft>
              <a:buSzPts val="1100"/>
              <a:buChar char="■"/>
              <a:defRPr sz="1100"/>
            </a:lvl6pPr>
            <a:lvl7pPr indent="-298450" lvl="6" marL="3200400" rtl="0">
              <a:lnSpc>
                <a:spcPct val="115000"/>
              </a:lnSpc>
              <a:spcBef>
                <a:spcPts val="0"/>
              </a:spcBef>
              <a:spcAft>
                <a:spcPts val="0"/>
              </a:spcAft>
              <a:buSzPts val="1100"/>
              <a:buChar char="●"/>
              <a:defRPr sz="1100"/>
            </a:lvl7pPr>
            <a:lvl8pPr indent="-298450" lvl="7" marL="3657600" rtl="0">
              <a:lnSpc>
                <a:spcPct val="115000"/>
              </a:lnSpc>
              <a:spcBef>
                <a:spcPts val="0"/>
              </a:spcBef>
              <a:spcAft>
                <a:spcPts val="0"/>
              </a:spcAft>
              <a:buSzPts val="1100"/>
              <a:buChar char="○"/>
              <a:defRPr sz="1100"/>
            </a:lvl8pPr>
            <a:lvl9pPr indent="-298450" lvl="8" marL="4114800" rtl="0">
              <a:lnSpc>
                <a:spcPct val="115000"/>
              </a:lnSpc>
              <a:spcBef>
                <a:spcPts val="0"/>
              </a:spcBef>
              <a:spcAft>
                <a:spcPts val="0"/>
              </a:spcAft>
              <a:buSzPts val="1100"/>
              <a:buChar char="■"/>
              <a:defRPr sz="1100"/>
            </a:lvl9pPr>
          </a:lstStyle>
          <a:p/>
        </p:txBody>
      </p:sp>
      <p:sp>
        <p:nvSpPr>
          <p:cNvPr id="404" name="Google Shape;404;p43"/>
          <p:cNvSpPr txBox="1"/>
          <p:nvPr>
            <p:ph idx="4" type="subTitle"/>
          </p:nvPr>
        </p:nvSpPr>
        <p:spPr>
          <a:xfrm>
            <a:off x="5221225" y="3218138"/>
            <a:ext cx="3246000" cy="642300"/>
          </a:xfrm>
          <a:prstGeom prst="rect">
            <a:avLst/>
          </a:prstGeom>
        </p:spPr>
        <p:txBody>
          <a:bodyPr anchorCtr="0" anchor="b" bIns="0" lIns="320025" spcFirstLastPara="1" rIns="0" wrap="square" tIns="0">
            <a:noAutofit/>
          </a:bodyPr>
          <a:lstStyle>
            <a:lvl1pPr lvl="0" rtl="0">
              <a:spcBef>
                <a:spcPts val="0"/>
              </a:spcBef>
              <a:spcAft>
                <a:spcPts val="0"/>
              </a:spcAft>
              <a:buClr>
                <a:schemeClr val="accent2"/>
              </a:buClr>
              <a:buSzPts val="1100"/>
              <a:buNone/>
              <a:defRPr b="1" sz="1100">
                <a:solidFill>
                  <a:schemeClr val="accent2"/>
                </a:solidFill>
              </a:defRPr>
            </a:lvl1pPr>
            <a:lvl2pPr lvl="1" rtl="0">
              <a:spcBef>
                <a:spcPts val="0"/>
              </a:spcBef>
              <a:spcAft>
                <a:spcPts val="0"/>
              </a:spcAft>
              <a:buClr>
                <a:schemeClr val="accent2"/>
              </a:buClr>
              <a:buSzPts val="1400"/>
              <a:buNone/>
              <a:defRPr b="1">
                <a:solidFill>
                  <a:schemeClr val="accent2"/>
                </a:solidFill>
              </a:defRPr>
            </a:lvl2pPr>
            <a:lvl3pPr lvl="2" rtl="0">
              <a:spcBef>
                <a:spcPts val="0"/>
              </a:spcBef>
              <a:spcAft>
                <a:spcPts val="0"/>
              </a:spcAft>
              <a:buClr>
                <a:schemeClr val="accent2"/>
              </a:buClr>
              <a:buSzPts val="1400"/>
              <a:buNone/>
              <a:defRPr b="1">
                <a:solidFill>
                  <a:schemeClr val="accent2"/>
                </a:solidFill>
              </a:defRPr>
            </a:lvl3pPr>
            <a:lvl4pPr lvl="3" rtl="0">
              <a:spcBef>
                <a:spcPts val="0"/>
              </a:spcBef>
              <a:spcAft>
                <a:spcPts val="0"/>
              </a:spcAft>
              <a:buClr>
                <a:schemeClr val="accent2"/>
              </a:buClr>
              <a:buSzPts val="1400"/>
              <a:buNone/>
              <a:defRPr b="1">
                <a:solidFill>
                  <a:schemeClr val="accent2"/>
                </a:solidFill>
              </a:defRPr>
            </a:lvl4pPr>
            <a:lvl5pPr lvl="4" rtl="0">
              <a:spcBef>
                <a:spcPts val="0"/>
              </a:spcBef>
              <a:spcAft>
                <a:spcPts val="0"/>
              </a:spcAft>
              <a:buClr>
                <a:schemeClr val="accent2"/>
              </a:buClr>
              <a:buSzPts val="1400"/>
              <a:buNone/>
              <a:defRPr b="1">
                <a:solidFill>
                  <a:schemeClr val="accent2"/>
                </a:solidFill>
              </a:defRPr>
            </a:lvl5pPr>
            <a:lvl6pPr lvl="5" rtl="0">
              <a:spcBef>
                <a:spcPts val="0"/>
              </a:spcBef>
              <a:spcAft>
                <a:spcPts val="0"/>
              </a:spcAft>
              <a:buClr>
                <a:schemeClr val="accent2"/>
              </a:buClr>
              <a:buSzPts val="1400"/>
              <a:buNone/>
              <a:defRPr b="1">
                <a:solidFill>
                  <a:schemeClr val="accent2"/>
                </a:solidFill>
              </a:defRPr>
            </a:lvl6pPr>
            <a:lvl7pPr lvl="6" rtl="0">
              <a:spcBef>
                <a:spcPts val="0"/>
              </a:spcBef>
              <a:spcAft>
                <a:spcPts val="0"/>
              </a:spcAft>
              <a:buClr>
                <a:schemeClr val="accent2"/>
              </a:buClr>
              <a:buSzPts val="1400"/>
              <a:buNone/>
              <a:defRPr b="1">
                <a:solidFill>
                  <a:schemeClr val="accent2"/>
                </a:solidFill>
              </a:defRPr>
            </a:lvl7pPr>
            <a:lvl8pPr lvl="7" rtl="0">
              <a:spcBef>
                <a:spcPts val="0"/>
              </a:spcBef>
              <a:spcAft>
                <a:spcPts val="0"/>
              </a:spcAft>
              <a:buClr>
                <a:schemeClr val="accent2"/>
              </a:buClr>
              <a:buSzPts val="1400"/>
              <a:buNone/>
              <a:defRPr b="1">
                <a:solidFill>
                  <a:schemeClr val="accent2"/>
                </a:solidFill>
              </a:defRPr>
            </a:lvl8pPr>
            <a:lvl9pPr lvl="8" rtl="0">
              <a:spcBef>
                <a:spcPts val="0"/>
              </a:spcBef>
              <a:spcAft>
                <a:spcPts val="0"/>
              </a:spcAft>
              <a:buClr>
                <a:schemeClr val="accent2"/>
              </a:buClr>
              <a:buSzPts val="1400"/>
              <a:buNone/>
              <a:defRPr b="1">
                <a:solidFill>
                  <a:schemeClr val="accent2"/>
                </a:solidFill>
              </a:defRPr>
            </a:lvl9pPr>
          </a:lstStyle>
          <a:p/>
        </p:txBody>
      </p:sp>
      <p:sp>
        <p:nvSpPr>
          <p:cNvPr id="405" name="Google Shape;405;p43"/>
          <p:cNvSpPr txBox="1"/>
          <p:nvPr>
            <p:ph type="title"/>
          </p:nvPr>
        </p:nvSpPr>
        <p:spPr>
          <a:xfrm>
            <a:off x="5221050" y="10225"/>
            <a:ext cx="2811000" cy="1278000"/>
          </a:xfrm>
          <a:prstGeom prst="rect">
            <a:avLst/>
          </a:prstGeom>
        </p:spPr>
        <p:txBody>
          <a:bodyPr anchorCtr="0" anchor="b" bIns="228600" lIns="0" spcFirstLastPara="1" rIns="0" wrap="square" tIns="0">
            <a:noAutofit/>
          </a:bodyPr>
          <a:lstStyle>
            <a:lvl1pPr lvl="0" rtl="0">
              <a:spcBef>
                <a:spcPts val="0"/>
              </a:spcBef>
              <a:spcAft>
                <a:spcPts val="0"/>
              </a:spcAft>
              <a:buSzPts val="2400"/>
              <a:buNone/>
              <a:defRPr sz="2400"/>
            </a:lvl1pPr>
            <a:lvl2pPr lvl="1"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2pPr>
            <a:lvl3pPr lvl="2"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3pPr>
            <a:lvl4pPr lvl="3"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4pPr>
            <a:lvl5pPr lvl="4"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5pPr>
            <a:lvl6pPr lvl="5"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6pPr>
            <a:lvl7pPr lvl="6"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7pPr>
            <a:lvl8pPr lvl="7"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8pPr>
            <a:lvl9pPr lvl="8" rtl="0">
              <a:spcBef>
                <a:spcPts val="0"/>
              </a:spcBef>
              <a:spcAft>
                <a:spcPts val="0"/>
              </a:spcAft>
              <a:buSzPts val="3600"/>
              <a:buFont typeface="Open Sans ExtraBold"/>
              <a:buNone/>
              <a:defRPr sz="3600">
                <a:latin typeface="Open Sans ExtraBold"/>
                <a:ea typeface="Open Sans ExtraBold"/>
                <a:cs typeface="Open Sans ExtraBold"/>
                <a:sym typeface="Open Sans ExtraBold"/>
              </a:defRPr>
            </a:lvl9pPr>
          </a:lstStyle>
          <a:p/>
        </p:txBody>
      </p:sp>
      <p:sp>
        <p:nvSpPr>
          <p:cNvPr id="406" name="Google Shape;406;p43"/>
          <p:cNvSpPr txBox="1"/>
          <p:nvPr>
            <p:ph idx="5" type="subTitle"/>
          </p:nvPr>
        </p:nvSpPr>
        <p:spPr>
          <a:xfrm>
            <a:off x="5221050" y="1289300"/>
            <a:ext cx="3246000" cy="320100"/>
          </a:xfrm>
          <a:prstGeom prst="rect">
            <a:avLst/>
          </a:prstGeom>
        </p:spPr>
        <p:txBody>
          <a:bodyPr anchorCtr="0" anchor="t" bIns="0" lIns="0" spcFirstLastPara="1" rIns="0" wrap="square" tIns="0">
            <a:noAutofit/>
          </a:bodyPr>
          <a:lstStyle>
            <a:lvl1pPr lvl="0" rtl="0">
              <a:spcBef>
                <a:spcPts val="0"/>
              </a:spcBef>
              <a:spcAft>
                <a:spcPts val="0"/>
              </a:spcAft>
              <a:buSzPts val="1400"/>
              <a:buNone/>
              <a:defRPr sz="1400"/>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407" name="Google Shape;407;p43"/>
          <p:cNvSpPr/>
          <p:nvPr/>
        </p:nvSpPr>
        <p:spPr>
          <a:xfrm>
            <a:off x="5221050" y="1117825"/>
            <a:ext cx="649500" cy="58500"/>
          </a:xfrm>
          <a:prstGeom prst="rect">
            <a:avLst/>
          </a:prstGeom>
          <a:solidFill>
            <a:srgbClr val="FFBE0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408" name="Google Shape;408;p43"/>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pic>
        <p:nvPicPr>
          <p:cNvPr id="409" name="Google Shape;409;p43"/>
          <p:cNvPicPr preferRelativeResize="0"/>
          <p:nvPr/>
        </p:nvPicPr>
        <p:blipFill>
          <a:blip r:embed="rId3">
            <a:alphaModFix/>
          </a:blip>
          <a:stretch>
            <a:fillRect/>
          </a:stretch>
        </p:blipFill>
        <p:spPr>
          <a:xfrm>
            <a:off x="8650224" y="4645152"/>
            <a:ext cx="320040" cy="320040"/>
          </a:xfrm>
          <a:prstGeom prst="rect">
            <a:avLst/>
          </a:prstGeom>
          <a:noFill/>
          <a:ln>
            <a:noFill/>
          </a:ln>
        </p:spPr>
      </p:pic>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 Six Features ">
  <p:cSld name="CUSTOM_4_1_1_1_1_1_1">
    <p:bg>
      <p:bgPr>
        <a:solidFill>
          <a:schemeClr val="dk1"/>
        </a:solidFill>
      </p:bgPr>
    </p:bg>
    <p:spTree>
      <p:nvGrpSpPr>
        <p:cNvPr id="410" name="Shape 410"/>
        <p:cNvGrpSpPr/>
        <p:nvPr/>
      </p:nvGrpSpPr>
      <p:grpSpPr>
        <a:xfrm>
          <a:off x="0" y="0"/>
          <a:ext cx="0" cy="0"/>
          <a:chOff x="0" y="0"/>
          <a:chExt cx="0" cy="0"/>
        </a:xfrm>
      </p:grpSpPr>
      <p:pic>
        <p:nvPicPr>
          <p:cNvPr id="411" name="Google Shape;411;p44"/>
          <p:cNvPicPr preferRelativeResize="0"/>
          <p:nvPr/>
        </p:nvPicPr>
        <p:blipFill>
          <a:blip r:embed="rId2">
            <a:alphaModFix/>
          </a:blip>
          <a:stretch>
            <a:fillRect/>
          </a:stretch>
        </p:blipFill>
        <p:spPr>
          <a:xfrm>
            <a:off x="8645585" y="4668248"/>
            <a:ext cx="320040" cy="320040"/>
          </a:xfrm>
          <a:prstGeom prst="rect">
            <a:avLst/>
          </a:prstGeom>
          <a:noFill/>
          <a:ln>
            <a:noFill/>
          </a:ln>
        </p:spPr>
      </p:pic>
      <p:sp>
        <p:nvSpPr>
          <p:cNvPr id="412" name="Google Shape;412;p44"/>
          <p:cNvSpPr txBox="1"/>
          <p:nvPr>
            <p:ph idx="1" type="body"/>
          </p:nvPr>
        </p:nvSpPr>
        <p:spPr>
          <a:xfrm>
            <a:off x="5221250" y="1289338"/>
            <a:ext cx="3246000" cy="642300"/>
          </a:xfrm>
          <a:prstGeom prst="rect">
            <a:avLst/>
          </a:prstGeom>
        </p:spPr>
        <p:txBody>
          <a:bodyPr anchorCtr="0" anchor="t" bIns="0" lIns="320025" spcFirstLastPara="1" rIns="0" wrap="square" tIns="91425">
            <a:noAutofit/>
          </a:bodyPr>
          <a:lstStyle>
            <a:lvl1pPr indent="-298450" lvl="0" marL="457200" rtl="0">
              <a:lnSpc>
                <a:spcPct val="115000"/>
              </a:lnSpc>
              <a:spcBef>
                <a:spcPts val="0"/>
              </a:spcBef>
              <a:spcAft>
                <a:spcPts val="0"/>
              </a:spcAft>
              <a:buClr>
                <a:srgbClr val="FFBE00"/>
              </a:buClr>
              <a:buSzPts val="1100"/>
              <a:buChar char="●"/>
              <a:defRPr sz="1100">
                <a:solidFill>
                  <a:schemeClr val="lt1"/>
                </a:solidFill>
              </a:defRPr>
            </a:lvl1pPr>
            <a:lvl2pPr indent="-298450" lvl="1" marL="914400" rtl="0">
              <a:lnSpc>
                <a:spcPct val="115000"/>
              </a:lnSpc>
              <a:spcBef>
                <a:spcPts val="0"/>
              </a:spcBef>
              <a:spcAft>
                <a:spcPts val="0"/>
              </a:spcAft>
              <a:buClr>
                <a:schemeClr val="lt1"/>
              </a:buClr>
              <a:buSzPts val="1100"/>
              <a:buChar char="●"/>
              <a:defRPr sz="1100">
                <a:solidFill>
                  <a:schemeClr val="lt1"/>
                </a:solidFill>
              </a:defRPr>
            </a:lvl2pPr>
            <a:lvl3pPr indent="-298450" lvl="2" marL="1371600" rtl="0">
              <a:lnSpc>
                <a:spcPct val="115000"/>
              </a:lnSpc>
              <a:spcBef>
                <a:spcPts val="0"/>
              </a:spcBef>
              <a:spcAft>
                <a:spcPts val="0"/>
              </a:spcAft>
              <a:buClr>
                <a:schemeClr val="lt1"/>
              </a:buClr>
              <a:buSzPts val="1100"/>
              <a:buChar char="○"/>
              <a:defRPr sz="1100">
                <a:solidFill>
                  <a:schemeClr val="lt1"/>
                </a:solidFill>
              </a:defRPr>
            </a:lvl3pPr>
            <a:lvl4pPr indent="-298450" lvl="3" marL="1828800" rtl="0">
              <a:lnSpc>
                <a:spcPct val="115000"/>
              </a:lnSpc>
              <a:spcBef>
                <a:spcPts val="0"/>
              </a:spcBef>
              <a:spcAft>
                <a:spcPts val="0"/>
              </a:spcAft>
              <a:buClr>
                <a:schemeClr val="lt1"/>
              </a:buClr>
              <a:buSzPts val="1100"/>
              <a:buChar char="■"/>
              <a:defRPr sz="1100">
                <a:solidFill>
                  <a:schemeClr val="lt1"/>
                </a:solidFill>
              </a:defRPr>
            </a:lvl4pPr>
            <a:lvl5pPr indent="-298450" lvl="4" marL="2286000" rtl="0">
              <a:lnSpc>
                <a:spcPct val="115000"/>
              </a:lnSpc>
              <a:spcBef>
                <a:spcPts val="0"/>
              </a:spcBef>
              <a:spcAft>
                <a:spcPts val="0"/>
              </a:spcAft>
              <a:buClr>
                <a:schemeClr val="lt1"/>
              </a:buClr>
              <a:buSzPts val="1100"/>
              <a:buChar char="○"/>
              <a:defRPr sz="1100">
                <a:solidFill>
                  <a:schemeClr val="lt1"/>
                </a:solidFill>
              </a:defRPr>
            </a:lvl5pPr>
            <a:lvl6pPr indent="-298450" lvl="5" marL="2743200" rtl="0">
              <a:lnSpc>
                <a:spcPct val="115000"/>
              </a:lnSpc>
              <a:spcBef>
                <a:spcPts val="0"/>
              </a:spcBef>
              <a:spcAft>
                <a:spcPts val="0"/>
              </a:spcAft>
              <a:buClr>
                <a:schemeClr val="lt1"/>
              </a:buClr>
              <a:buSzPts val="1100"/>
              <a:buChar char="■"/>
              <a:defRPr sz="1100">
                <a:solidFill>
                  <a:schemeClr val="lt1"/>
                </a:solidFill>
              </a:defRPr>
            </a:lvl6pPr>
            <a:lvl7pPr indent="-298450" lvl="6" marL="3200400" rtl="0">
              <a:lnSpc>
                <a:spcPct val="115000"/>
              </a:lnSpc>
              <a:spcBef>
                <a:spcPts val="0"/>
              </a:spcBef>
              <a:spcAft>
                <a:spcPts val="0"/>
              </a:spcAft>
              <a:buClr>
                <a:schemeClr val="lt1"/>
              </a:buClr>
              <a:buSzPts val="1100"/>
              <a:buChar char="●"/>
              <a:defRPr sz="1100">
                <a:solidFill>
                  <a:schemeClr val="lt1"/>
                </a:solidFill>
              </a:defRPr>
            </a:lvl7pPr>
            <a:lvl8pPr indent="-298450" lvl="7" marL="3657600" rtl="0">
              <a:lnSpc>
                <a:spcPct val="115000"/>
              </a:lnSpc>
              <a:spcBef>
                <a:spcPts val="0"/>
              </a:spcBef>
              <a:spcAft>
                <a:spcPts val="0"/>
              </a:spcAft>
              <a:buClr>
                <a:schemeClr val="lt1"/>
              </a:buClr>
              <a:buSzPts val="1100"/>
              <a:buChar char="○"/>
              <a:defRPr sz="1100">
                <a:solidFill>
                  <a:schemeClr val="lt1"/>
                </a:solidFill>
              </a:defRPr>
            </a:lvl8pPr>
            <a:lvl9pPr indent="-298450" lvl="8" marL="4114800" rtl="0">
              <a:lnSpc>
                <a:spcPct val="115000"/>
              </a:lnSpc>
              <a:spcBef>
                <a:spcPts val="0"/>
              </a:spcBef>
              <a:spcAft>
                <a:spcPts val="0"/>
              </a:spcAft>
              <a:buClr>
                <a:schemeClr val="lt1"/>
              </a:buClr>
              <a:buSzPts val="1100"/>
              <a:buChar char="■"/>
              <a:defRPr sz="1100">
                <a:solidFill>
                  <a:schemeClr val="lt1"/>
                </a:solidFill>
              </a:defRPr>
            </a:lvl9pPr>
          </a:lstStyle>
          <a:p/>
        </p:txBody>
      </p:sp>
      <p:sp>
        <p:nvSpPr>
          <p:cNvPr id="413" name="Google Shape;413;p44"/>
          <p:cNvSpPr txBox="1"/>
          <p:nvPr>
            <p:ph idx="2" type="subTitle"/>
          </p:nvPr>
        </p:nvSpPr>
        <p:spPr>
          <a:xfrm>
            <a:off x="5221225" y="646963"/>
            <a:ext cx="3246000" cy="642300"/>
          </a:xfrm>
          <a:prstGeom prst="rect">
            <a:avLst/>
          </a:prstGeom>
        </p:spPr>
        <p:txBody>
          <a:bodyPr anchorCtr="0" anchor="b" bIns="0" lIns="320025" spcFirstLastPara="1" rIns="0" wrap="square" tIns="0">
            <a:noAutofit/>
          </a:bodyPr>
          <a:lstStyle>
            <a:lvl1pPr lvl="0" rtl="0">
              <a:spcBef>
                <a:spcPts val="0"/>
              </a:spcBef>
              <a:spcAft>
                <a:spcPts val="0"/>
              </a:spcAft>
              <a:buClr>
                <a:schemeClr val="dk2"/>
              </a:buClr>
              <a:buSzPts val="1100"/>
              <a:buNone/>
              <a:defRPr b="1" sz="1100">
                <a:solidFill>
                  <a:schemeClr val="dk2"/>
                </a:solidFill>
              </a:defRPr>
            </a:lvl1pPr>
            <a:lvl2pPr lvl="1" rtl="0">
              <a:spcBef>
                <a:spcPts val="0"/>
              </a:spcBef>
              <a:spcAft>
                <a:spcPts val="0"/>
              </a:spcAft>
              <a:buClr>
                <a:schemeClr val="dk2"/>
              </a:buClr>
              <a:buSzPts val="1400"/>
              <a:buNone/>
              <a:defRPr b="1">
                <a:solidFill>
                  <a:schemeClr val="dk2"/>
                </a:solidFill>
              </a:defRPr>
            </a:lvl2pPr>
            <a:lvl3pPr lvl="2" rtl="0">
              <a:spcBef>
                <a:spcPts val="0"/>
              </a:spcBef>
              <a:spcAft>
                <a:spcPts val="0"/>
              </a:spcAft>
              <a:buClr>
                <a:schemeClr val="dk2"/>
              </a:buClr>
              <a:buSzPts val="1400"/>
              <a:buNone/>
              <a:defRPr b="1">
                <a:solidFill>
                  <a:schemeClr val="dk2"/>
                </a:solidFill>
              </a:defRPr>
            </a:lvl3pPr>
            <a:lvl4pPr lvl="3" rtl="0">
              <a:spcBef>
                <a:spcPts val="0"/>
              </a:spcBef>
              <a:spcAft>
                <a:spcPts val="0"/>
              </a:spcAft>
              <a:buClr>
                <a:schemeClr val="dk2"/>
              </a:buClr>
              <a:buSzPts val="1400"/>
              <a:buNone/>
              <a:defRPr b="1">
                <a:solidFill>
                  <a:schemeClr val="dk2"/>
                </a:solidFill>
              </a:defRPr>
            </a:lvl4pPr>
            <a:lvl5pPr lvl="4" rtl="0">
              <a:spcBef>
                <a:spcPts val="0"/>
              </a:spcBef>
              <a:spcAft>
                <a:spcPts val="0"/>
              </a:spcAft>
              <a:buClr>
                <a:schemeClr val="dk2"/>
              </a:buClr>
              <a:buSzPts val="1400"/>
              <a:buNone/>
              <a:defRPr b="1">
                <a:solidFill>
                  <a:schemeClr val="dk2"/>
                </a:solidFill>
              </a:defRPr>
            </a:lvl5pPr>
            <a:lvl6pPr lvl="5" rtl="0">
              <a:spcBef>
                <a:spcPts val="0"/>
              </a:spcBef>
              <a:spcAft>
                <a:spcPts val="0"/>
              </a:spcAft>
              <a:buClr>
                <a:schemeClr val="dk2"/>
              </a:buClr>
              <a:buSzPts val="1400"/>
              <a:buNone/>
              <a:defRPr b="1">
                <a:solidFill>
                  <a:schemeClr val="dk2"/>
                </a:solidFill>
              </a:defRPr>
            </a:lvl6pPr>
            <a:lvl7pPr lvl="6" rtl="0">
              <a:spcBef>
                <a:spcPts val="0"/>
              </a:spcBef>
              <a:spcAft>
                <a:spcPts val="0"/>
              </a:spcAft>
              <a:buClr>
                <a:schemeClr val="dk2"/>
              </a:buClr>
              <a:buSzPts val="1400"/>
              <a:buNone/>
              <a:defRPr b="1">
                <a:solidFill>
                  <a:schemeClr val="dk2"/>
                </a:solidFill>
              </a:defRPr>
            </a:lvl7pPr>
            <a:lvl8pPr lvl="7" rtl="0">
              <a:spcBef>
                <a:spcPts val="0"/>
              </a:spcBef>
              <a:spcAft>
                <a:spcPts val="0"/>
              </a:spcAft>
              <a:buClr>
                <a:schemeClr val="dk2"/>
              </a:buClr>
              <a:buSzPts val="1400"/>
              <a:buNone/>
              <a:defRPr b="1">
                <a:solidFill>
                  <a:schemeClr val="dk2"/>
                </a:solidFill>
              </a:defRPr>
            </a:lvl8pPr>
            <a:lvl9pPr lvl="8" rtl="0">
              <a:spcBef>
                <a:spcPts val="0"/>
              </a:spcBef>
              <a:spcAft>
                <a:spcPts val="0"/>
              </a:spcAft>
              <a:buClr>
                <a:schemeClr val="dk2"/>
              </a:buClr>
              <a:buSzPts val="1400"/>
              <a:buNone/>
              <a:defRPr b="1">
                <a:solidFill>
                  <a:schemeClr val="dk2"/>
                </a:solidFill>
              </a:defRPr>
            </a:lvl9pPr>
          </a:lstStyle>
          <a:p/>
        </p:txBody>
      </p:sp>
      <p:sp>
        <p:nvSpPr>
          <p:cNvPr id="414" name="Google Shape;414;p44"/>
          <p:cNvSpPr txBox="1"/>
          <p:nvPr>
            <p:ph type="title"/>
          </p:nvPr>
        </p:nvSpPr>
        <p:spPr>
          <a:xfrm>
            <a:off x="676650" y="0"/>
            <a:ext cx="7790700" cy="1289400"/>
          </a:xfrm>
          <a:prstGeom prst="rect">
            <a:avLst/>
          </a:prstGeom>
        </p:spPr>
        <p:txBody>
          <a:bodyPr anchorCtr="0" anchor="ctr" bIns="0" lIns="0" spcFirstLastPara="1" rIns="0" wrap="square" tIns="0">
            <a:noAutofit/>
          </a:bodyPr>
          <a:lstStyle>
            <a:lvl1pPr lvl="0" rtl="0" algn="ctr">
              <a:spcBef>
                <a:spcPts val="0"/>
              </a:spcBef>
              <a:spcAft>
                <a:spcPts val="0"/>
              </a:spcAft>
              <a:buClr>
                <a:schemeClr val="lt1"/>
              </a:buClr>
              <a:buSzPts val="2400"/>
              <a:buNone/>
              <a:defRPr sz="2400">
                <a:solidFill>
                  <a:schemeClr val="lt1"/>
                </a:solidFill>
              </a:defRPr>
            </a:lvl1pPr>
            <a:lvl2pPr lvl="1" rtl="0" algn="ctr">
              <a:spcBef>
                <a:spcPts val="0"/>
              </a:spcBef>
              <a:spcAft>
                <a:spcPts val="0"/>
              </a:spcAft>
              <a:buClr>
                <a:schemeClr val="lt1"/>
              </a:buClr>
              <a:buSzPts val="2400"/>
              <a:buFont typeface="Open Sans ExtraBold"/>
              <a:buNone/>
              <a:defRPr sz="2400">
                <a:solidFill>
                  <a:schemeClr val="lt1"/>
                </a:solidFill>
                <a:latin typeface="Open Sans ExtraBold"/>
                <a:ea typeface="Open Sans ExtraBold"/>
                <a:cs typeface="Open Sans ExtraBold"/>
                <a:sym typeface="Open Sans ExtraBold"/>
              </a:defRPr>
            </a:lvl2pPr>
            <a:lvl3pPr lvl="2" rtl="0" algn="ctr">
              <a:spcBef>
                <a:spcPts val="0"/>
              </a:spcBef>
              <a:spcAft>
                <a:spcPts val="0"/>
              </a:spcAft>
              <a:buClr>
                <a:schemeClr val="lt1"/>
              </a:buClr>
              <a:buSzPts val="2400"/>
              <a:buFont typeface="Open Sans ExtraBold"/>
              <a:buNone/>
              <a:defRPr sz="2400">
                <a:solidFill>
                  <a:schemeClr val="lt1"/>
                </a:solidFill>
                <a:latin typeface="Open Sans ExtraBold"/>
                <a:ea typeface="Open Sans ExtraBold"/>
                <a:cs typeface="Open Sans ExtraBold"/>
                <a:sym typeface="Open Sans ExtraBold"/>
              </a:defRPr>
            </a:lvl3pPr>
            <a:lvl4pPr lvl="3" rtl="0" algn="ctr">
              <a:spcBef>
                <a:spcPts val="0"/>
              </a:spcBef>
              <a:spcAft>
                <a:spcPts val="0"/>
              </a:spcAft>
              <a:buClr>
                <a:schemeClr val="lt1"/>
              </a:buClr>
              <a:buSzPts val="2400"/>
              <a:buFont typeface="Open Sans ExtraBold"/>
              <a:buNone/>
              <a:defRPr sz="2400">
                <a:solidFill>
                  <a:schemeClr val="lt1"/>
                </a:solidFill>
                <a:latin typeface="Open Sans ExtraBold"/>
                <a:ea typeface="Open Sans ExtraBold"/>
                <a:cs typeface="Open Sans ExtraBold"/>
                <a:sym typeface="Open Sans ExtraBold"/>
              </a:defRPr>
            </a:lvl4pPr>
            <a:lvl5pPr lvl="4" rtl="0" algn="ctr">
              <a:spcBef>
                <a:spcPts val="0"/>
              </a:spcBef>
              <a:spcAft>
                <a:spcPts val="0"/>
              </a:spcAft>
              <a:buClr>
                <a:schemeClr val="lt1"/>
              </a:buClr>
              <a:buSzPts val="2400"/>
              <a:buFont typeface="Open Sans ExtraBold"/>
              <a:buNone/>
              <a:defRPr sz="2400">
                <a:solidFill>
                  <a:schemeClr val="lt1"/>
                </a:solidFill>
                <a:latin typeface="Open Sans ExtraBold"/>
                <a:ea typeface="Open Sans ExtraBold"/>
                <a:cs typeface="Open Sans ExtraBold"/>
                <a:sym typeface="Open Sans ExtraBold"/>
              </a:defRPr>
            </a:lvl5pPr>
            <a:lvl6pPr lvl="5" rtl="0" algn="ctr">
              <a:spcBef>
                <a:spcPts val="0"/>
              </a:spcBef>
              <a:spcAft>
                <a:spcPts val="0"/>
              </a:spcAft>
              <a:buClr>
                <a:schemeClr val="lt1"/>
              </a:buClr>
              <a:buSzPts val="2400"/>
              <a:buFont typeface="Open Sans ExtraBold"/>
              <a:buNone/>
              <a:defRPr sz="2400">
                <a:solidFill>
                  <a:schemeClr val="lt1"/>
                </a:solidFill>
                <a:latin typeface="Open Sans ExtraBold"/>
                <a:ea typeface="Open Sans ExtraBold"/>
                <a:cs typeface="Open Sans ExtraBold"/>
                <a:sym typeface="Open Sans ExtraBold"/>
              </a:defRPr>
            </a:lvl6pPr>
            <a:lvl7pPr lvl="6" rtl="0" algn="ctr">
              <a:spcBef>
                <a:spcPts val="0"/>
              </a:spcBef>
              <a:spcAft>
                <a:spcPts val="0"/>
              </a:spcAft>
              <a:buClr>
                <a:schemeClr val="lt1"/>
              </a:buClr>
              <a:buSzPts val="2400"/>
              <a:buFont typeface="Open Sans ExtraBold"/>
              <a:buNone/>
              <a:defRPr sz="2400">
                <a:solidFill>
                  <a:schemeClr val="lt1"/>
                </a:solidFill>
                <a:latin typeface="Open Sans ExtraBold"/>
                <a:ea typeface="Open Sans ExtraBold"/>
                <a:cs typeface="Open Sans ExtraBold"/>
                <a:sym typeface="Open Sans ExtraBold"/>
              </a:defRPr>
            </a:lvl7pPr>
            <a:lvl8pPr lvl="7" rtl="0" algn="ctr">
              <a:spcBef>
                <a:spcPts val="0"/>
              </a:spcBef>
              <a:spcAft>
                <a:spcPts val="0"/>
              </a:spcAft>
              <a:buClr>
                <a:schemeClr val="lt1"/>
              </a:buClr>
              <a:buSzPts val="2400"/>
              <a:buFont typeface="Open Sans ExtraBold"/>
              <a:buNone/>
              <a:defRPr sz="2400">
                <a:solidFill>
                  <a:schemeClr val="lt1"/>
                </a:solidFill>
                <a:latin typeface="Open Sans ExtraBold"/>
                <a:ea typeface="Open Sans ExtraBold"/>
                <a:cs typeface="Open Sans ExtraBold"/>
                <a:sym typeface="Open Sans ExtraBold"/>
              </a:defRPr>
            </a:lvl8pPr>
            <a:lvl9pPr lvl="8" rtl="0" algn="ctr">
              <a:spcBef>
                <a:spcPts val="0"/>
              </a:spcBef>
              <a:spcAft>
                <a:spcPts val="0"/>
              </a:spcAft>
              <a:buClr>
                <a:schemeClr val="lt1"/>
              </a:buClr>
              <a:buSzPts val="2400"/>
              <a:buFont typeface="Open Sans ExtraBold"/>
              <a:buNone/>
              <a:defRPr sz="2400">
                <a:solidFill>
                  <a:schemeClr val="lt1"/>
                </a:solidFill>
                <a:latin typeface="Open Sans ExtraBold"/>
                <a:ea typeface="Open Sans ExtraBold"/>
                <a:cs typeface="Open Sans ExtraBold"/>
                <a:sym typeface="Open Sans ExtraBold"/>
              </a:defRPr>
            </a:lvl9pPr>
          </a:lstStyle>
          <a:p/>
        </p:txBody>
      </p:sp>
      <p:sp>
        <p:nvSpPr>
          <p:cNvPr id="415" name="Google Shape;415;p44"/>
          <p:cNvSpPr txBox="1"/>
          <p:nvPr>
            <p:ph idx="3" type="body"/>
          </p:nvPr>
        </p:nvSpPr>
        <p:spPr>
          <a:xfrm>
            <a:off x="5221250" y="2565263"/>
            <a:ext cx="3246000" cy="642300"/>
          </a:xfrm>
          <a:prstGeom prst="rect">
            <a:avLst/>
          </a:prstGeom>
        </p:spPr>
        <p:txBody>
          <a:bodyPr anchorCtr="0" anchor="t" bIns="0" lIns="320025" spcFirstLastPara="1" rIns="0" wrap="square" tIns="91425">
            <a:noAutofit/>
          </a:bodyPr>
          <a:lstStyle>
            <a:lvl1pPr indent="-298450" lvl="0" marL="457200" rtl="0">
              <a:lnSpc>
                <a:spcPct val="115000"/>
              </a:lnSpc>
              <a:spcBef>
                <a:spcPts val="0"/>
              </a:spcBef>
              <a:spcAft>
                <a:spcPts val="0"/>
              </a:spcAft>
              <a:buClr>
                <a:srgbClr val="FFBE00"/>
              </a:buClr>
              <a:buSzPts val="1100"/>
              <a:buChar char="●"/>
              <a:defRPr sz="1100">
                <a:solidFill>
                  <a:schemeClr val="lt1"/>
                </a:solidFill>
              </a:defRPr>
            </a:lvl1pPr>
            <a:lvl2pPr indent="-298450" lvl="1" marL="914400" rtl="0">
              <a:lnSpc>
                <a:spcPct val="115000"/>
              </a:lnSpc>
              <a:spcBef>
                <a:spcPts val="0"/>
              </a:spcBef>
              <a:spcAft>
                <a:spcPts val="0"/>
              </a:spcAft>
              <a:buClr>
                <a:schemeClr val="lt1"/>
              </a:buClr>
              <a:buSzPts val="1100"/>
              <a:buChar char="●"/>
              <a:defRPr sz="1100">
                <a:solidFill>
                  <a:schemeClr val="lt1"/>
                </a:solidFill>
              </a:defRPr>
            </a:lvl2pPr>
            <a:lvl3pPr indent="-298450" lvl="2" marL="1371600" rtl="0">
              <a:lnSpc>
                <a:spcPct val="115000"/>
              </a:lnSpc>
              <a:spcBef>
                <a:spcPts val="0"/>
              </a:spcBef>
              <a:spcAft>
                <a:spcPts val="0"/>
              </a:spcAft>
              <a:buClr>
                <a:schemeClr val="lt1"/>
              </a:buClr>
              <a:buSzPts val="1100"/>
              <a:buChar char="○"/>
              <a:defRPr sz="1100">
                <a:solidFill>
                  <a:schemeClr val="lt1"/>
                </a:solidFill>
              </a:defRPr>
            </a:lvl3pPr>
            <a:lvl4pPr indent="-298450" lvl="3" marL="1828800" rtl="0">
              <a:lnSpc>
                <a:spcPct val="115000"/>
              </a:lnSpc>
              <a:spcBef>
                <a:spcPts val="0"/>
              </a:spcBef>
              <a:spcAft>
                <a:spcPts val="0"/>
              </a:spcAft>
              <a:buClr>
                <a:schemeClr val="lt1"/>
              </a:buClr>
              <a:buSzPts val="1100"/>
              <a:buChar char="■"/>
              <a:defRPr sz="1100">
                <a:solidFill>
                  <a:schemeClr val="lt1"/>
                </a:solidFill>
              </a:defRPr>
            </a:lvl4pPr>
            <a:lvl5pPr indent="-298450" lvl="4" marL="2286000" rtl="0">
              <a:lnSpc>
                <a:spcPct val="115000"/>
              </a:lnSpc>
              <a:spcBef>
                <a:spcPts val="0"/>
              </a:spcBef>
              <a:spcAft>
                <a:spcPts val="0"/>
              </a:spcAft>
              <a:buClr>
                <a:schemeClr val="lt1"/>
              </a:buClr>
              <a:buSzPts val="1100"/>
              <a:buChar char="○"/>
              <a:defRPr sz="1100">
                <a:solidFill>
                  <a:schemeClr val="lt1"/>
                </a:solidFill>
              </a:defRPr>
            </a:lvl5pPr>
            <a:lvl6pPr indent="-298450" lvl="5" marL="2743200" rtl="0">
              <a:lnSpc>
                <a:spcPct val="115000"/>
              </a:lnSpc>
              <a:spcBef>
                <a:spcPts val="0"/>
              </a:spcBef>
              <a:spcAft>
                <a:spcPts val="0"/>
              </a:spcAft>
              <a:buClr>
                <a:schemeClr val="lt1"/>
              </a:buClr>
              <a:buSzPts val="1100"/>
              <a:buChar char="■"/>
              <a:defRPr sz="1100">
                <a:solidFill>
                  <a:schemeClr val="lt1"/>
                </a:solidFill>
              </a:defRPr>
            </a:lvl6pPr>
            <a:lvl7pPr indent="-298450" lvl="6" marL="3200400" rtl="0">
              <a:lnSpc>
                <a:spcPct val="115000"/>
              </a:lnSpc>
              <a:spcBef>
                <a:spcPts val="0"/>
              </a:spcBef>
              <a:spcAft>
                <a:spcPts val="0"/>
              </a:spcAft>
              <a:buClr>
                <a:schemeClr val="lt1"/>
              </a:buClr>
              <a:buSzPts val="1100"/>
              <a:buChar char="●"/>
              <a:defRPr sz="1100">
                <a:solidFill>
                  <a:schemeClr val="lt1"/>
                </a:solidFill>
              </a:defRPr>
            </a:lvl7pPr>
            <a:lvl8pPr indent="-298450" lvl="7" marL="3657600" rtl="0">
              <a:lnSpc>
                <a:spcPct val="115000"/>
              </a:lnSpc>
              <a:spcBef>
                <a:spcPts val="0"/>
              </a:spcBef>
              <a:spcAft>
                <a:spcPts val="0"/>
              </a:spcAft>
              <a:buClr>
                <a:schemeClr val="lt1"/>
              </a:buClr>
              <a:buSzPts val="1100"/>
              <a:buChar char="○"/>
              <a:defRPr sz="1100">
                <a:solidFill>
                  <a:schemeClr val="lt1"/>
                </a:solidFill>
              </a:defRPr>
            </a:lvl8pPr>
            <a:lvl9pPr indent="-298450" lvl="8" marL="4114800" rtl="0">
              <a:lnSpc>
                <a:spcPct val="115000"/>
              </a:lnSpc>
              <a:spcBef>
                <a:spcPts val="0"/>
              </a:spcBef>
              <a:spcAft>
                <a:spcPts val="0"/>
              </a:spcAft>
              <a:buClr>
                <a:schemeClr val="lt1"/>
              </a:buClr>
              <a:buSzPts val="1100"/>
              <a:buChar char="■"/>
              <a:defRPr sz="1100">
                <a:solidFill>
                  <a:schemeClr val="lt1"/>
                </a:solidFill>
              </a:defRPr>
            </a:lvl9pPr>
          </a:lstStyle>
          <a:p/>
        </p:txBody>
      </p:sp>
      <p:sp>
        <p:nvSpPr>
          <p:cNvPr id="416" name="Google Shape;416;p44"/>
          <p:cNvSpPr txBox="1"/>
          <p:nvPr>
            <p:ph idx="4" type="subTitle"/>
          </p:nvPr>
        </p:nvSpPr>
        <p:spPr>
          <a:xfrm>
            <a:off x="5221225" y="1922888"/>
            <a:ext cx="3246000" cy="642300"/>
          </a:xfrm>
          <a:prstGeom prst="rect">
            <a:avLst/>
          </a:prstGeom>
        </p:spPr>
        <p:txBody>
          <a:bodyPr anchorCtr="0" anchor="b" bIns="0" lIns="320025" spcFirstLastPara="1" rIns="0" wrap="square" tIns="0">
            <a:noAutofit/>
          </a:bodyPr>
          <a:lstStyle>
            <a:lvl1pPr lvl="0" rtl="0">
              <a:spcBef>
                <a:spcPts val="0"/>
              </a:spcBef>
              <a:spcAft>
                <a:spcPts val="0"/>
              </a:spcAft>
              <a:buClr>
                <a:schemeClr val="dk2"/>
              </a:buClr>
              <a:buSzPts val="1100"/>
              <a:buNone/>
              <a:defRPr b="1" sz="1100">
                <a:solidFill>
                  <a:schemeClr val="dk2"/>
                </a:solidFill>
              </a:defRPr>
            </a:lvl1pPr>
            <a:lvl2pPr lvl="1" rtl="0">
              <a:spcBef>
                <a:spcPts val="0"/>
              </a:spcBef>
              <a:spcAft>
                <a:spcPts val="0"/>
              </a:spcAft>
              <a:buClr>
                <a:schemeClr val="dk2"/>
              </a:buClr>
              <a:buSzPts val="1400"/>
              <a:buNone/>
              <a:defRPr b="1">
                <a:solidFill>
                  <a:schemeClr val="dk2"/>
                </a:solidFill>
              </a:defRPr>
            </a:lvl2pPr>
            <a:lvl3pPr lvl="2" rtl="0">
              <a:spcBef>
                <a:spcPts val="0"/>
              </a:spcBef>
              <a:spcAft>
                <a:spcPts val="0"/>
              </a:spcAft>
              <a:buClr>
                <a:schemeClr val="dk2"/>
              </a:buClr>
              <a:buSzPts val="1400"/>
              <a:buNone/>
              <a:defRPr b="1">
                <a:solidFill>
                  <a:schemeClr val="dk2"/>
                </a:solidFill>
              </a:defRPr>
            </a:lvl3pPr>
            <a:lvl4pPr lvl="3" rtl="0">
              <a:spcBef>
                <a:spcPts val="0"/>
              </a:spcBef>
              <a:spcAft>
                <a:spcPts val="0"/>
              </a:spcAft>
              <a:buClr>
                <a:schemeClr val="dk2"/>
              </a:buClr>
              <a:buSzPts val="1400"/>
              <a:buNone/>
              <a:defRPr b="1">
                <a:solidFill>
                  <a:schemeClr val="dk2"/>
                </a:solidFill>
              </a:defRPr>
            </a:lvl4pPr>
            <a:lvl5pPr lvl="4" rtl="0">
              <a:spcBef>
                <a:spcPts val="0"/>
              </a:spcBef>
              <a:spcAft>
                <a:spcPts val="0"/>
              </a:spcAft>
              <a:buClr>
                <a:schemeClr val="dk2"/>
              </a:buClr>
              <a:buSzPts val="1400"/>
              <a:buNone/>
              <a:defRPr b="1">
                <a:solidFill>
                  <a:schemeClr val="dk2"/>
                </a:solidFill>
              </a:defRPr>
            </a:lvl5pPr>
            <a:lvl6pPr lvl="5" rtl="0">
              <a:spcBef>
                <a:spcPts val="0"/>
              </a:spcBef>
              <a:spcAft>
                <a:spcPts val="0"/>
              </a:spcAft>
              <a:buClr>
                <a:schemeClr val="dk2"/>
              </a:buClr>
              <a:buSzPts val="1400"/>
              <a:buNone/>
              <a:defRPr b="1">
                <a:solidFill>
                  <a:schemeClr val="dk2"/>
                </a:solidFill>
              </a:defRPr>
            </a:lvl6pPr>
            <a:lvl7pPr lvl="6" rtl="0">
              <a:spcBef>
                <a:spcPts val="0"/>
              </a:spcBef>
              <a:spcAft>
                <a:spcPts val="0"/>
              </a:spcAft>
              <a:buClr>
                <a:schemeClr val="dk2"/>
              </a:buClr>
              <a:buSzPts val="1400"/>
              <a:buNone/>
              <a:defRPr b="1">
                <a:solidFill>
                  <a:schemeClr val="dk2"/>
                </a:solidFill>
              </a:defRPr>
            </a:lvl7pPr>
            <a:lvl8pPr lvl="7" rtl="0">
              <a:spcBef>
                <a:spcPts val="0"/>
              </a:spcBef>
              <a:spcAft>
                <a:spcPts val="0"/>
              </a:spcAft>
              <a:buClr>
                <a:schemeClr val="dk2"/>
              </a:buClr>
              <a:buSzPts val="1400"/>
              <a:buNone/>
              <a:defRPr b="1">
                <a:solidFill>
                  <a:schemeClr val="dk2"/>
                </a:solidFill>
              </a:defRPr>
            </a:lvl8pPr>
            <a:lvl9pPr lvl="8" rtl="0">
              <a:spcBef>
                <a:spcPts val="0"/>
              </a:spcBef>
              <a:spcAft>
                <a:spcPts val="0"/>
              </a:spcAft>
              <a:buClr>
                <a:schemeClr val="dk2"/>
              </a:buClr>
              <a:buSzPts val="1400"/>
              <a:buNone/>
              <a:defRPr b="1">
                <a:solidFill>
                  <a:schemeClr val="dk2"/>
                </a:solidFill>
              </a:defRPr>
            </a:lvl9pPr>
          </a:lstStyle>
          <a:p/>
        </p:txBody>
      </p:sp>
      <p:sp>
        <p:nvSpPr>
          <p:cNvPr id="417" name="Google Shape;417;p44"/>
          <p:cNvSpPr txBox="1"/>
          <p:nvPr>
            <p:ph idx="5" type="body"/>
          </p:nvPr>
        </p:nvSpPr>
        <p:spPr>
          <a:xfrm>
            <a:off x="5221250" y="3860513"/>
            <a:ext cx="3246000" cy="642300"/>
          </a:xfrm>
          <a:prstGeom prst="rect">
            <a:avLst/>
          </a:prstGeom>
        </p:spPr>
        <p:txBody>
          <a:bodyPr anchorCtr="0" anchor="t" bIns="0" lIns="320025" spcFirstLastPara="1" rIns="0" wrap="square" tIns="91425">
            <a:noAutofit/>
          </a:bodyPr>
          <a:lstStyle>
            <a:lvl1pPr indent="-298450" lvl="0" marL="457200" rtl="0">
              <a:lnSpc>
                <a:spcPct val="115000"/>
              </a:lnSpc>
              <a:spcBef>
                <a:spcPts val="0"/>
              </a:spcBef>
              <a:spcAft>
                <a:spcPts val="0"/>
              </a:spcAft>
              <a:buClr>
                <a:srgbClr val="FFBE00"/>
              </a:buClr>
              <a:buSzPts val="1100"/>
              <a:buChar char="●"/>
              <a:defRPr sz="1100">
                <a:solidFill>
                  <a:schemeClr val="lt1"/>
                </a:solidFill>
              </a:defRPr>
            </a:lvl1pPr>
            <a:lvl2pPr indent="-298450" lvl="1" marL="914400" rtl="0">
              <a:lnSpc>
                <a:spcPct val="115000"/>
              </a:lnSpc>
              <a:spcBef>
                <a:spcPts val="0"/>
              </a:spcBef>
              <a:spcAft>
                <a:spcPts val="0"/>
              </a:spcAft>
              <a:buClr>
                <a:schemeClr val="lt1"/>
              </a:buClr>
              <a:buSzPts val="1100"/>
              <a:buChar char="●"/>
              <a:defRPr sz="1100">
                <a:solidFill>
                  <a:schemeClr val="lt1"/>
                </a:solidFill>
              </a:defRPr>
            </a:lvl2pPr>
            <a:lvl3pPr indent="-298450" lvl="2" marL="1371600" rtl="0">
              <a:lnSpc>
                <a:spcPct val="115000"/>
              </a:lnSpc>
              <a:spcBef>
                <a:spcPts val="0"/>
              </a:spcBef>
              <a:spcAft>
                <a:spcPts val="0"/>
              </a:spcAft>
              <a:buClr>
                <a:schemeClr val="lt1"/>
              </a:buClr>
              <a:buSzPts val="1100"/>
              <a:buChar char="○"/>
              <a:defRPr sz="1100">
                <a:solidFill>
                  <a:schemeClr val="lt1"/>
                </a:solidFill>
              </a:defRPr>
            </a:lvl3pPr>
            <a:lvl4pPr indent="-298450" lvl="3" marL="1828800" rtl="0">
              <a:lnSpc>
                <a:spcPct val="115000"/>
              </a:lnSpc>
              <a:spcBef>
                <a:spcPts val="0"/>
              </a:spcBef>
              <a:spcAft>
                <a:spcPts val="0"/>
              </a:spcAft>
              <a:buClr>
                <a:schemeClr val="lt1"/>
              </a:buClr>
              <a:buSzPts val="1100"/>
              <a:buChar char="■"/>
              <a:defRPr sz="1100">
                <a:solidFill>
                  <a:schemeClr val="lt1"/>
                </a:solidFill>
              </a:defRPr>
            </a:lvl4pPr>
            <a:lvl5pPr indent="-298450" lvl="4" marL="2286000" rtl="0">
              <a:lnSpc>
                <a:spcPct val="115000"/>
              </a:lnSpc>
              <a:spcBef>
                <a:spcPts val="0"/>
              </a:spcBef>
              <a:spcAft>
                <a:spcPts val="0"/>
              </a:spcAft>
              <a:buClr>
                <a:schemeClr val="lt1"/>
              </a:buClr>
              <a:buSzPts val="1100"/>
              <a:buChar char="○"/>
              <a:defRPr sz="1100">
                <a:solidFill>
                  <a:schemeClr val="lt1"/>
                </a:solidFill>
              </a:defRPr>
            </a:lvl5pPr>
            <a:lvl6pPr indent="-298450" lvl="5" marL="2743200" rtl="0">
              <a:lnSpc>
                <a:spcPct val="115000"/>
              </a:lnSpc>
              <a:spcBef>
                <a:spcPts val="0"/>
              </a:spcBef>
              <a:spcAft>
                <a:spcPts val="0"/>
              </a:spcAft>
              <a:buClr>
                <a:schemeClr val="lt1"/>
              </a:buClr>
              <a:buSzPts val="1100"/>
              <a:buChar char="■"/>
              <a:defRPr sz="1100">
                <a:solidFill>
                  <a:schemeClr val="lt1"/>
                </a:solidFill>
              </a:defRPr>
            </a:lvl6pPr>
            <a:lvl7pPr indent="-298450" lvl="6" marL="3200400" rtl="0">
              <a:lnSpc>
                <a:spcPct val="115000"/>
              </a:lnSpc>
              <a:spcBef>
                <a:spcPts val="0"/>
              </a:spcBef>
              <a:spcAft>
                <a:spcPts val="0"/>
              </a:spcAft>
              <a:buClr>
                <a:schemeClr val="lt1"/>
              </a:buClr>
              <a:buSzPts val="1100"/>
              <a:buChar char="●"/>
              <a:defRPr sz="1100">
                <a:solidFill>
                  <a:schemeClr val="lt1"/>
                </a:solidFill>
              </a:defRPr>
            </a:lvl7pPr>
            <a:lvl8pPr indent="-298450" lvl="7" marL="3657600" rtl="0">
              <a:lnSpc>
                <a:spcPct val="115000"/>
              </a:lnSpc>
              <a:spcBef>
                <a:spcPts val="0"/>
              </a:spcBef>
              <a:spcAft>
                <a:spcPts val="0"/>
              </a:spcAft>
              <a:buClr>
                <a:schemeClr val="lt1"/>
              </a:buClr>
              <a:buSzPts val="1100"/>
              <a:buChar char="○"/>
              <a:defRPr sz="1100">
                <a:solidFill>
                  <a:schemeClr val="lt1"/>
                </a:solidFill>
              </a:defRPr>
            </a:lvl8pPr>
            <a:lvl9pPr indent="-298450" lvl="8" marL="4114800" rtl="0">
              <a:lnSpc>
                <a:spcPct val="115000"/>
              </a:lnSpc>
              <a:spcBef>
                <a:spcPts val="0"/>
              </a:spcBef>
              <a:spcAft>
                <a:spcPts val="0"/>
              </a:spcAft>
              <a:buClr>
                <a:schemeClr val="lt1"/>
              </a:buClr>
              <a:buSzPts val="1100"/>
              <a:buChar char="■"/>
              <a:defRPr sz="1100">
                <a:solidFill>
                  <a:schemeClr val="lt1"/>
                </a:solidFill>
              </a:defRPr>
            </a:lvl9pPr>
          </a:lstStyle>
          <a:p/>
        </p:txBody>
      </p:sp>
      <p:sp>
        <p:nvSpPr>
          <p:cNvPr id="418" name="Google Shape;418;p44"/>
          <p:cNvSpPr txBox="1"/>
          <p:nvPr>
            <p:ph idx="6" type="subTitle"/>
          </p:nvPr>
        </p:nvSpPr>
        <p:spPr>
          <a:xfrm>
            <a:off x="5221225" y="3218138"/>
            <a:ext cx="3246000" cy="642300"/>
          </a:xfrm>
          <a:prstGeom prst="rect">
            <a:avLst/>
          </a:prstGeom>
        </p:spPr>
        <p:txBody>
          <a:bodyPr anchorCtr="0" anchor="b" bIns="0" lIns="320025" spcFirstLastPara="1" rIns="0" wrap="square" tIns="0">
            <a:noAutofit/>
          </a:bodyPr>
          <a:lstStyle>
            <a:lvl1pPr lvl="0" rtl="0">
              <a:spcBef>
                <a:spcPts val="0"/>
              </a:spcBef>
              <a:spcAft>
                <a:spcPts val="0"/>
              </a:spcAft>
              <a:buClr>
                <a:schemeClr val="dk2"/>
              </a:buClr>
              <a:buSzPts val="1100"/>
              <a:buNone/>
              <a:defRPr b="1" sz="1100">
                <a:solidFill>
                  <a:schemeClr val="dk2"/>
                </a:solidFill>
              </a:defRPr>
            </a:lvl1pPr>
            <a:lvl2pPr lvl="1" rtl="0">
              <a:spcBef>
                <a:spcPts val="0"/>
              </a:spcBef>
              <a:spcAft>
                <a:spcPts val="0"/>
              </a:spcAft>
              <a:buClr>
                <a:schemeClr val="dk2"/>
              </a:buClr>
              <a:buSzPts val="1400"/>
              <a:buNone/>
              <a:defRPr b="1">
                <a:solidFill>
                  <a:schemeClr val="dk2"/>
                </a:solidFill>
              </a:defRPr>
            </a:lvl2pPr>
            <a:lvl3pPr lvl="2" rtl="0">
              <a:spcBef>
                <a:spcPts val="0"/>
              </a:spcBef>
              <a:spcAft>
                <a:spcPts val="0"/>
              </a:spcAft>
              <a:buClr>
                <a:schemeClr val="dk2"/>
              </a:buClr>
              <a:buSzPts val="1400"/>
              <a:buNone/>
              <a:defRPr b="1">
                <a:solidFill>
                  <a:schemeClr val="dk2"/>
                </a:solidFill>
              </a:defRPr>
            </a:lvl3pPr>
            <a:lvl4pPr lvl="3" rtl="0">
              <a:spcBef>
                <a:spcPts val="0"/>
              </a:spcBef>
              <a:spcAft>
                <a:spcPts val="0"/>
              </a:spcAft>
              <a:buClr>
                <a:schemeClr val="dk2"/>
              </a:buClr>
              <a:buSzPts val="1400"/>
              <a:buNone/>
              <a:defRPr b="1">
                <a:solidFill>
                  <a:schemeClr val="dk2"/>
                </a:solidFill>
              </a:defRPr>
            </a:lvl4pPr>
            <a:lvl5pPr lvl="4" rtl="0">
              <a:spcBef>
                <a:spcPts val="0"/>
              </a:spcBef>
              <a:spcAft>
                <a:spcPts val="0"/>
              </a:spcAft>
              <a:buClr>
                <a:schemeClr val="dk2"/>
              </a:buClr>
              <a:buSzPts val="1400"/>
              <a:buNone/>
              <a:defRPr b="1">
                <a:solidFill>
                  <a:schemeClr val="dk2"/>
                </a:solidFill>
              </a:defRPr>
            </a:lvl5pPr>
            <a:lvl6pPr lvl="5" rtl="0">
              <a:spcBef>
                <a:spcPts val="0"/>
              </a:spcBef>
              <a:spcAft>
                <a:spcPts val="0"/>
              </a:spcAft>
              <a:buClr>
                <a:schemeClr val="dk2"/>
              </a:buClr>
              <a:buSzPts val="1400"/>
              <a:buNone/>
              <a:defRPr b="1">
                <a:solidFill>
                  <a:schemeClr val="dk2"/>
                </a:solidFill>
              </a:defRPr>
            </a:lvl6pPr>
            <a:lvl7pPr lvl="6" rtl="0">
              <a:spcBef>
                <a:spcPts val="0"/>
              </a:spcBef>
              <a:spcAft>
                <a:spcPts val="0"/>
              </a:spcAft>
              <a:buClr>
                <a:schemeClr val="dk2"/>
              </a:buClr>
              <a:buSzPts val="1400"/>
              <a:buNone/>
              <a:defRPr b="1">
                <a:solidFill>
                  <a:schemeClr val="dk2"/>
                </a:solidFill>
              </a:defRPr>
            </a:lvl7pPr>
            <a:lvl8pPr lvl="7" rtl="0">
              <a:spcBef>
                <a:spcPts val="0"/>
              </a:spcBef>
              <a:spcAft>
                <a:spcPts val="0"/>
              </a:spcAft>
              <a:buClr>
                <a:schemeClr val="dk2"/>
              </a:buClr>
              <a:buSzPts val="1400"/>
              <a:buNone/>
              <a:defRPr b="1">
                <a:solidFill>
                  <a:schemeClr val="dk2"/>
                </a:solidFill>
              </a:defRPr>
            </a:lvl8pPr>
            <a:lvl9pPr lvl="8" rtl="0">
              <a:spcBef>
                <a:spcPts val="0"/>
              </a:spcBef>
              <a:spcAft>
                <a:spcPts val="0"/>
              </a:spcAft>
              <a:buClr>
                <a:schemeClr val="dk2"/>
              </a:buClr>
              <a:buSzPts val="1400"/>
              <a:buNone/>
              <a:defRPr b="1">
                <a:solidFill>
                  <a:schemeClr val="dk2"/>
                </a:solidFill>
              </a:defRPr>
            </a:lvl9pPr>
          </a:lstStyle>
          <a:p/>
        </p:txBody>
      </p:sp>
      <p:sp>
        <p:nvSpPr>
          <p:cNvPr id="419" name="Google Shape;419;p44"/>
          <p:cNvSpPr txBox="1"/>
          <p:nvPr>
            <p:ph idx="7" type="body"/>
          </p:nvPr>
        </p:nvSpPr>
        <p:spPr>
          <a:xfrm>
            <a:off x="676675" y="1286188"/>
            <a:ext cx="3246000" cy="642300"/>
          </a:xfrm>
          <a:prstGeom prst="rect">
            <a:avLst/>
          </a:prstGeom>
        </p:spPr>
        <p:txBody>
          <a:bodyPr anchorCtr="0" anchor="t" bIns="0" lIns="320025" spcFirstLastPara="1" rIns="0" wrap="square" tIns="91425">
            <a:noAutofit/>
          </a:bodyPr>
          <a:lstStyle>
            <a:lvl1pPr indent="-298450" lvl="0" marL="457200" rtl="0">
              <a:lnSpc>
                <a:spcPct val="115000"/>
              </a:lnSpc>
              <a:spcBef>
                <a:spcPts val="0"/>
              </a:spcBef>
              <a:spcAft>
                <a:spcPts val="0"/>
              </a:spcAft>
              <a:buClr>
                <a:srgbClr val="FFBE00"/>
              </a:buClr>
              <a:buSzPts val="1100"/>
              <a:buChar char="●"/>
              <a:defRPr sz="1100">
                <a:solidFill>
                  <a:schemeClr val="lt1"/>
                </a:solidFill>
              </a:defRPr>
            </a:lvl1pPr>
            <a:lvl2pPr indent="-298450" lvl="1" marL="914400" rtl="0">
              <a:lnSpc>
                <a:spcPct val="115000"/>
              </a:lnSpc>
              <a:spcBef>
                <a:spcPts val="0"/>
              </a:spcBef>
              <a:spcAft>
                <a:spcPts val="0"/>
              </a:spcAft>
              <a:buClr>
                <a:schemeClr val="lt1"/>
              </a:buClr>
              <a:buSzPts val="1100"/>
              <a:buChar char="●"/>
              <a:defRPr sz="1100">
                <a:solidFill>
                  <a:schemeClr val="lt1"/>
                </a:solidFill>
              </a:defRPr>
            </a:lvl2pPr>
            <a:lvl3pPr indent="-298450" lvl="2" marL="1371600" rtl="0">
              <a:lnSpc>
                <a:spcPct val="115000"/>
              </a:lnSpc>
              <a:spcBef>
                <a:spcPts val="0"/>
              </a:spcBef>
              <a:spcAft>
                <a:spcPts val="0"/>
              </a:spcAft>
              <a:buClr>
                <a:schemeClr val="lt1"/>
              </a:buClr>
              <a:buSzPts val="1100"/>
              <a:buChar char="○"/>
              <a:defRPr sz="1100">
                <a:solidFill>
                  <a:schemeClr val="lt1"/>
                </a:solidFill>
              </a:defRPr>
            </a:lvl3pPr>
            <a:lvl4pPr indent="-298450" lvl="3" marL="1828800" rtl="0">
              <a:lnSpc>
                <a:spcPct val="115000"/>
              </a:lnSpc>
              <a:spcBef>
                <a:spcPts val="0"/>
              </a:spcBef>
              <a:spcAft>
                <a:spcPts val="0"/>
              </a:spcAft>
              <a:buClr>
                <a:schemeClr val="lt1"/>
              </a:buClr>
              <a:buSzPts val="1100"/>
              <a:buChar char="■"/>
              <a:defRPr sz="1100">
                <a:solidFill>
                  <a:schemeClr val="lt1"/>
                </a:solidFill>
              </a:defRPr>
            </a:lvl4pPr>
            <a:lvl5pPr indent="-298450" lvl="4" marL="2286000" rtl="0">
              <a:lnSpc>
                <a:spcPct val="115000"/>
              </a:lnSpc>
              <a:spcBef>
                <a:spcPts val="0"/>
              </a:spcBef>
              <a:spcAft>
                <a:spcPts val="0"/>
              </a:spcAft>
              <a:buClr>
                <a:schemeClr val="lt1"/>
              </a:buClr>
              <a:buSzPts val="1100"/>
              <a:buChar char="○"/>
              <a:defRPr sz="1100">
                <a:solidFill>
                  <a:schemeClr val="lt1"/>
                </a:solidFill>
              </a:defRPr>
            </a:lvl5pPr>
            <a:lvl6pPr indent="-298450" lvl="5" marL="2743200" rtl="0">
              <a:lnSpc>
                <a:spcPct val="115000"/>
              </a:lnSpc>
              <a:spcBef>
                <a:spcPts val="0"/>
              </a:spcBef>
              <a:spcAft>
                <a:spcPts val="0"/>
              </a:spcAft>
              <a:buClr>
                <a:schemeClr val="lt1"/>
              </a:buClr>
              <a:buSzPts val="1100"/>
              <a:buChar char="■"/>
              <a:defRPr sz="1100">
                <a:solidFill>
                  <a:schemeClr val="lt1"/>
                </a:solidFill>
              </a:defRPr>
            </a:lvl6pPr>
            <a:lvl7pPr indent="-298450" lvl="6" marL="3200400" rtl="0">
              <a:lnSpc>
                <a:spcPct val="115000"/>
              </a:lnSpc>
              <a:spcBef>
                <a:spcPts val="0"/>
              </a:spcBef>
              <a:spcAft>
                <a:spcPts val="0"/>
              </a:spcAft>
              <a:buClr>
                <a:schemeClr val="lt1"/>
              </a:buClr>
              <a:buSzPts val="1100"/>
              <a:buChar char="●"/>
              <a:defRPr sz="1100">
                <a:solidFill>
                  <a:schemeClr val="lt1"/>
                </a:solidFill>
              </a:defRPr>
            </a:lvl7pPr>
            <a:lvl8pPr indent="-298450" lvl="7" marL="3657600" rtl="0">
              <a:lnSpc>
                <a:spcPct val="115000"/>
              </a:lnSpc>
              <a:spcBef>
                <a:spcPts val="0"/>
              </a:spcBef>
              <a:spcAft>
                <a:spcPts val="0"/>
              </a:spcAft>
              <a:buClr>
                <a:schemeClr val="lt1"/>
              </a:buClr>
              <a:buSzPts val="1100"/>
              <a:buChar char="○"/>
              <a:defRPr sz="1100">
                <a:solidFill>
                  <a:schemeClr val="lt1"/>
                </a:solidFill>
              </a:defRPr>
            </a:lvl8pPr>
            <a:lvl9pPr indent="-298450" lvl="8" marL="4114800" rtl="0">
              <a:lnSpc>
                <a:spcPct val="115000"/>
              </a:lnSpc>
              <a:spcBef>
                <a:spcPts val="0"/>
              </a:spcBef>
              <a:spcAft>
                <a:spcPts val="0"/>
              </a:spcAft>
              <a:buClr>
                <a:schemeClr val="lt1"/>
              </a:buClr>
              <a:buSzPts val="1100"/>
              <a:buChar char="■"/>
              <a:defRPr sz="1100">
                <a:solidFill>
                  <a:schemeClr val="lt1"/>
                </a:solidFill>
              </a:defRPr>
            </a:lvl9pPr>
          </a:lstStyle>
          <a:p/>
        </p:txBody>
      </p:sp>
      <p:sp>
        <p:nvSpPr>
          <p:cNvPr id="420" name="Google Shape;420;p44"/>
          <p:cNvSpPr txBox="1"/>
          <p:nvPr>
            <p:ph idx="8" type="subTitle"/>
          </p:nvPr>
        </p:nvSpPr>
        <p:spPr>
          <a:xfrm>
            <a:off x="676650" y="643813"/>
            <a:ext cx="3246000" cy="642300"/>
          </a:xfrm>
          <a:prstGeom prst="rect">
            <a:avLst/>
          </a:prstGeom>
        </p:spPr>
        <p:txBody>
          <a:bodyPr anchorCtr="0" anchor="b" bIns="0" lIns="320025" spcFirstLastPara="1" rIns="0" wrap="square" tIns="0">
            <a:noAutofit/>
          </a:bodyPr>
          <a:lstStyle>
            <a:lvl1pPr lvl="0" rtl="0">
              <a:spcBef>
                <a:spcPts val="0"/>
              </a:spcBef>
              <a:spcAft>
                <a:spcPts val="0"/>
              </a:spcAft>
              <a:buClr>
                <a:schemeClr val="dk2"/>
              </a:buClr>
              <a:buSzPts val="1100"/>
              <a:buNone/>
              <a:defRPr b="1" sz="1100">
                <a:solidFill>
                  <a:schemeClr val="dk2"/>
                </a:solidFill>
              </a:defRPr>
            </a:lvl1pPr>
            <a:lvl2pPr lvl="1" rtl="0">
              <a:spcBef>
                <a:spcPts val="0"/>
              </a:spcBef>
              <a:spcAft>
                <a:spcPts val="0"/>
              </a:spcAft>
              <a:buClr>
                <a:schemeClr val="dk2"/>
              </a:buClr>
              <a:buSzPts val="1400"/>
              <a:buNone/>
              <a:defRPr b="1">
                <a:solidFill>
                  <a:schemeClr val="dk2"/>
                </a:solidFill>
              </a:defRPr>
            </a:lvl2pPr>
            <a:lvl3pPr lvl="2" rtl="0">
              <a:spcBef>
                <a:spcPts val="0"/>
              </a:spcBef>
              <a:spcAft>
                <a:spcPts val="0"/>
              </a:spcAft>
              <a:buClr>
                <a:schemeClr val="dk2"/>
              </a:buClr>
              <a:buSzPts val="1400"/>
              <a:buNone/>
              <a:defRPr b="1">
                <a:solidFill>
                  <a:schemeClr val="dk2"/>
                </a:solidFill>
              </a:defRPr>
            </a:lvl3pPr>
            <a:lvl4pPr lvl="3" rtl="0">
              <a:spcBef>
                <a:spcPts val="0"/>
              </a:spcBef>
              <a:spcAft>
                <a:spcPts val="0"/>
              </a:spcAft>
              <a:buClr>
                <a:schemeClr val="dk2"/>
              </a:buClr>
              <a:buSzPts val="1400"/>
              <a:buNone/>
              <a:defRPr b="1">
                <a:solidFill>
                  <a:schemeClr val="dk2"/>
                </a:solidFill>
              </a:defRPr>
            </a:lvl4pPr>
            <a:lvl5pPr lvl="4" rtl="0">
              <a:spcBef>
                <a:spcPts val="0"/>
              </a:spcBef>
              <a:spcAft>
                <a:spcPts val="0"/>
              </a:spcAft>
              <a:buClr>
                <a:schemeClr val="dk2"/>
              </a:buClr>
              <a:buSzPts val="1400"/>
              <a:buNone/>
              <a:defRPr b="1">
                <a:solidFill>
                  <a:schemeClr val="dk2"/>
                </a:solidFill>
              </a:defRPr>
            </a:lvl5pPr>
            <a:lvl6pPr lvl="5" rtl="0">
              <a:spcBef>
                <a:spcPts val="0"/>
              </a:spcBef>
              <a:spcAft>
                <a:spcPts val="0"/>
              </a:spcAft>
              <a:buClr>
                <a:schemeClr val="dk2"/>
              </a:buClr>
              <a:buSzPts val="1400"/>
              <a:buNone/>
              <a:defRPr b="1">
                <a:solidFill>
                  <a:schemeClr val="dk2"/>
                </a:solidFill>
              </a:defRPr>
            </a:lvl6pPr>
            <a:lvl7pPr lvl="6" rtl="0">
              <a:spcBef>
                <a:spcPts val="0"/>
              </a:spcBef>
              <a:spcAft>
                <a:spcPts val="0"/>
              </a:spcAft>
              <a:buClr>
                <a:schemeClr val="dk2"/>
              </a:buClr>
              <a:buSzPts val="1400"/>
              <a:buNone/>
              <a:defRPr b="1">
                <a:solidFill>
                  <a:schemeClr val="dk2"/>
                </a:solidFill>
              </a:defRPr>
            </a:lvl7pPr>
            <a:lvl8pPr lvl="7" rtl="0">
              <a:spcBef>
                <a:spcPts val="0"/>
              </a:spcBef>
              <a:spcAft>
                <a:spcPts val="0"/>
              </a:spcAft>
              <a:buClr>
                <a:schemeClr val="dk2"/>
              </a:buClr>
              <a:buSzPts val="1400"/>
              <a:buNone/>
              <a:defRPr b="1">
                <a:solidFill>
                  <a:schemeClr val="dk2"/>
                </a:solidFill>
              </a:defRPr>
            </a:lvl8pPr>
            <a:lvl9pPr lvl="8" rtl="0">
              <a:spcBef>
                <a:spcPts val="0"/>
              </a:spcBef>
              <a:spcAft>
                <a:spcPts val="0"/>
              </a:spcAft>
              <a:buClr>
                <a:schemeClr val="dk2"/>
              </a:buClr>
              <a:buSzPts val="1400"/>
              <a:buNone/>
              <a:defRPr b="1">
                <a:solidFill>
                  <a:schemeClr val="dk2"/>
                </a:solidFill>
              </a:defRPr>
            </a:lvl9pPr>
          </a:lstStyle>
          <a:p/>
        </p:txBody>
      </p:sp>
      <p:sp>
        <p:nvSpPr>
          <p:cNvPr id="421" name="Google Shape;421;p44"/>
          <p:cNvSpPr txBox="1"/>
          <p:nvPr>
            <p:ph idx="9" type="body"/>
          </p:nvPr>
        </p:nvSpPr>
        <p:spPr>
          <a:xfrm>
            <a:off x="676675" y="2562113"/>
            <a:ext cx="3246000" cy="642300"/>
          </a:xfrm>
          <a:prstGeom prst="rect">
            <a:avLst/>
          </a:prstGeom>
        </p:spPr>
        <p:txBody>
          <a:bodyPr anchorCtr="0" anchor="t" bIns="0" lIns="320025" spcFirstLastPara="1" rIns="0" wrap="square" tIns="91425">
            <a:noAutofit/>
          </a:bodyPr>
          <a:lstStyle>
            <a:lvl1pPr indent="-298450" lvl="0" marL="457200" rtl="0">
              <a:lnSpc>
                <a:spcPct val="115000"/>
              </a:lnSpc>
              <a:spcBef>
                <a:spcPts val="0"/>
              </a:spcBef>
              <a:spcAft>
                <a:spcPts val="0"/>
              </a:spcAft>
              <a:buClr>
                <a:srgbClr val="FFBE00"/>
              </a:buClr>
              <a:buSzPts val="1100"/>
              <a:buChar char="●"/>
              <a:defRPr sz="1100">
                <a:solidFill>
                  <a:schemeClr val="lt1"/>
                </a:solidFill>
              </a:defRPr>
            </a:lvl1pPr>
            <a:lvl2pPr indent="-298450" lvl="1" marL="914400" rtl="0">
              <a:lnSpc>
                <a:spcPct val="115000"/>
              </a:lnSpc>
              <a:spcBef>
                <a:spcPts val="0"/>
              </a:spcBef>
              <a:spcAft>
                <a:spcPts val="0"/>
              </a:spcAft>
              <a:buClr>
                <a:schemeClr val="lt1"/>
              </a:buClr>
              <a:buSzPts val="1100"/>
              <a:buChar char="●"/>
              <a:defRPr sz="1100">
                <a:solidFill>
                  <a:schemeClr val="lt1"/>
                </a:solidFill>
              </a:defRPr>
            </a:lvl2pPr>
            <a:lvl3pPr indent="-298450" lvl="2" marL="1371600" rtl="0">
              <a:lnSpc>
                <a:spcPct val="115000"/>
              </a:lnSpc>
              <a:spcBef>
                <a:spcPts val="0"/>
              </a:spcBef>
              <a:spcAft>
                <a:spcPts val="0"/>
              </a:spcAft>
              <a:buClr>
                <a:schemeClr val="lt1"/>
              </a:buClr>
              <a:buSzPts val="1100"/>
              <a:buChar char="○"/>
              <a:defRPr sz="1100">
                <a:solidFill>
                  <a:schemeClr val="lt1"/>
                </a:solidFill>
              </a:defRPr>
            </a:lvl3pPr>
            <a:lvl4pPr indent="-298450" lvl="3" marL="1828800" rtl="0">
              <a:lnSpc>
                <a:spcPct val="115000"/>
              </a:lnSpc>
              <a:spcBef>
                <a:spcPts val="0"/>
              </a:spcBef>
              <a:spcAft>
                <a:spcPts val="0"/>
              </a:spcAft>
              <a:buClr>
                <a:schemeClr val="lt1"/>
              </a:buClr>
              <a:buSzPts val="1100"/>
              <a:buChar char="■"/>
              <a:defRPr sz="1100">
                <a:solidFill>
                  <a:schemeClr val="lt1"/>
                </a:solidFill>
              </a:defRPr>
            </a:lvl4pPr>
            <a:lvl5pPr indent="-298450" lvl="4" marL="2286000" rtl="0">
              <a:lnSpc>
                <a:spcPct val="115000"/>
              </a:lnSpc>
              <a:spcBef>
                <a:spcPts val="0"/>
              </a:spcBef>
              <a:spcAft>
                <a:spcPts val="0"/>
              </a:spcAft>
              <a:buClr>
                <a:schemeClr val="lt1"/>
              </a:buClr>
              <a:buSzPts val="1100"/>
              <a:buChar char="○"/>
              <a:defRPr sz="1100">
                <a:solidFill>
                  <a:schemeClr val="lt1"/>
                </a:solidFill>
              </a:defRPr>
            </a:lvl5pPr>
            <a:lvl6pPr indent="-298450" lvl="5" marL="2743200" rtl="0">
              <a:lnSpc>
                <a:spcPct val="115000"/>
              </a:lnSpc>
              <a:spcBef>
                <a:spcPts val="0"/>
              </a:spcBef>
              <a:spcAft>
                <a:spcPts val="0"/>
              </a:spcAft>
              <a:buClr>
                <a:schemeClr val="lt1"/>
              </a:buClr>
              <a:buSzPts val="1100"/>
              <a:buChar char="■"/>
              <a:defRPr sz="1100">
                <a:solidFill>
                  <a:schemeClr val="lt1"/>
                </a:solidFill>
              </a:defRPr>
            </a:lvl6pPr>
            <a:lvl7pPr indent="-298450" lvl="6" marL="3200400" rtl="0">
              <a:lnSpc>
                <a:spcPct val="115000"/>
              </a:lnSpc>
              <a:spcBef>
                <a:spcPts val="0"/>
              </a:spcBef>
              <a:spcAft>
                <a:spcPts val="0"/>
              </a:spcAft>
              <a:buClr>
                <a:schemeClr val="lt1"/>
              </a:buClr>
              <a:buSzPts val="1100"/>
              <a:buChar char="●"/>
              <a:defRPr sz="1100">
                <a:solidFill>
                  <a:schemeClr val="lt1"/>
                </a:solidFill>
              </a:defRPr>
            </a:lvl7pPr>
            <a:lvl8pPr indent="-298450" lvl="7" marL="3657600" rtl="0">
              <a:lnSpc>
                <a:spcPct val="115000"/>
              </a:lnSpc>
              <a:spcBef>
                <a:spcPts val="0"/>
              </a:spcBef>
              <a:spcAft>
                <a:spcPts val="0"/>
              </a:spcAft>
              <a:buClr>
                <a:schemeClr val="lt1"/>
              </a:buClr>
              <a:buSzPts val="1100"/>
              <a:buChar char="○"/>
              <a:defRPr sz="1100">
                <a:solidFill>
                  <a:schemeClr val="lt1"/>
                </a:solidFill>
              </a:defRPr>
            </a:lvl8pPr>
            <a:lvl9pPr indent="-298450" lvl="8" marL="4114800" rtl="0">
              <a:lnSpc>
                <a:spcPct val="115000"/>
              </a:lnSpc>
              <a:spcBef>
                <a:spcPts val="0"/>
              </a:spcBef>
              <a:spcAft>
                <a:spcPts val="0"/>
              </a:spcAft>
              <a:buClr>
                <a:schemeClr val="lt1"/>
              </a:buClr>
              <a:buSzPts val="1100"/>
              <a:buChar char="■"/>
              <a:defRPr sz="1100">
                <a:solidFill>
                  <a:schemeClr val="lt1"/>
                </a:solidFill>
              </a:defRPr>
            </a:lvl9pPr>
          </a:lstStyle>
          <a:p/>
        </p:txBody>
      </p:sp>
      <p:sp>
        <p:nvSpPr>
          <p:cNvPr id="422" name="Google Shape;422;p44"/>
          <p:cNvSpPr txBox="1"/>
          <p:nvPr>
            <p:ph idx="13" type="subTitle"/>
          </p:nvPr>
        </p:nvSpPr>
        <p:spPr>
          <a:xfrm>
            <a:off x="676650" y="1919738"/>
            <a:ext cx="3246000" cy="642300"/>
          </a:xfrm>
          <a:prstGeom prst="rect">
            <a:avLst/>
          </a:prstGeom>
        </p:spPr>
        <p:txBody>
          <a:bodyPr anchorCtr="0" anchor="b" bIns="0" lIns="320025" spcFirstLastPara="1" rIns="0" wrap="square" tIns="0">
            <a:noAutofit/>
          </a:bodyPr>
          <a:lstStyle>
            <a:lvl1pPr lvl="0" rtl="0">
              <a:spcBef>
                <a:spcPts val="0"/>
              </a:spcBef>
              <a:spcAft>
                <a:spcPts val="0"/>
              </a:spcAft>
              <a:buClr>
                <a:schemeClr val="dk2"/>
              </a:buClr>
              <a:buSzPts val="1100"/>
              <a:buNone/>
              <a:defRPr b="1" sz="1100">
                <a:solidFill>
                  <a:schemeClr val="dk2"/>
                </a:solidFill>
              </a:defRPr>
            </a:lvl1pPr>
            <a:lvl2pPr lvl="1" rtl="0">
              <a:spcBef>
                <a:spcPts val="0"/>
              </a:spcBef>
              <a:spcAft>
                <a:spcPts val="0"/>
              </a:spcAft>
              <a:buClr>
                <a:schemeClr val="dk2"/>
              </a:buClr>
              <a:buSzPts val="1400"/>
              <a:buNone/>
              <a:defRPr b="1">
                <a:solidFill>
                  <a:schemeClr val="dk2"/>
                </a:solidFill>
              </a:defRPr>
            </a:lvl2pPr>
            <a:lvl3pPr lvl="2" rtl="0">
              <a:spcBef>
                <a:spcPts val="0"/>
              </a:spcBef>
              <a:spcAft>
                <a:spcPts val="0"/>
              </a:spcAft>
              <a:buClr>
                <a:schemeClr val="dk2"/>
              </a:buClr>
              <a:buSzPts val="1400"/>
              <a:buNone/>
              <a:defRPr b="1">
                <a:solidFill>
                  <a:schemeClr val="dk2"/>
                </a:solidFill>
              </a:defRPr>
            </a:lvl3pPr>
            <a:lvl4pPr lvl="3" rtl="0">
              <a:spcBef>
                <a:spcPts val="0"/>
              </a:spcBef>
              <a:spcAft>
                <a:spcPts val="0"/>
              </a:spcAft>
              <a:buClr>
                <a:schemeClr val="dk2"/>
              </a:buClr>
              <a:buSzPts val="1400"/>
              <a:buNone/>
              <a:defRPr b="1">
                <a:solidFill>
                  <a:schemeClr val="dk2"/>
                </a:solidFill>
              </a:defRPr>
            </a:lvl4pPr>
            <a:lvl5pPr lvl="4" rtl="0">
              <a:spcBef>
                <a:spcPts val="0"/>
              </a:spcBef>
              <a:spcAft>
                <a:spcPts val="0"/>
              </a:spcAft>
              <a:buClr>
                <a:schemeClr val="dk2"/>
              </a:buClr>
              <a:buSzPts val="1400"/>
              <a:buNone/>
              <a:defRPr b="1">
                <a:solidFill>
                  <a:schemeClr val="dk2"/>
                </a:solidFill>
              </a:defRPr>
            </a:lvl5pPr>
            <a:lvl6pPr lvl="5" rtl="0">
              <a:spcBef>
                <a:spcPts val="0"/>
              </a:spcBef>
              <a:spcAft>
                <a:spcPts val="0"/>
              </a:spcAft>
              <a:buClr>
                <a:schemeClr val="dk2"/>
              </a:buClr>
              <a:buSzPts val="1400"/>
              <a:buNone/>
              <a:defRPr b="1">
                <a:solidFill>
                  <a:schemeClr val="dk2"/>
                </a:solidFill>
              </a:defRPr>
            </a:lvl6pPr>
            <a:lvl7pPr lvl="6" rtl="0">
              <a:spcBef>
                <a:spcPts val="0"/>
              </a:spcBef>
              <a:spcAft>
                <a:spcPts val="0"/>
              </a:spcAft>
              <a:buClr>
                <a:schemeClr val="dk2"/>
              </a:buClr>
              <a:buSzPts val="1400"/>
              <a:buNone/>
              <a:defRPr b="1">
                <a:solidFill>
                  <a:schemeClr val="dk2"/>
                </a:solidFill>
              </a:defRPr>
            </a:lvl7pPr>
            <a:lvl8pPr lvl="7" rtl="0">
              <a:spcBef>
                <a:spcPts val="0"/>
              </a:spcBef>
              <a:spcAft>
                <a:spcPts val="0"/>
              </a:spcAft>
              <a:buClr>
                <a:schemeClr val="dk2"/>
              </a:buClr>
              <a:buSzPts val="1400"/>
              <a:buNone/>
              <a:defRPr b="1">
                <a:solidFill>
                  <a:schemeClr val="dk2"/>
                </a:solidFill>
              </a:defRPr>
            </a:lvl8pPr>
            <a:lvl9pPr lvl="8" rtl="0">
              <a:spcBef>
                <a:spcPts val="0"/>
              </a:spcBef>
              <a:spcAft>
                <a:spcPts val="0"/>
              </a:spcAft>
              <a:buClr>
                <a:schemeClr val="dk2"/>
              </a:buClr>
              <a:buSzPts val="1400"/>
              <a:buNone/>
              <a:defRPr b="1">
                <a:solidFill>
                  <a:schemeClr val="dk2"/>
                </a:solidFill>
              </a:defRPr>
            </a:lvl9pPr>
          </a:lstStyle>
          <a:p/>
        </p:txBody>
      </p:sp>
      <p:sp>
        <p:nvSpPr>
          <p:cNvPr id="423" name="Google Shape;423;p44"/>
          <p:cNvSpPr txBox="1"/>
          <p:nvPr>
            <p:ph idx="14" type="body"/>
          </p:nvPr>
        </p:nvSpPr>
        <p:spPr>
          <a:xfrm>
            <a:off x="676675" y="3857363"/>
            <a:ext cx="3246000" cy="642300"/>
          </a:xfrm>
          <a:prstGeom prst="rect">
            <a:avLst/>
          </a:prstGeom>
        </p:spPr>
        <p:txBody>
          <a:bodyPr anchorCtr="0" anchor="t" bIns="0" lIns="320025" spcFirstLastPara="1" rIns="0" wrap="square" tIns="91425">
            <a:noAutofit/>
          </a:bodyPr>
          <a:lstStyle>
            <a:lvl1pPr indent="-298450" lvl="0" marL="457200" rtl="0">
              <a:lnSpc>
                <a:spcPct val="115000"/>
              </a:lnSpc>
              <a:spcBef>
                <a:spcPts val="0"/>
              </a:spcBef>
              <a:spcAft>
                <a:spcPts val="0"/>
              </a:spcAft>
              <a:buClr>
                <a:srgbClr val="FFBE00"/>
              </a:buClr>
              <a:buSzPts val="1100"/>
              <a:buChar char="●"/>
              <a:defRPr sz="1100">
                <a:solidFill>
                  <a:schemeClr val="lt1"/>
                </a:solidFill>
              </a:defRPr>
            </a:lvl1pPr>
            <a:lvl2pPr indent="-298450" lvl="1" marL="914400" rtl="0">
              <a:lnSpc>
                <a:spcPct val="115000"/>
              </a:lnSpc>
              <a:spcBef>
                <a:spcPts val="0"/>
              </a:spcBef>
              <a:spcAft>
                <a:spcPts val="0"/>
              </a:spcAft>
              <a:buClr>
                <a:schemeClr val="lt1"/>
              </a:buClr>
              <a:buSzPts val="1100"/>
              <a:buChar char="●"/>
              <a:defRPr sz="1100">
                <a:solidFill>
                  <a:schemeClr val="lt1"/>
                </a:solidFill>
              </a:defRPr>
            </a:lvl2pPr>
            <a:lvl3pPr indent="-298450" lvl="2" marL="1371600" rtl="0">
              <a:lnSpc>
                <a:spcPct val="115000"/>
              </a:lnSpc>
              <a:spcBef>
                <a:spcPts val="0"/>
              </a:spcBef>
              <a:spcAft>
                <a:spcPts val="0"/>
              </a:spcAft>
              <a:buClr>
                <a:schemeClr val="lt1"/>
              </a:buClr>
              <a:buSzPts val="1100"/>
              <a:buChar char="○"/>
              <a:defRPr sz="1100">
                <a:solidFill>
                  <a:schemeClr val="lt1"/>
                </a:solidFill>
              </a:defRPr>
            </a:lvl3pPr>
            <a:lvl4pPr indent="-298450" lvl="3" marL="1828800" rtl="0">
              <a:lnSpc>
                <a:spcPct val="115000"/>
              </a:lnSpc>
              <a:spcBef>
                <a:spcPts val="0"/>
              </a:spcBef>
              <a:spcAft>
                <a:spcPts val="0"/>
              </a:spcAft>
              <a:buClr>
                <a:schemeClr val="lt1"/>
              </a:buClr>
              <a:buSzPts val="1100"/>
              <a:buChar char="■"/>
              <a:defRPr sz="1100">
                <a:solidFill>
                  <a:schemeClr val="lt1"/>
                </a:solidFill>
              </a:defRPr>
            </a:lvl4pPr>
            <a:lvl5pPr indent="-298450" lvl="4" marL="2286000" rtl="0">
              <a:lnSpc>
                <a:spcPct val="115000"/>
              </a:lnSpc>
              <a:spcBef>
                <a:spcPts val="0"/>
              </a:spcBef>
              <a:spcAft>
                <a:spcPts val="0"/>
              </a:spcAft>
              <a:buClr>
                <a:schemeClr val="lt1"/>
              </a:buClr>
              <a:buSzPts val="1100"/>
              <a:buChar char="○"/>
              <a:defRPr sz="1100">
                <a:solidFill>
                  <a:schemeClr val="lt1"/>
                </a:solidFill>
              </a:defRPr>
            </a:lvl5pPr>
            <a:lvl6pPr indent="-298450" lvl="5" marL="2743200" rtl="0">
              <a:lnSpc>
                <a:spcPct val="115000"/>
              </a:lnSpc>
              <a:spcBef>
                <a:spcPts val="0"/>
              </a:spcBef>
              <a:spcAft>
                <a:spcPts val="0"/>
              </a:spcAft>
              <a:buClr>
                <a:schemeClr val="lt1"/>
              </a:buClr>
              <a:buSzPts val="1100"/>
              <a:buChar char="■"/>
              <a:defRPr sz="1100">
                <a:solidFill>
                  <a:schemeClr val="lt1"/>
                </a:solidFill>
              </a:defRPr>
            </a:lvl6pPr>
            <a:lvl7pPr indent="-298450" lvl="6" marL="3200400" rtl="0">
              <a:lnSpc>
                <a:spcPct val="115000"/>
              </a:lnSpc>
              <a:spcBef>
                <a:spcPts val="0"/>
              </a:spcBef>
              <a:spcAft>
                <a:spcPts val="0"/>
              </a:spcAft>
              <a:buClr>
                <a:schemeClr val="lt1"/>
              </a:buClr>
              <a:buSzPts val="1100"/>
              <a:buChar char="●"/>
              <a:defRPr sz="1100">
                <a:solidFill>
                  <a:schemeClr val="lt1"/>
                </a:solidFill>
              </a:defRPr>
            </a:lvl7pPr>
            <a:lvl8pPr indent="-298450" lvl="7" marL="3657600" rtl="0">
              <a:lnSpc>
                <a:spcPct val="115000"/>
              </a:lnSpc>
              <a:spcBef>
                <a:spcPts val="0"/>
              </a:spcBef>
              <a:spcAft>
                <a:spcPts val="0"/>
              </a:spcAft>
              <a:buClr>
                <a:schemeClr val="lt1"/>
              </a:buClr>
              <a:buSzPts val="1100"/>
              <a:buChar char="○"/>
              <a:defRPr sz="1100">
                <a:solidFill>
                  <a:schemeClr val="lt1"/>
                </a:solidFill>
              </a:defRPr>
            </a:lvl8pPr>
            <a:lvl9pPr indent="-298450" lvl="8" marL="4114800" rtl="0">
              <a:lnSpc>
                <a:spcPct val="115000"/>
              </a:lnSpc>
              <a:spcBef>
                <a:spcPts val="0"/>
              </a:spcBef>
              <a:spcAft>
                <a:spcPts val="0"/>
              </a:spcAft>
              <a:buClr>
                <a:schemeClr val="lt1"/>
              </a:buClr>
              <a:buSzPts val="1100"/>
              <a:buChar char="■"/>
              <a:defRPr sz="1100">
                <a:solidFill>
                  <a:schemeClr val="lt1"/>
                </a:solidFill>
              </a:defRPr>
            </a:lvl9pPr>
          </a:lstStyle>
          <a:p/>
        </p:txBody>
      </p:sp>
      <p:sp>
        <p:nvSpPr>
          <p:cNvPr id="424" name="Google Shape;424;p44"/>
          <p:cNvSpPr txBox="1"/>
          <p:nvPr>
            <p:ph idx="15" type="subTitle"/>
          </p:nvPr>
        </p:nvSpPr>
        <p:spPr>
          <a:xfrm>
            <a:off x="676650" y="3214988"/>
            <a:ext cx="3246000" cy="642300"/>
          </a:xfrm>
          <a:prstGeom prst="rect">
            <a:avLst/>
          </a:prstGeom>
        </p:spPr>
        <p:txBody>
          <a:bodyPr anchorCtr="0" anchor="b" bIns="0" lIns="320025" spcFirstLastPara="1" rIns="0" wrap="square" tIns="0">
            <a:noAutofit/>
          </a:bodyPr>
          <a:lstStyle>
            <a:lvl1pPr lvl="0" rtl="0">
              <a:spcBef>
                <a:spcPts val="0"/>
              </a:spcBef>
              <a:spcAft>
                <a:spcPts val="0"/>
              </a:spcAft>
              <a:buClr>
                <a:schemeClr val="dk2"/>
              </a:buClr>
              <a:buSzPts val="1100"/>
              <a:buNone/>
              <a:defRPr b="1" sz="1100">
                <a:solidFill>
                  <a:schemeClr val="dk2"/>
                </a:solidFill>
              </a:defRPr>
            </a:lvl1pPr>
            <a:lvl2pPr lvl="1" rtl="0">
              <a:spcBef>
                <a:spcPts val="0"/>
              </a:spcBef>
              <a:spcAft>
                <a:spcPts val="0"/>
              </a:spcAft>
              <a:buClr>
                <a:schemeClr val="dk2"/>
              </a:buClr>
              <a:buSzPts val="1400"/>
              <a:buNone/>
              <a:defRPr b="1">
                <a:solidFill>
                  <a:schemeClr val="dk2"/>
                </a:solidFill>
              </a:defRPr>
            </a:lvl2pPr>
            <a:lvl3pPr lvl="2" rtl="0">
              <a:spcBef>
                <a:spcPts val="0"/>
              </a:spcBef>
              <a:spcAft>
                <a:spcPts val="0"/>
              </a:spcAft>
              <a:buClr>
                <a:schemeClr val="dk2"/>
              </a:buClr>
              <a:buSzPts val="1400"/>
              <a:buNone/>
              <a:defRPr b="1">
                <a:solidFill>
                  <a:schemeClr val="dk2"/>
                </a:solidFill>
              </a:defRPr>
            </a:lvl3pPr>
            <a:lvl4pPr lvl="3" rtl="0">
              <a:spcBef>
                <a:spcPts val="0"/>
              </a:spcBef>
              <a:spcAft>
                <a:spcPts val="0"/>
              </a:spcAft>
              <a:buClr>
                <a:schemeClr val="dk2"/>
              </a:buClr>
              <a:buSzPts val="1400"/>
              <a:buNone/>
              <a:defRPr b="1">
                <a:solidFill>
                  <a:schemeClr val="dk2"/>
                </a:solidFill>
              </a:defRPr>
            </a:lvl4pPr>
            <a:lvl5pPr lvl="4" rtl="0">
              <a:spcBef>
                <a:spcPts val="0"/>
              </a:spcBef>
              <a:spcAft>
                <a:spcPts val="0"/>
              </a:spcAft>
              <a:buClr>
                <a:schemeClr val="dk2"/>
              </a:buClr>
              <a:buSzPts val="1400"/>
              <a:buNone/>
              <a:defRPr b="1">
                <a:solidFill>
                  <a:schemeClr val="dk2"/>
                </a:solidFill>
              </a:defRPr>
            </a:lvl5pPr>
            <a:lvl6pPr lvl="5" rtl="0">
              <a:spcBef>
                <a:spcPts val="0"/>
              </a:spcBef>
              <a:spcAft>
                <a:spcPts val="0"/>
              </a:spcAft>
              <a:buClr>
                <a:schemeClr val="dk2"/>
              </a:buClr>
              <a:buSzPts val="1400"/>
              <a:buNone/>
              <a:defRPr b="1">
                <a:solidFill>
                  <a:schemeClr val="dk2"/>
                </a:solidFill>
              </a:defRPr>
            </a:lvl6pPr>
            <a:lvl7pPr lvl="6" rtl="0">
              <a:spcBef>
                <a:spcPts val="0"/>
              </a:spcBef>
              <a:spcAft>
                <a:spcPts val="0"/>
              </a:spcAft>
              <a:buClr>
                <a:schemeClr val="dk2"/>
              </a:buClr>
              <a:buSzPts val="1400"/>
              <a:buNone/>
              <a:defRPr b="1">
                <a:solidFill>
                  <a:schemeClr val="dk2"/>
                </a:solidFill>
              </a:defRPr>
            </a:lvl7pPr>
            <a:lvl8pPr lvl="7" rtl="0">
              <a:spcBef>
                <a:spcPts val="0"/>
              </a:spcBef>
              <a:spcAft>
                <a:spcPts val="0"/>
              </a:spcAft>
              <a:buClr>
                <a:schemeClr val="dk2"/>
              </a:buClr>
              <a:buSzPts val="1400"/>
              <a:buNone/>
              <a:defRPr b="1">
                <a:solidFill>
                  <a:schemeClr val="dk2"/>
                </a:solidFill>
              </a:defRPr>
            </a:lvl8pPr>
            <a:lvl9pPr lvl="8" rtl="0">
              <a:spcBef>
                <a:spcPts val="0"/>
              </a:spcBef>
              <a:spcAft>
                <a:spcPts val="0"/>
              </a:spcAft>
              <a:buClr>
                <a:schemeClr val="dk2"/>
              </a:buClr>
              <a:buSzPts val="1400"/>
              <a:buNone/>
              <a:defRPr b="1">
                <a:solidFill>
                  <a:schemeClr val="dk2"/>
                </a:solidFill>
              </a:defRPr>
            </a:lvl9pPr>
          </a:lstStyle>
          <a:p/>
        </p:txBody>
      </p:sp>
      <p:sp>
        <p:nvSpPr>
          <p:cNvPr id="425" name="Google Shape;425;p44"/>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 - Six Features  - Light">
  <p:cSld name="CUSTOM_4_1_1_1_1_1_1_1">
    <p:bg>
      <p:bgPr>
        <a:solidFill>
          <a:schemeClr val="lt2"/>
        </a:solidFill>
      </p:bgPr>
    </p:bg>
    <p:spTree>
      <p:nvGrpSpPr>
        <p:cNvPr id="426" name="Shape 426"/>
        <p:cNvGrpSpPr/>
        <p:nvPr/>
      </p:nvGrpSpPr>
      <p:grpSpPr>
        <a:xfrm>
          <a:off x="0" y="0"/>
          <a:ext cx="0" cy="0"/>
          <a:chOff x="0" y="0"/>
          <a:chExt cx="0" cy="0"/>
        </a:xfrm>
      </p:grpSpPr>
      <p:sp>
        <p:nvSpPr>
          <p:cNvPr id="427" name="Google Shape;427;p45"/>
          <p:cNvSpPr txBox="1"/>
          <p:nvPr>
            <p:ph idx="1" type="body"/>
          </p:nvPr>
        </p:nvSpPr>
        <p:spPr>
          <a:xfrm>
            <a:off x="5221250" y="1289338"/>
            <a:ext cx="3246000" cy="642300"/>
          </a:xfrm>
          <a:prstGeom prst="rect">
            <a:avLst/>
          </a:prstGeom>
        </p:spPr>
        <p:txBody>
          <a:bodyPr anchorCtr="0" anchor="t" bIns="0" lIns="320025" spcFirstLastPara="1" rIns="0" wrap="square" tIns="91425">
            <a:noAutofit/>
          </a:bodyPr>
          <a:lstStyle>
            <a:lvl1pPr indent="-298450" lvl="0" marL="457200" rtl="0">
              <a:lnSpc>
                <a:spcPct val="115000"/>
              </a:lnSpc>
              <a:spcBef>
                <a:spcPts val="0"/>
              </a:spcBef>
              <a:spcAft>
                <a:spcPts val="0"/>
              </a:spcAft>
              <a:buSzPts val="1100"/>
              <a:buChar char="●"/>
              <a:defRPr sz="1100"/>
            </a:lvl1pPr>
            <a:lvl2pPr indent="-298450" lvl="1" marL="914400" rtl="0">
              <a:lnSpc>
                <a:spcPct val="115000"/>
              </a:lnSpc>
              <a:spcBef>
                <a:spcPts val="0"/>
              </a:spcBef>
              <a:spcAft>
                <a:spcPts val="0"/>
              </a:spcAft>
              <a:buSzPts val="1100"/>
              <a:buChar char="●"/>
              <a:defRPr sz="1100"/>
            </a:lvl2pPr>
            <a:lvl3pPr indent="-298450" lvl="2" marL="1371600" rtl="0">
              <a:lnSpc>
                <a:spcPct val="115000"/>
              </a:lnSpc>
              <a:spcBef>
                <a:spcPts val="0"/>
              </a:spcBef>
              <a:spcAft>
                <a:spcPts val="0"/>
              </a:spcAft>
              <a:buSzPts val="1100"/>
              <a:buChar char="○"/>
              <a:defRPr sz="1100"/>
            </a:lvl3pPr>
            <a:lvl4pPr indent="-298450" lvl="3" marL="1828800" rtl="0">
              <a:lnSpc>
                <a:spcPct val="115000"/>
              </a:lnSpc>
              <a:spcBef>
                <a:spcPts val="0"/>
              </a:spcBef>
              <a:spcAft>
                <a:spcPts val="0"/>
              </a:spcAft>
              <a:buSzPts val="1100"/>
              <a:buChar char="■"/>
              <a:defRPr sz="1100"/>
            </a:lvl4pPr>
            <a:lvl5pPr indent="-298450" lvl="4" marL="2286000" rtl="0">
              <a:lnSpc>
                <a:spcPct val="115000"/>
              </a:lnSpc>
              <a:spcBef>
                <a:spcPts val="0"/>
              </a:spcBef>
              <a:spcAft>
                <a:spcPts val="0"/>
              </a:spcAft>
              <a:buSzPts val="1100"/>
              <a:buChar char="○"/>
              <a:defRPr sz="1100"/>
            </a:lvl5pPr>
            <a:lvl6pPr indent="-298450" lvl="5" marL="2743200" rtl="0">
              <a:lnSpc>
                <a:spcPct val="115000"/>
              </a:lnSpc>
              <a:spcBef>
                <a:spcPts val="0"/>
              </a:spcBef>
              <a:spcAft>
                <a:spcPts val="0"/>
              </a:spcAft>
              <a:buSzPts val="1100"/>
              <a:buChar char="■"/>
              <a:defRPr sz="1100"/>
            </a:lvl6pPr>
            <a:lvl7pPr indent="-298450" lvl="6" marL="3200400" rtl="0">
              <a:lnSpc>
                <a:spcPct val="115000"/>
              </a:lnSpc>
              <a:spcBef>
                <a:spcPts val="0"/>
              </a:spcBef>
              <a:spcAft>
                <a:spcPts val="0"/>
              </a:spcAft>
              <a:buSzPts val="1100"/>
              <a:buChar char="●"/>
              <a:defRPr sz="1100"/>
            </a:lvl7pPr>
            <a:lvl8pPr indent="-298450" lvl="7" marL="3657600" rtl="0">
              <a:lnSpc>
                <a:spcPct val="115000"/>
              </a:lnSpc>
              <a:spcBef>
                <a:spcPts val="0"/>
              </a:spcBef>
              <a:spcAft>
                <a:spcPts val="0"/>
              </a:spcAft>
              <a:buSzPts val="1100"/>
              <a:buChar char="○"/>
              <a:defRPr sz="1100"/>
            </a:lvl8pPr>
            <a:lvl9pPr indent="-298450" lvl="8" marL="4114800" rtl="0">
              <a:lnSpc>
                <a:spcPct val="115000"/>
              </a:lnSpc>
              <a:spcBef>
                <a:spcPts val="0"/>
              </a:spcBef>
              <a:spcAft>
                <a:spcPts val="0"/>
              </a:spcAft>
              <a:buSzPts val="1100"/>
              <a:buChar char="■"/>
              <a:defRPr sz="1100"/>
            </a:lvl9pPr>
          </a:lstStyle>
          <a:p/>
        </p:txBody>
      </p:sp>
      <p:sp>
        <p:nvSpPr>
          <p:cNvPr id="428" name="Google Shape;428;p45"/>
          <p:cNvSpPr txBox="1"/>
          <p:nvPr>
            <p:ph idx="2" type="subTitle"/>
          </p:nvPr>
        </p:nvSpPr>
        <p:spPr>
          <a:xfrm>
            <a:off x="5221225" y="646963"/>
            <a:ext cx="3246000" cy="642300"/>
          </a:xfrm>
          <a:prstGeom prst="rect">
            <a:avLst/>
          </a:prstGeom>
        </p:spPr>
        <p:txBody>
          <a:bodyPr anchorCtr="0" anchor="b" bIns="0" lIns="320025" spcFirstLastPara="1" rIns="0" wrap="square" tIns="0">
            <a:noAutofit/>
          </a:bodyPr>
          <a:lstStyle>
            <a:lvl1pPr lvl="0" rtl="0">
              <a:spcBef>
                <a:spcPts val="0"/>
              </a:spcBef>
              <a:spcAft>
                <a:spcPts val="0"/>
              </a:spcAft>
              <a:buClr>
                <a:schemeClr val="accent2"/>
              </a:buClr>
              <a:buSzPts val="1100"/>
              <a:buNone/>
              <a:defRPr b="1" sz="1100">
                <a:solidFill>
                  <a:schemeClr val="accent2"/>
                </a:solidFill>
              </a:defRPr>
            </a:lvl1pPr>
            <a:lvl2pPr lvl="1" rtl="0">
              <a:spcBef>
                <a:spcPts val="0"/>
              </a:spcBef>
              <a:spcAft>
                <a:spcPts val="0"/>
              </a:spcAft>
              <a:buClr>
                <a:schemeClr val="accent2"/>
              </a:buClr>
              <a:buSzPts val="1400"/>
              <a:buNone/>
              <a:defRPr b="1">
                <a:solidFill>
                  <a:schemeClr val="accent2"/>
                </a:solidFill>
              </a:defRPr>
            </a:lvl2pPr>
            <a:lvl3pPr lvl="2" rtl="0">
              <a:spcBef>
                <a:spcPts val="0"/>
              </a:spcBef>
              <a:spcAft>
                <a:spcPts val="0"/>
              </a:spcAft>
              <a:buClr>
                <a:schemeClr val="accent2"/>
              </a:buClr>
              <a:buSzPts val="1400"/>
              <a:buNone/>
              <a:defRPr b="1">
                <a:solidFill>
                  <a:schemeClr val="accent2"/>
                </a:solidFill>
              </a:defRPr>
            </a:lvl3pPr>
            <a:lvl4pPr lvl="3" rtl="0">
              <a:spcBef>
                <a:spcPts val="0"/>
              </a:spcBef>
              <a:spcAft>
                <a:spcPts val="0"/>
              </a:spcAft>
              <a:buClr>
                <a:schemeClr val="accent2"/>
              </a:buClr>
              <a:buSzPts val="1400"/>
              <a:buNone/>
              <a:defRPr b="1">
                <a:solidFill>
                  <a:schemeClr val="accent2"/>
                </a:solidFill>
              </a:defRPr>
            </a:lvl4pPr>
            <a:lvl5pPr lvl="4" rtl="0">
              <a:spcBef>
                <a:spcPts val="0"/>
              </a:spcBef>
              <a:spcAft>
                <a:spcPts val="0"/>
              </a:spcAft>
              <a:buClr>
                <a:schemeClr val="accent2"/>
              </a:buClr>
              <a:buSzPts val="1400"/>
              <a:buNone/>
              <a:defRPr b="1">
                <a:solidFill>
                  <a:schemeClr val="accent2"/>
                </a:solidFill>
              </a:defRPr>
            </a:lvl5pPr>
            <a:lvl6pPr lvl="5" rtl="0">
              <a:spcBef>
                <a:spcPts val="0"/>
              </a:spcBef>
              <a:spcAft>
                <a:spcPts val="0"/>
              </a:spcAft>
              <a:buClr>
                <a:schemeClr val="accent2"/>
              </a:buClr>
              <a:buSzPts val="1400"/>
              <a:buNone/>
              <a:defRPr b="1">
                <a:solidFill>
                  <a:schemeClr val="accent2"/>
                </a:solidFill>
              </a:defRPr>
            </a:lvl6pPr>
            <a:lvl7pPr lvl="6" rtl="0">
              <a:spcBef>
                <a:spcPts val="0"/>
              </a:spcBef>
              <a:spcAft>
                <a:spcPts val="0"/>
              </a:spcAft>
              <a:buClr>
                <a:schemeClr val="accent2"/>
              </a:buClr>
              <a:buSzPts val="1400"/>
              <a:buNone/>
              <a:defRPr b="1">
                <a:solidFill>
                  <a:schemeClr val="accent2"/>
                </a:solidFill>
              </a:defRPr>
            </a:lvl7pPr>
            <a:lvl8pPr lvl="7" rtl="0">
              <a:spcBef>
                <a:spcPts val="0"/>
              </a:spcBef>
              <a:spcAft>
                <a:spcPts val="0"/>
              </a:spcAft>
              <a:buClr>
                <a:schemeClr val="accent2"/>
              </a:buClr>
              <a:buSzPts val="1400"/>
              <a:buNone/>
              <a:defRPr b="1">
                <a:solidFill>
                  <a:schemeClr val="accent2"/>
                </a:solidFill>
              </a:defRPr>
            </a:lvl8pPr>
            <a:lvl9pPr lvl="8" rtl="0">
              <a:spcBef>
                <a:spcPts val="0"/>
              </a:spcBef>
              <a:spcAft>
                <a:spcPts val="0"/>
              </a:spcAft>
              <a:buClr>
                <a:schemeClr val="accent2"/>
              </a:buClr>
              <a:buSzPts val="1400"/>
              <a:buNone/>
              <a:defRPr b="1">
                <a:solidFill>
                  <a:schemeClr val="accent2"/>
                </a:solidFill>
              </a:defRPr>
            </a:lvl9pPr>
          </a:lstStyle>
          <a:p/>
        </p:txBody>
      </p:sp>
      <p:sp>
        <p:nvSpPr>
          <p:cNvPr id="429" name="Google Shape;429;p45"/>
          <p:cNvSpPr txBox="1"/>
          <p:nvPr>
            <p:ph type="title"/>
          </p:nvPr>
        </p:nvSpPr>
        <p:spPr>
          <a:xfrm>
            <a:off x="676650" y="0"/>
            <a:ext cx="7790700" cy="1289400"/>
          </a:xfrm>
          <a:prstGeom prst="rect">
            <a:avLst/>
          </a:prstGeom>
        </p:spPr>
        <p:txBody>
          <a:bodyPr anchorCtr="0" anchor="ctr" bIns="0" lIns="0" spcFirstLastPara="1" rIns="0" wrap="square" tIns="0">
            <a:noAutofit/>
          </a:bodyPr>
          <a:lstStyle>
            <a:lvl1pPr lvl="0" rtl="0" algn="ctr">
              <a:spcBef>
                <a:spcPts val="0"/>
              </a:spcBef>
              <a:spcAft>
                <a:spcPts val="0"/>
              </a:spcAft>
              <a:buSzPts val="2400"/>
              <a:buNone/>
              <a:defRPr sz="2400"/>
            </a:lvl1pPr>
            <a:lvl2pPr lvl="1" rtl="0" algn="ctr">
              <a:spcBef>
                <a:spcPts val="0"/>
              </a:spcBef>
              <a:spcAft>
                <a:spcPts val="0"/>
              </a:spcAft>
              <a:buSzPts val="2400"/>
              <a:buFont typeface="Open Sans ExtraBold"/>
              <a:buNone/>
              <a:defRPr sz="2400">
                <a:latin typeface="Open Sans ExtraBold"/>
                <a:ea typeface="Open Sans ExtraBold"/>
                <a:cs typeface="Open Sans ExtraBold"/>
                <a:sym typeface="Open Sans ExtraBold"/>
              </a:defRPr>
            </a:lvl2pPr>
            <a:lvl3pPr lvl="2" rtl="0" algn="ctr">
              <a:spcBef>
                <a:spcPts val="0"/>
              </a:spcBef>
              <a:spcAft>
                <a:spcPts val="0"/>
              </a:spcAft>
              <a:buSzPts val="2400"/>
              <a:buFont typeface="Open Sans ExtraBold"/>
              <a:buNone/>
              <a:defRPr sz="2400">
                <a:latin typeface="Open Sans ExtraBold"/>
                <a:ea typeface="Open Sans ExtraBold"/>
                <a:cs typeface="Open Sans ExtraBold"/>
                <a:sym typeface="Open Sans ExtraBold"/>
              </a:defRPr>
            </a:lvl3pPr>
            <a:lvl4pPr lvl="3" rtl="0" algn="ctr">
              <a:spcBef>
                <a:spcPts val="0"/>
              </a:spcBef>
              <a:spcAft>
                <a:spcPts val="0"/>
              </a:spcAft>
              <a:buSzPts val="2400"/>
              <a:buFont typeface="Open Sans ExtraBold"/>
              <a:buNone/>
              <a:defRPr sz="2400">
                <a:latin typeface="Open Sans ExtraBold"/>
                <a:ea typeface="Open Sans ExtraBold"/>
                <a:cs typeface="Open Sans ExtraBold"/>
                <a:sym typeface="Open Sans ExtraBold"/>
              </a:defRPr>
            </a:lvl4pPr>
            <a:lvl5pPr lvl="4" rtl="0" algn="ctr">
              <a:spcBef>
                <a:spcPts val="0"/>
              </a:spcBef>
              <a:spcAft>
                <a:spcPts val="0"/>
              </a:spcAft>
              <a:buSzPts val="2400"/>
              <a:buFont typeface="Open Sans ExtraBold"/>
              <a:buNone/>
              <a:defRPr sz="2400">
                <a:latin typeface="Open Sans ExtraBold"/>
                <a:ea typeface="Open Sans ExtraBold"/>
                <a:cs typeface="Open Sans ExtraBold"/>
                <a:sym typeface="Open Sans ExtraBold"/>
              </a:defRPr>
            </a:lvl5pPr>
            <a:lvl6pPr lvl="5" rtl="0" algn="ctr">
              <a:spcBef>
                <a:spcPts val="0"/>
              </a:spcBef>
              <a:spcAft>
                <a:spcPts val="0"/>
              </a:spcAft>
              <a:buSzPts val="2400"/>
              <a:buFont typeface="Open Sans ExtraBold"/>
              <a:buNone/>
              <a:defRPr sz="2400">
                <a:latin typeface="Open Sans ExtraBold"/>
                <a:ea typeface="Open Sans ExtraBold"/>
                <a:cs typeface="Open Sans ExtraBold"/>
                <a:sym typeface="Open Sans ExtraBold"/>
              </a:defRPr>
            </a:lvl6pPr>
            <a:lvl7pPr lvl="6" rtl="0" algn="ctr">
              <a:spcBef>
                <a:spcPts val="0"/>
              </a:spcBef>
              <a:spcAft>
                <a:spcPts val="0"/>
              </a:spcAft>
              <a:buSzPts val="2400"/>
              <a:buFont typeface="Open Sans ExtraBold"/>
              <a:buNone/>
              <a:defRPr sz="2400">
                <a:latin typeface="Open Sans ExtraBold"/>
                <a:ea typeface="Open Sans ExtraBold"/>
                <a:cs typeface="Open Sans ExtraBold"/>
                <a:sym typeface="Open Sans ExtraBold"/>
              </a:defRPr>
            </a:lvl7pPr>
            <a:lvl8pPr lvl="7" rtl="0" algn="ctr">
              <a:spcBef>
                <a:spcPts val="0"/>
              </a:spcBef>
              <a:spcAft>
                <a:spcPts val="0"/>
              </a:spcAft>
              <a:buSzPts val="2400"/>
              <a:buFont typeface="Open Sans ExtraBold"/>
              <a:buNone/>
              <a:defRPr sz="2400">
                <a:latin typeface="Open Sans ExtraBold"/>
                <a:ea typeface="Open Sans ExtraBold"/>
                <a:cs typeface="Open Sans ExtraBold"/>
                <a:sym typeface="Open Sans ExtraBold"/>
              </a:defRPr>
            </a:lvl8pPr>
            <a:lvl9pPr lvl="8" rtl="0" algn="ctr">
              <a:spcBef>
                <a:spcPts val="0"/>
              </a:spcBef>
              <a:spcAft>
                <a:spcPts val="0"/>
              </a:spcAft>
              <a:buSzPts val="2400"/>
              <a:buFont typeface="Open Sans ExtraBold"/>
              <a:buNone/>
              <a:defRPr sz="2400">
                <a:latin typeface="Open Sans ExtraBold"/>
                <a:ea typeface="Open Sans ExtraBold"/>
                <a:cs typeface="Open Sans ExtraBold"/>
                <a:sym typeface="Open Sans ExtraBold"/>
              </a:defRPr>
            </a:lvl9pPr>
          </a:lstStyle>
          <a:p/>
        </p:txBody>
      </p:sp>
      <p:sp>
        <p:nvSpPr>
          <p:cNvPr id="430" name="Google Shape;430;p45"/>
          <p:cNvSpPr txBox="1"/>
          <p:nvPr>
            <p:ph idx="3" type="body"/>
          </p:nvPr>
        </p:nvSpPr>
        <p:spPr>
          <a:xfrm>
            <a:off x="5221250" y="2565263"/>
            <a:ext cx="3246000" cy="642300"/>
          </a:xfrm>
          <a:prstGeom prst="rect">
            <a:avLst/>
          </a:prstGeom>
        </p:spPr>
        <p:txBody>
          <a:bodyPr anchorCtr="0" anchor="t" bIns="0" lIns="320025" spcFirstLastPara="1" rIns="0" wrap="square" tIns="91425">
            <a:noAutofit/>
          </a:bodyPr>
          <a:lstStyle>
            <a:lvl1pPr indent="-298450" lvl="0" marL="457200" rtl="0">
              <a:lnSpc>
                <a:spcPct val="115000"/>
              </a:lnSpc>
              <a:spcBef>
                <a:spcPts val="0"/>
              </a:spcBef>
              <a:spcAft>
                <a:spcPts val="0"/>
              </a:spcAft>
              <a:buSzPts val="1100"/>
              <a:buChar char="●"/>
              <a:defRPr sz="1100"/>
            </a:lvl1pPr>
            <a:lvl2pPr indent="-298450" lvl="1" marL="914400" rtl="0">
              <a:lnSpc>
                <a:spcPct val="115000"/>
              </a:lnSpc>
              <a:spcBef>
                <a:spcPts val="0"/>
              </a:spcBef>
              <a:spcAft>
                <a:spcPts val="0"/>
              </a:spcAft>
              <a:buSzPts val="1100"/>
              <a:buChar char="●"/>
              <a:defRPr sz="1100"/>
            </a:lvl2pPr>
            <a:lvl3pPr indent="-298450" lvl="2" marL="1371600" rtl="0">
              <a:lnSpc>
                <a:spcPct val="115000"/>
              </a:lnSpc>
              <a:spcBef>
                <a:spcPts val="0"/>
              </a:spcBef>
              <a:spcAft>
                <a:spcPts val="0"/>
              </a:spcAft>
              <a:buSzPts val="1100"/>
              <a:buChar char="○"/>
              <a:defRPr sz="1100"/>
            </a:lvl3pPr>
            <a:lvl4pPr indent="-298450" lvl="3" marL="1828800" rtl="0">
              <a:lnSpc>
                <a:spcPct val="115000"/>
              </a:lnSpc>
              <a:spcBef>
                <a:spcPts val="0"/>
              </a:spcBef>
              <a:spcAft>
                <a:spcPts val="0"/>
              </a:spcAft>
              <a:buSzPts val="1100"/>
              <a:buChar char="■"/>
              <a:defRPr sz="1100"/>
            </a:lvl4pPr>
            <a:lvl5pPr indent="-298450" lvl="4" marL="2286000" rtl="0">
              <a:lnSpc>
                <a:spcPct val="115000"/>
              </a:lnSpc>
              <a:spcBef>
                <a:spcPts val="0"/>
              </a:spcBef>
              <a:spcAft>
                <a:spcPts val="0"/>
              </a:spcAft>
              <a:buSzPts val="1100"/>
              <a:buChar char="○"/>
              <a:defRPr sz="1100"/>
            </a:lvl5pPr>
            <a:lvl6pPr indent="-298450" lvl="5" marL="2743200" rtl="0">
              <a:lnSpc>
                <a:spcPct val="115000"/>
              </a:lnSpc>
              <a:spcBef>
                <a:spcPts val="0"/>
              </a:spcBef>
              <a:spcAft>
                <a:spcPts val="0"/>
              </a:spcAft>
              <a:buSzPts val="1100"/>
              <a:buChar char="■"/>
              <a:defRPr sz="1100"/>
            </a:lvl6pPr>
            <a:lvl7pPr indent="-298450" lvl="6" marL="3200400" rtl="0">
              <a:lnSpc>
                <a:spcPct val="115000"/>
              </a:lnSpc>
              <a:spcBef>
                <a:spcPts val="0"/>
              </a:spcBef>
              <a:spcAft>
                <a:spcPts val="0"/>
              </a:spcAft>
              <a:buSzPts val="1100"/>
              <a:buChar char="●"/>
              <a:defRPr sz="1100"/>
            </a:lvl7pPr>
            <a:lvl8pPr indent="-298450" lvl="7" marL="3657600" rtl="0">
              <a:lnSpc>
                <a:spcPct val="115000"/>
              </a:lnSpc>
              <a:spcBef>
                <a:spcPts val="0"/>
              </a:spcBef>
              <a:spcAft>
                <a:spcPts val="0"/>
              </a:spcAft>
              <a:buSzPts val="1100"/>
              <a:buChar char="○"/>
              <a:defRPr sz="1100"/>
            </a:lvl8pPr>
            <a:lvl9pPr indent="-298450" lvl="8" marL="4114800" rtl="0">
              <a:lnSpc>
                <a:spcPct val="115000"/>
              </a:lnSpc>
              <a:spcBef>
                <a:spcPts val="0"/>
              </a:spcBef>
              <a:spcAft>
                <a:spcPts val="0"/>
              </a:spcAft>
              <a:buSzPts val="1100"/>
              <a:buChar char="■"/>
              <a:defRPr sz="1100"/>
            </a:lvl9pPr>
          </a:lstStyle>
          <a:p/>
        </p:txBody>
      </p:sp>
      <p:sp>
        <p:nvSpPr>
          <p:cNvPr id="431" name="Google Shape;431;p45"/>
          <p:cNvSpPr txBox="1"/>
          <p:nvPr>
            <p:ph idx="4" type="subTitle"/>
          </p:nvPr>
        </p:nvSpPr>
        <p:spPr>
          <a:xfrm>
            <a:off x="5221225" y="1922888"/>
            <a:ext cx="3246000" cy="642300"/>
          </a:xfrm>
          <a:prstGeom prst="rect">
            <a:avLst/>
          </a:prstGeom>
        </p:spPr>
        <p:txBody>
          <a:bodyPr anchorCtr="0" anchor="b" bIns="0" lIns="320025" spcFirstLastPara="1" rIns="0" wrap="square" tIns="0">
            <a:noAutofit/>
          </a:bodyPr>
          <a:lstStyle>
            <a:lvl1pPr lvl="0" rtl="0">
              <a:spcBef>
                <a:spcPts val="0"/>
              </a:spcBef>
              <a:spcAft>
                <a:spcPts val="0"/>
              </a:spcAft>
              <a:buClr>
                <a:schemeClr val="accent2"/>
              </a:buClr>
              <a:buSzPts val="1100"/>
              <a:buNone/>
              <a:defRPr b="1" sz="1100">
                <a:solidFill>
                  <a:schemeClr val="accent2"/>
                </a:solidFill>
              </a:defRPr>
            </a:lvl1pPr>
            <a:lvl2pPr lvl="1" rtl="0">
              <a:spcBef>
                <a:spcPts val="0"/>
              </a:spcBef>
              <a:spcAft>
                <a:spcPts val="0"/>
              </a:spcAft>
              <a:buClr>
                <a:schemeClr val="accent2"/>
              </a:buClr>
              <a:buSzPts val="1400"/>
              <a:buNone/>
              <a:defRPr b="1">
                <a:solidFill>
                  <a:schemeClr val="accent2"/>
                </a:solidFill>
              </a:defRPr>
            </a:lvl2pPr>
            <a:lvl3pPr lvl="2" rtl="0">
              <a:spcBef>
                <a:spcPts val="0"/>
              </a:spcBef>
              <a:spcAft>
                <a:spcPts val="0"/>
              </a:spcAft>
              <a:buClr>
                <a:schemeClr val="accent2"/>
              </a:buClr>
              <a:buSzPts val="1400"/>
              <a:buNone/>
              <a:defRPr b="1">
                <a:solidFill>
                  <a:schemeClr val="accent2"/>
                </a:solidFill>
              </a:defRPr>
            </a:lvl3pPr>
            <a:lvl4pPr lvl="3" rtl="0">
              <a:spcBef>
                <a:spcPts val="0"/>
              </a:spcBef>
              <a:spcAft>
                <a:spcPts val="0"/>
              </a:spcAft>
              <a:buClr>
                <a:schemeClr val="accent2"/>
              </a:buClr>
              <a:buSzPts val="1400"/>
              <a:buNone/>
              <a:defRPr b="1">
                <a:solidFill>
                  <a:schemeClr val="accent2"/>
                </a:solidFill>
              </a:defRPr>
            </a:lvl4pPr>
            <a:lvl5pPr lvl="4" rtl="0">
              <a:spcBef>
                <a:spcPts val="0"/>
              </a:spcBef>
              <a:spcAft>
                <a:spcPts val="0"/>
              </a:spcAft>
              <a:buClr>
                <a:schemeClr val="accent2"/>
              </a:buClr>
              <a:buSzPts val="1400"/>
              <a:buNone/>
              <a:defRPr b="1">
                <a:solidFill>
                  <a:schemeClr val="accent2"/>
                </a:solidFill>
              </a:defRPr>
            </a:lvl5pPr>
            <a:lvl6pPr lvl="5" rtl="0">
              <a:spcBef>
                <a:spcPts val="0"/>
              </a:spcBef>
              <a:spcAft>
                <a:spcPts val="0"/>
              </a:spcAft>
              <a:buClr>
                <a:schemeClr val="accent2"/>
              </a:buClr>
              <a:buSzPts val="1400"/>
              <a:buNone/>
              <a:defRPr b="1">
                <a:solidFill>
                  <a:schemeClr val="accent2"/>
                </a:solidFill>
              </a:defRPr>
            </a:lvl6pPr>
            <a:lvl7pPr lvl="6" rtl="0">
              <a:spcBef>
                <a:spcPts val="0"/>
              </a:spcBef>
              <a:spcAft>
                <a:spcPts val="0"/>
              </a:spcAft>
              <a:buClr>
                <a:schemeClr val="accent2"/>
              </a:buClr>
              <a:buSzPts val="1400"/>
              <a:buNone/>
              <a:defRPr b="1">
                <a:solidFill>
                  <a:schemeClr val="accent2"/>
                </a:solidFill>
              </a:defRPr>
            </a:lvl7pPr>
            <a:lvl8pPr lvl="7" rtl="0">
              <a:spcBef>
                <a:spcPts val="0"/>
              </a:spcBef>
              <a:spcAft>
                <a:spcPts val="0"/>
              </a:spcAft>
              <a:buClr>
                <a:schemeClr val="accent2"/>
              </a:buClr>
              <a:buSzPts val="1400"/>
              <a:buNone/>
              <a:defRPr b="1">
                <a:solidFill>
                  <a:schemeClr val="accent2"/>
                </a:solidFill>
              </a:defRPr>
            </a:lvl8pPr>
            <a:lvl9pPr lvl="8" rtl="0">
              <a:spcBef>
                <a:spcPts val="0"/>
              </a:spcBef>
              <a:spcAft>
                <a:spcPts val="0"/>
              </a:spcAft>
              <a:buClr>
                <a:schemeClr val="accent2"/>
              </a:buClr>
              <a:buSzPts val="1400"/>
              <a:buNone/>
              <a:defRPr b="1">
                <a:solidFill>
                  <a:schemeClr val="accent2"/>
                </a:solidFill>
              </a:defRPr>
            </a:lvl9pPr>
          </a:lstStyle>
          <a:p/>
        </p:txBody>
      </p:sp>
      <p:sp>
        <p:nvSpPr>
          <p:cNvPr id="432" name="Google Shape;432;p45"/>
          <p:cNvSpPr txBox="1"/>
          <p:nvPr>
            <p:ph idx="5" type="body"/>
          </p:nvPr>
        </p:nvSpPr>
        <p:spPr>
          <a:xfrm>
            <a:off x="5221250" y="3860513"/>
            <a:ext cx="3246000" cy="642300"/>
          </a:xfrm>
          <a:prstGeom prst="rect">
            <a:avLst/>
          </a:prstGeom>
        </p:spPr>
        <p:txBody>
          <a:bodyPr anchorCtr="0" anchor="t" bIns="0" lIns="320025" spcFirstLastPara="1" rIns="0" wrap="square" tIns="91425">
            <a:noAutofit/>
          </a:bodyPr>
          <a:lstStyle>
            <a:lvl1pPr indent="-298450" lvl="0" marL="457200" rtl="0">
              <a:lnSpc>
                <a:spcPct val="115000"/>
              </a:lnSpc>
              <a:spcBef>
                <a:spcPts val="0"/>
              </a:spcBef>
              <a:spcAft>
                <a:spcPts val="0"/>
              </a:spcAft>
              <a:buSzPts val="1100"/>
              <a:buChar char="●"/>
              <a:defRPr sz="1100"/>
            </a:lvl1pPr>
            <a:lvl2pPr indent="-298450" lvl="1" marL="914400" rtl="0">
              <a:lnSpc>
                <a:spcPct val="115000"/>
              </a:lnSpc>
              <a:spcBef>
                <a:spcPts val="0"/>
              </a:spcBef>
              <a:spcAft>
                <a:spcPts val="0"/>
              </a:spcAft>
              <a:buSzPts val="1100"/>
              <a:buChar char="●"/>
              <a:defRPr sz="1100"/>
            </a:lvl2pPr>
            <a:lvl3pPr indent="-298450" lvl="2" marL="1371600" rtl="0">
              <a:lnSpc>
                <a:spcPct val="115000"/>
              </a:lnSpc>
              <a:spcBef>
                <a:spcPts val="0"/>
              </a:spcBef>
              <a:spcAft>
                <a:spcPts val="0"/>
              </a:spcAft>
              <a:buSzPts val="1100"/>
              <a:buChar char="○"/>
              <a:defRPr sz="1100"/>
            </a:lvl3pPr>
            <a:lvl4pPr indent="-298450" lvl="3" marL="1828800" rtl="0">
              <a:lnSpc>
                <a:spcPct val="115000"/>
              </a:lnSpc>
              <a:spcBef>
                <a:spcPts val="0"/>
              </a:spcBef>
              <a:spcAft>
                <a:spcPts val="0"/>
              </a:spcAft>
              <a:buSzPts val="1100"/>
              <a:buChar char="■"/>
              <a:defRPr sz="1100"/>
            </a:lvl4pPr>
            <a:lvl5pPr indent="-298450" lvl="4" marL="2286000" rtl="0">
              <a:lnSpc>
                <a:spcPct val="115000"/>
              </a:lnSpc>
              <a:spcBef>
                <a:spcPts val="0"/>
              </a:spcBef>
              <a:spcAft>
                <a:spcPts val="0"/>
              </a:spcAft>
              <a:buSzPts val="1100"/>
              <a:buChar char="○"/>
              <a:defRPr sz="1100"/>
            </a:lvl5pPr>
            <a:lvl6pPr indent="-298450" lvl="5" marL="2743200" rtl="0">
              <a:lnSpc>
                <a:spcPct val="115000"/>
              </a:lnSpc>
              <a:spcBef>
                <a:spcPts val="0"/>
              </a:spcBef>
              <a:spcAft>
                <a:spcPts val="0"/>
              </a:spcAft>
              <a:buSzPts val="1100"/>
              <a:buChar char="■"/>
              <a:defRPr sz="1100"/>
            </a:lvl6pPr>
            <a:lvl7pPr indent="-298450" lvl="6" marL="3200400" rtl="0">
              <a:lnSpc>
                <a:spcPct val="115000"/>
              </a:lnSpc>
              <a:spcBef>
                <a:spcPts val="0"/>
              </a:spcBef>
              <a:spcAft>
                <a:spcPts val="0"/>
              </a:spcAft>
              <a:buSzPts val="1100"/>
              <a:buChar char="●"/>
              <a:defRPr sz="1100"/>
            </a:lvl7pPr>
            <a:lvl8pPr indent="-298450" lvl="7" marL="3657600" rtl="0">
              <a:lnSpc>
                <a:spcPct val="115000"/>
              </a:lnSpc>
              <a:spcBef>
                <a:spcPts val="0"/>
              </a:spcBef>
              <a:spcAft>
                <a:spcPts val="0"/>
              </a:spcAft>
              <a:buSzPts val="1100"/>
              <a:buChar char="○"/>
              <a:defRPr sz="1100"/>
            </a:lvl8pPr>
            <a:lvl9pPr indent="-298450" lvl="8" marL="4114800" rtl="0">
              <a:lnSpc>
                <a:spcPct val="115000"/>
              </a:lnSpc>
              <a:spcBef>
                <a:spcPts val="0"/>
              </a:spcBef>
              <a:spcAft>
                <a:spcPts val="0"/>
              </a:spcAft>
              <a:buSzPts val="1100"/>
              <a:buChar char="■"/>
              <a:defRPr sz="1100"/>
            </a:lvl9pPr>
          </a:lstStyle>
          <a:p/>
        </p:txBody>
      </p:sp>
      <p:sp>
        <p:nvSpPr>
          <p:cNvPr id="433" name="Google Shape;433;p45"/>
          <p:cNvSpPr txBox="1"/>
          <p:nvPr>
            <p:ph idx="6" type="subTitle"/>
          </p:nvPr>
        </p:nvSpPr>
        <p:spPr>
          <a:xfrm>
            <a:off x="5221225" y="3218138"/>
            <a:ext cx="3246000" cy="642300"/>
          </a:xfrm>
          <a:prstGeom prst="rect">
            <a:avLst/>
          </a:prstGeom>
        </p:spPr>
        <p:txBody>
          <a:bodyPr anchorCtr="0" anchor="b" bIns="0" lIns="320025" spcFirstLastPara="1" rIns="0" wrap="square" tIns="0">
            <a:noAutofit/>
          </a:bodyPr>
          <a:lstStyle>
            <a:lvl1pPr lvl="0" rtl="0">
              <a:spcBef>
                <a:spcPts val="0"/>
              </a:spcBef>
              <a:spcAft>
                <a:spcPts val="0"/>
              </a:spcAft>
              <a:buClr>
                <a:schemeClr val="accent2"/>
              </a:buClr>
              <a:buSzPts val="1100"/>
              <a:buNone/>
              <a:defRPr b="1" sz="1100">
                <a:solidFill>
                  <a:schemeClr val="accent2"/>
                </a:solidFill>
              </a:defRPr>
            </a:lvl1pPr>
            <a:lvl2pPr lvl="1" rtl="0">
              <a:spcBef>
                <a:spcPts val="0"/>
              </a:spcBef>
              <a:spcAft>
                <a:spcPts val="0"/>
              </a:spcAft>
              <a:buClr>
                <a:schemeClr val="accent2"/>
              </a:buClr>
              <a:buSzPts val="1400"/>
              <a:buNone/>
              <a:defRPr b="1">
                <a:solidFill>
                  <a:schemeClr val="accent2"/>
                </a:solidFill>
              </a:defRPr>
            </a:lvl2pPr>
            <a:lvl3pPr lvl="2" rtl="0">
              <a:spcBef>
                <a:spcPts val="0"/>
              </a:spcBef>
              <a:spcAft>
                <a:spcPts val="0"/>
              </a:spcAft>
              <a:buClr>
                <a:schemeClr val="accent2"/>
              </a:buClr>
              <a:buSzPts val="1400"/>
              <a:buNone/>
              <a:defRPr b="1">
                <a:solidFill>
                  <a:schemeClr val="accent2"/>
                </a:solidFill>
              </a:defRPr>
            </a:lvl3pPr>
            <a:lvl4pPr lvl="3" rtl="0">
              <a:spcBef>
                <a:spcPts val="0"/>
              </a:spcBef>
              <a:spcAft>
                <a:spcPts val="0"/>
              </a:spcAft>
              <a:buClr>
                <a:schemeClr val="accent2"/>
              </a:buClr>
              <a:buSzPts val="1400"/>
              <a:buNone/>
              <a:defRPr b="1">
                <a:solidFill>
                  <a:schemeClr val="accent2"/>
                </a:solidFill>
              </a:defRPr>
            </a:lvl4pPr>
            <a:lvl5pPr lvl="4" rtl="0">
              <a:spcBef>
                <a:spcPts val="0"/>
              </a:spcBef>
              <a:spcAft>
                <a:spcPts val="0"/>
              </a:spcAft>
              <a:buClr>
                <a:schemeClr val="accent2"/>
              </a:buClr>
              <a:buSzPts val="1400"/>
              <a:buNone/>
              <a:defRPr b="1">
                <a:solidFill>
                  <a:schemeClr val="accent2"/>
                </a:solidFill>
              </a:defRPr>
            </a:lvl5pPr>
            <a:lvl6pPr lvl="5" rtl="0">
              <a:spcBef>
                <a:spcPts val="0"/>
              </a:spcBef>
              <a:spcAft>
                <a:spcPts val="0"/>
              </a:spcAft>
              <a:buClr>
                <a:schemeClr val="accent2"/>
              </a:buClr>
              <a:buSzPts val="1400"/>
              <a:buNone/>
              <a:defRPr b="1">
                <a:solidFill>
                  <a:schemeClr val="accent2"/>
                </a:solidFill>
              </a:defRPr>
            </a:lvl6pPr>
            <a:lvl7pPr lvl="6" rtl="0">
              <a:spcBef>
                <a:spcPts val="0"/>
              </a:spcBef>
              <a:spcAft>
                <a:spcPts val="0"/>
              </a:spcAft>
              <a:buClr>
                <a:schemeClr val="accent2"/>
              </a:buClr>
              <a:buSzPts val="1400"/>
              <a:buNone/>
              <a:defRPr b="1">
                <a:solidFill>
                  <a:schemeClr val="accent2"/>
                </a:solidFill>
              </a:defRPr>
            </a:lvl7pPr>
            <a:lvl8pPr lvl="7" rtl="0">
              <a:spcBef>
                <a:spcPts val="0"/>
              </a:spcBef>
              <a:spcAft>
                <a:spcPts val="0"/>
              </a:spcAft>
              <a:buClr>
                <a:schemeClr val="accent2"/>
              </a:buClr>
              <a:buSzPts val="1400"/>
              <a:buNone/>
              <a:defRPr b="1">
                <a:solidFill>
                  <a:schemeClr val="accent2"/>
                </a:solidFill>
              </a:defRPr>
            </a:lvl8pPr>
            <a:lvl9pPr lvl="8" rtl="0">
              <a:spcBef>
                <a:spcPts val="0"/>
              </a:spcBef>
              <a:spcAft>
                <a:spcPts val="0"/>
              </a:spcAft>
              <a:buClr>
                <a:schemeClr val="accent2"/>
              </a:buClr>
              <a:buSzPts val="1400"/>
              <a:buNone/>
              <a:defRPr b="1">
                <a:solidFill>
                  <a:schemeClr val="accent2"/>
                </a:solidFill>
              </a:defRPr>
            </a:lvl9pPr>
          </a:lstStyle>
          <a:p/>
        </p:txBody>
      </p:sp>
      <p:sp>
        <p:nvSpPr>
          <p:cNvPr id="434" name="Google Shape;434;p45"/>
          <p:cNvSpPr txBox="1"/>
          <p:nvPr>
            <p:ph idx="7" type="body"/>
          </p:nvPr>
        </p:nvSpPr>
        <p:spPr>
          <a:xfrm>
            <a:off x="676675" y="1286188"/>
            <a:ext cx="3246000" cy="642300"/>
          </a:xfrm>
          <a:prstGeom prst="rect">
            <a:avLst/>
          </a:prstGeom>
        </p:spPr>
        <p:txBody>
          <a:bodyPr anchorCtr="0" anchor="t" bIns="0" lIns="320025" spcFirstLastPara="1" rIns="0" wrap="square" tIns="91425">
            <a:noAutofit/>
          </a:bodyPr>
          <a:lstStyle>
            <a:lvl1pPr indent="-298450" lvl="0" marL="457200" rtl="0">
              <a:lnSpc>
                <a:spcPct val="115000"/>
              </a:lnSpc>
              <a:spcBef>
                <a:spcPts val="0"/>
              </a:spcBef>
              <a:spcAft>
                <a:spcPts val="0"/>
              </a:spcAft>
              <a:buSzPts val="1100"/>
              <a:buChar char="●"/>
              <a:defRPr sz="1100"/>
            </a:lvl1pPr>
            <a:lvl2pPr indent="-298450" lvl="1" marL="914400" rtl="0">
              <a:lnSpc>
                <a:spcPct val="115000"/>
              </a:lnSpc>
              <a:spcBef>
                <a:spcPts val="0"/>
              </a:spcBef>
              <a:spcAft>
                <a:spcPts val="0"/>
              </a:spcAft>
              <a:buSzPts val="1100"/>
              <a:buChar char="●"/>
              <a:defRPr sz="1100"/>
            </a:lvl2pPr>
            <a:lvl3pPr indent="-298450" lvl="2" marL="1371600" rtl="0">
              <a:lnSpc>
                <a:spcPct val="115000"/>
              </a:lnSpc>
              <a:spcBef>
                <a:spcPts val="0"/>
              </a:spcBef>
              <a:spcAft>
                <a:spcPts val="0"/>
              </a:spcAft>
              <a:buSzPts val="1100"/>
              <a:buChar char="○"/>
              <a:defRPr sz="1100"/>
            </a:lvl3pPr>
            <a:lvl4pPr indent="-298450" lvl="3" marL="1828800" rtl="0">
              <a:lnSpc>
                <a:spcPct val="115000"/>
              </a:lnSpc>
              <a:spcBef>
                <a:spcPts val="0"/>
              </a:spcBef>
              <a:spcAft>
                <a:spcPts val="0"/>
              </a:spcAft>
              <a:buSzPts val="1100"/>
              <a:buChar char="■"/>
              <a:defRPr sz="1100"/>
            </a:lvl4pPr>
            <a:lvl5pPr indent="-298450" lvl="4" marL="2286000" rtl="0">
              <a:lnSpc>
                <a:spcPct val="115000"/>
              </a:lnSpc>
              <a:spcBef>
                <a:spcPts val="0"/>
              </a:spcBef>
              <a:spcAft>
                <a:spcPts val="0"/>
              </a:spcAft>
              <a:buSzPts val="1100"/>
              <a:buChar char="○"/>
              <a:defRPr sz="1100"/>
            </a:lvl5pPr>
            <a:lvl6pPr indent="-298450" lvl="5" marL="2743200" rtl="0">
              <a:lnSpc>
                <a:spcPct val="115000"/>
              </a:lnSpc>
              <a:spcBef>
                <a:spcPts val="0"/>
              </a:spcBef>
              <a:spcAft>
                <a:spcPts val="0"/>
              </a:spcAft>
              <a:buSzPts val="1100"/>
              <a:buChar char="■"/>
              <a:defRPr sz="1100"/>
            </a:lvl6pPr>
            <a:lvl7pPr indent="-298450" lvl="6" marL="3200400" rtl="0">
              <a:lnSpc>
                <a:spcPct val="115000"/>
              </a:lnSpc>
              <a:spcBef>
                <a:spcPts val="0"/>
              </a:spcBef>
              <a:spcAft>
                <a:spcPts val="0"/>
              </a:spcAft>
              <a:buSzPts val="1100"/>
              <a:buChar char="●"/>
              <a:defRPr sz="1100"/>
            </a:lvl7pPr>
            <a:lvl8pPr indent="-298450" lvl="7" marL="3657600" rtl="0">
              <a:lnSpc>
                <a:spcPct val="115000"/>
              </a:lnSpc>
              <a:spcBef>
                <a:spcPts val="0"/>
              </a:spcBef>
              <a:spcAft>
                <a:spcPts val="0"/>
              </a:spcAft>
              <a:buSzPts val="1100"/>
              <a:buChar char="○"/>
              <a:defRPr sz="1100"/>
            </a:lvl8pPr>
            <a:lvl9pPr indent="-298450" lvl="8" marL="4114800" rtl="0">
              <a:lnSpc>
                <a:spcPct val="115000"/>
              </a:lnSpc>
              <a:spcBef>
                <a:spcPts val="0"/>
              </a:spcBef>
              <a:spcAft>
                <a:spcPts val="0"/>
              </a:spcAft>
              <a:buSzPts val="1100"/>
              <a:buChar char="■"/>
              <a:defRPr sz="1100"/>
            </a:lvl9pPr>
          </a:lstStyle>
          <a:p/>
        </p:txBody>
      </p:sp>
      <p:sp>
        <p:nvSpPr>
          <p:cNvPr id="435" name="Google Shape;435;p45"/>
          <p:cNvSpPr txBox="1"/>
          <p:nvPr>
            <p:ph idx="8" type="subTitle"/>
          </p:nvPr>
        </p:nvSpPr>
        <p:spPr>
          <a:xfrm>
            <a:off x="676650" y="643813"/>
            <a:ext cx="3246000" cy="642300"/>
          </a:xfrm>
          <a:prstGeom prst="rect">
            <a:avLst/>
          </a:prstGeom>
        </p:spPr>
        <p:txBody>
          <a:bodyPr anchorCtr="0" anchor="b" bIns="0" lIns="320025" spcFirstLastPara="1" rIns="0" wrap="square" tIns="0">
            <a:noAutofit/>
          </a:bodyPr>
          <a:lstStyle>
            <a:lvl1pPr lvl="0" rtl="0">
              <a:spcBef>
                <a:spcPts val="0"/>
              </a:spcBef>
              <a:spcAft>
                <a:spcPts val="0"/>
              </a:spcAft>
              <a:buClr>
                <a:schemeClr val="accent2"/>
              </a:buClr>
              <a:buSzPts val="1100"/>
              <a:buNone/>
              <a:defRPr b="1" sz="1100">
                <a:solidFill>
                  <a:schemeClr val="accent2"/>
                </a:solidFill>
              </a:defRPr>
            </a:lvl1pPr>
            <a:lvl2pPr lvl="1" rtl="0">
              <a:spcBef>
                <a:spcPts val="0"/>
              </a:spcBef>
              <a:spcAft>
                <a:spcPts val="0"/>
              </a:spcAft>
              <a:buClr>
                <a:schemeClr val="accent2"/>
              </a:buClr>
              <a:buSzPts val="1400"/>
              <a:buNone/>
              <a:defRPr b="1">
                <a:solidFill>
                  <a:schemeClr val="accent2"/>
                </a:solidFill>
              </a:defRPr>
            </a:lvl2pPr>
            <a:lvl3pPr lvl="2" rtl="0">
              <a:spcBef>
                <a:spcPts val="0"/>
              </a:spcBef>
              <a:spcAft>
                <a:spcPts val="0"/>
              </a:spcAft>
              <a:buClr>
                <a:schemeClr val="accent2"/>
              </a:buClr>
              <a:buSzPts val="1400"/>
              <a:buNone/>
              <a:defRPr b="1">
                <a:solidFill>
                  <a:schemeClr val="accent2"/>
                </a:solidFill>
              </a:defRPr>
            </a:lvl3pPr>
            <a:lvl4pPr lvl="3" rtl="0">
              <a:spcBef>
                <a:spcPts val="0"/>
              </a:spcBef>
              <a:spcAft>
                <a:spcPts val="0"/>
              </a:spcAft>
              <a:buClr>
                <a:schemeClr val="accent2"/>
              </a:buClr>
              <a:buSzPts val="1400"/>
              <a:buNone/>
              <a:defRPr b="1">
                <a:solidFill>
                  <a:schemeClr val="accent2"/>
                </a:solidFill>
              </a:defRPr>
            </a:lvl4pPr>
            <a:lvl5pPr lvl="4" rtl="0">
              <a:spcBef>
                <a:spcPts val="0"/>
              </a:spcBef>
              <a:spcAft>
                <a:spcPts val="0"/>
              </a:spcAft>
              <a:buClr>
                <a:schemeClr val="accent2"/>
              </a:buClr>
              <a:buSzPts val="1400"/>
              <a:buNone/>
              <a:defRPr b="1">
                <a:solidFill>
                  <a:schemeClr val="accent2"/>
                </a:solidFill>
              </a:defRPr>
            </a:lvl5pPr>
            <a:lvl6pPr lvl="5" rtl="0">
              <a:spcBef>
                <a:spcPts val="0"/>
              </a:spcBef>
              <a:spcAft>
                <a:spcPts val="0"/>
              </a:spcAft>
              <a:buClr>
                <a:schemeClr val="accent2"/>
              </a:buClr>
              <a:buSzPts val="1400"/>
              <a:buNone/>
              <a:defRPr b="1">
                <a:solidFill>
                  <a:schemeClr val="accent2"/>
                </a:solidFill>
              </a:defRPr>
            </a:lvl6pPr>
            <a:lvl7pPr lvl="6" rtl="0">
              <a:spcBef>
                <a:spcPts val="0"/>
              </a:spcBef>
              <a:spcAft>
                <a:spcPts val="0"/>
              </a:spcAft>
              <a:buClr>
                <a:schemeClr val="accent2"/>
              </a:buClr>
              <a:buSzPts val="1400"/>
              <a:buNone/>
              <a:defRPr b="1">
                <a:solidFill>
                  <a:schemeClr val="accent2"/>
                </a:solidFill>
              </a:defRPr>
            </a:lvl7pPr>
            <a:lvl8pPr lvl="7" rtl="0">
              <a:spcBef>
                <a:spcPts val="0"/>
              </a:spcBef>
              <a:spcAft>
                <a:spcPts val="0"/>
              </a:spcAft>
              <a:buClr>
                <a:schemeClr val="accent2"/>
              </a:buClr>
              <a:buSzPts val="1400"/>
              <a:buNone/>
              <a:defRPr b="1">
                <a:solidFill>
                  <a:schemeClr val="accent2"/>
                </a:solidFill>
              </a:defRPr>
            </a:lvl8pPr>
            <a:lvl9pPr lvl="8" rtl="0">
              <a:spcBef>
                <a:spcPts val="0"/>
              </a:spcBef>
              <a:spcAft>
                <a:spcPts val="0"/>
              </a:spcAft>
              <a:buClr>
                <a:schemeClr val="accent2"/>
              </a:buClr>
              <a:buSzPts val="1400"/>
              <a:buNone/>
              <a:defRPr b="1">
                <a:solidFill>
                  <a:schemeClr val="accent2"/>
                </a:solidFill>
              </a:defRPr>
            </a:lvl9pPr>
          </a:lstStyle>
          <a:p/>
        </p:txBody>
      </p:sp>
      <p:sp>
        <p:nvSpPr>
          <p:cNvPr id="436" name="Google Shape;436;p45"/>
          <p:cNvSpPr txBox="1"/>
          <p:nvPr>
            <p:ph idx="9" type="body"/>
          </p:nvPr>
        </p:nvSpPr>
        <p:spPr>
          <a:xfrm>
            <a:off x="676675" y="2562113"/>
            <a:ext cx="3246000" cy="642300"/>
          </a:xfrm>
          <a:prstGeom prst="rect">
            <a:avLst/>
          </a:prstGeom>
        </p:spPr>
        <p:txBody>
          <a:bodyPr anchorCtr="0" anchor="t" bIns="0" lIns="320025" spcFirstLastPara="1" rIns="0" wrap="square" tIns="91425">
            <a:noAutofit/>
          </a:bodyPr>
          <a:lstStyle>
            <a:lvl1pPr indent="-298450" lvl="0" marL="457200" rtl="0">
              <a:lnSpc>
                <a:spcPct val="115000"/>
              </a:lnSpc>
              <a:spcBef>
                <a:spcPts val="0"/>
              </a:spcBef>
              <a:spcAft>
                <a:spcPts val="0"/>
              </a:spcAft>
              <a:buSzPts val="1100"/>
              <a:buChar char="●"/>
              <a:defRPr sz="1100"/>
            </a:lvl1pPr>
            <a:lvl2pPr indent="-298450" lvl="1" marL="914400" rtl="0">
              <a:lnSpc>
                <a:spcPct val="115000"/>
              </a:lnSpc>
              <a:spcBef>
                <a:spcPts val="0"/>
              </a:spcBef>
              <a:spcAft>
                <a:spcPts val="0"/>
              </a:spcAft>
              <a:buSzPts val="1100"/>
              <a:buChar char="●"/>
              <a:defRPr sz="1100"/>
            </a:lvl2pPr>
            <a:lvl3pPr indent="-298450" lvl="2" marL="1371600" rtl="0">
              <a:lnSpc>
                <a:spcPct val="115000"/>
              </a:lnSpc>
              <a:spcBef>
                <a:spcPts val="0"/>
              </a:spcBef>
              <a:spcAft>
                <a:spcPts val="0"/>
              </a:spcAft>
              <a:buSzPts val="1100"/>
              <a:buChar char="○"/>
              <a:defRPr sz="1100"/>
            </a:lvl3pPr>
            <a:lvl4pPr indent="-298450" lvl="3" marL="1828800" rtl="0">
              <a:lnSpc>
                <a:spcPct val="115000"/>
              </a:lnSpc>
              <a:spcBef>
                <a:spcPts val="0"/>
              </a:spcBef>
              <a:spcAft>
                <a:spcPts val="0"/>
              </a:spcAft>
              <a:buSzPts val="1100"/>
              <a:buChar char="■"/>
              <a:defRPr sz="1100"/>
            </a:lvl4pPr>
            <a:lvl5pPr indent="-298450" lvl="4" marL="2286000" rtl="0">
              <a:lnSpc>
                <a:spcPct val="115000"/>
              </a:lnSpc>
              <a:spcBef>
                <a:spcPts val="0"/>
              </a:spcBef>
              <a:spcAft>
                <a:spcPts val="0"/>
              </a:spcAft>
              <a:buSzPts val="1100"/>
              <a:buChar char="○"/>
              <a:defRPr sz="1100"/>
            </a:lvl5pPr>
            <a:lvl6pPr indent="-298450" lvl="5" marL="2743200" rtl="0">
              <a:lnSpc>
                <a:spcPct val="115000"/>
              </a:lnSpc>
              <a:spcBef>
                <a:spcPts val="0"/>
              </a:spcBef>
              <a:spcAft>
                <a:spcPts val="0"/>
              </a:spcAft>
              <a:buSzPts val="1100"/>
              <a:buChar char="■"/>
              <a:defRPr sz="1100"/>
            </a:lvl6pPr>
            <a:lvl7pPr indent="-298450" lvl="6" marL="3200400" rtl="0">
              <a:lnSpc>
                <a:spcPct val="115000"/>
              </a:lnSpc>
              <a:spcBef>
                <a:spcPts val="0"/>
              </a:spcBef>
              <a:spcAft>
                <a:spcPts val="0"/>
              </a:spcAft>
              <a:buSzPts val="1100"/>
              <a:buChar char="●"/>
              <a:defRPr sz="1100"/>
            </a:lvl7pPr>
            <a:lvl8pPr indent="-298450" lvl="7" marL="3657600" rtl="0">
              <a:lnSpc>
                <a:spcPct val="115000"/>
              </a:lnSpc>
              <a:spcBef>
                <a:spcPts val="0"/>
              </a:spcBef>
              <a:spcAft>
                <a:spcPts val="0"/>
              </a:spcAft>
              <a:buSzPts val="1100"/>
              <a:buChar char="○"/>
              <a:defRPr sz="1100"/>
            </a:lvl8pPr>
            <a:lvl9pPr indent="-298450" lvl="8" marL="4114800" rtl="0">
              <a:lnSpc>
                <a:spcPct val="115000"/>
              </a:lnSpc>
              <a:spcBef>
                <a:spcPts val="0"/>
              </a:spcBef>
              <a:spcAft>
                <a:spcPts val="0"/>
              </a:spcAft>
              <a:buSzPts val="1100"/>
              <a:buChar char="■"/>
              <a:defRPr sz="1100"/>
            </a:lvl9pPr>
          </a:lstStyle>
          <a:p/>
        </p:txBody>
      </p:sp>
      <p:sp>
        <p:nvSpPr>
          <p:cNvPr id="437" name="Google Shape;437;p45"/>
          <p:cNvSpPr txBox="1"/>
          <p:nvPr>
            <p:ph idx="13" type="subTitle"/>
          </p:nvPr>
        </p:nvSpPr>
        <p:spPr>
          <a:xfrm>
            <a:off x="676650" y="1919738"/>
            <a:ext cx="3246000" cy="642300"/>
          </a:xfrm>
          <a:prstGeom prst="rect">
            <a:avLst/>
          </a:prstGeom>
        </p:spPr>
        <p:txBody>
          <a:bodyPr anchorCtr="0" anchor="b" bIns="0" lIns="320025" spcFirstLastPara="1" rIns="0" wrap="square" tIns="0">
            <a:noAutofit/>
          </a:bodyPr>
          <a:lstStyle>
            <a:lvl1pPr lvl="0" rtl="0">
              <a:spcBef>
                <a:spcPts val="0"/>
              </a:spcBef>
              <a:spcAft>
                <a:spcPts val="0"/>
              </a:spcAft>
              <a:buClr>
                <a:schemeClr val="accent2"/>
              </a:buClr>
              <a:buSzPts val="1100"/>
              <a:buNone/>
              <a:defRPr b="1" sz="1100">
                <a:solidFill>
                  <a:schemeClr val="accent2"/>
                </a:solidFill>
              </a:defRPr>
            </a:lvl1pPr>
            <a:lvl2pPr lvl="1" rtl="0">
              <a:spcBef>
                <a:spcPts val="0"/>
              </a:spcBef>
              <a:spcAft>
                <a:spcPts val="0"/>
              </a:spcAft>
              <a:buClr>
                <a:schemeClr val="accent2"/>
              </a:buClr>
              <a:buSzPts val="1400"/>
              <a:buNone/>
              <a:defRPr b="1">
                <a:solidFill>
                  <a:schemeClr val="accent2"/>
                </a:solidFill>
              </a:defRPr>
            </a:lvl2pPr>
            <a:lvl3pPr lvl="2" rtl="0">
              <a:spcBef>
                <a:spcPts val="0"/>
              </a:spcBef>
              <a:spcAft>
                <a:spcPts val="0"/>
              </a:spcAft>
              <a:buClr>
                <a:schemeClr val="accent2"/>
              </a:buClr>
              <a:buSzPts val="1400"/>
              <a:buNone/>
              <a:defRPr b="1">
                <a:solidFill>
                  <a:schemeClr val="accent2"/>
                </a:solidFill>
              </a:defRPr>
            </a:lvl3pPr>
            <a:lvl4pPr lvl="3" rtl="0">
              <a:spcBef>
                <a:spcPts val="0"/>
              </a:spcBef>
              <a:spcAft>
                <a:spcPts val="0"/>
              </a:spcAft>
              <a:buClr>
                <a:schemeClr val="accent2"/>
              </a:buClr>
              <a:buSzPts val="1400"/>
              <a:buNone/>
              <a:defRPr b="1">
                <a:solidFill>
                  <a:schemeClr val="accent2"/>
                </a:solidFill>
              </a:defRPr>
            </a:lvl4pPr>
            <a:lvl5pPr lvl="4" rtl="0">
              <a:spcBef>
                <a:spcPts val="0"/>
              </a:spcBef>
              <a:spcAft>
                <a:spcPts val="0"/>
              </a:spcAft>
              <a:buClr>
                <a:schemeClr val="accent2"/>
              </a:buClr>
              <a:buSzPts val="1400"/>
              <a:buNone/>
              <a:defRPr b="1">
                <a:solidFill>
                  <a:schemeClr val="accent2"/>
                </a:solidFill>
              </a:defRPr>
            </a:lvl5pPr>
            <a:lvl6pPr lvl="5" rtl="0">
              <a:spcBef>
                <a:spcPts val="0"/>
              </a:spcBef>
              <a:spcAft>
                <a:spcPts val="0"/>
              </a:spcAft>
              <a:buClr>
                <a:schemeClr val="accent2"/>
              </a:buClr>
              <a:buSzPts val="1400"/>
              <a:buNone/>
              <a:defRPr b="1">
                <a:solidFill>
                  <a:schemeClr val="accent2"/>
                </a:solidFill>
              </a:defRPr>
            </a:lvl6pPr>
            <a:lvl7pPr lvl="6" rtl="0">
              <a:spcBef>
                <a:spcPts val="0"/>
              </a:spcBef>
              <a:spcAft>
                <a:spcPts val="0"/>
              </a:spcAft>
              <a:buClr>
                <a:schemeClr val="accent2"/>
              </a:buClr>
              <a:buSzPts val="1400"/>
              <a:buNone/>
              <a:defRPr b="1">
                <a:solidFill>
                  <a:schemeClr val="accent2"/>
                </a:solidFill>
              </a:defRPr>
            </a:lvl7pPr>
            <a:lvl8pPr lvl="7" rtl="0">
              <a:spcBef>
                <a:spcPts val="0"/>
              </a:spcBef>
              <a:spcAft>
                <a:spcPts val="0"/>
              </a:spcAft>
              <a:buClr>
                <a:schemeClr val="accent2"/>
              </a:buClr>
              <a:buSzPts val="1400"/>
              <a:buNone/>
              <a:defRPr b="1">
                <a:solidFill>
                  <a:schemeClr val="accent2"/>
                </a:solidFill>
              </a:defRPr>
            </a:lvl8pPr>
            <a:lvl9pPr lvl="8" rtl="0">
              <a:spcBef>
                <a:spcPts val="0"/>
              </a:spcBef>
              <a:spcAft>
                <a:spcPts val="0"/>
              </a:spcAft>
              <a:buClr>
                <a:schemeClr val="accent2"/>
              </a:buClr>
              <a:buSzPts val="1400"/>
              <a:buNone/>
              <a:defRPr b="1">
                <a:solidFill>
                  <a:schemeClr val="accent2"/>
                </a:solidFill>
              </a:defRPr>
            </a:lvl9pPr>
          </a:lstStyle>
          <a:p/>
        </p:txBody>
      </p:sp>
      <p:sp>
        <p:nvSpPr>
          <p:cNvPr id="438" name="Google Shape;438;p45"/>
          <p:cNvSpPr txBox="1"/>
          <p:nvPr>
            <p:ph idx="14" type="body"/>
          </p:nvPr>
        </p:nvSpPr>
        <p:spPr>
          <a:xfrm>
            <a:off x="676675" y="3857363"/>
            <a:ext cx="3246000" cy="642300"/>
          </a:xfrm>
          <a:prstGeom prst="rect">
            <a:avLst/>
          </a:prstGeom>
        </p:spPr>
        <p:txBody>
          <a:bodyPr anchorCtr="0" anchor="t" bIns="0" lIns="320025" spcFirstLastPara="1" rIns="0" wrap="square" tIns="91425">
            <a:noAutofit/>
          </a:bodyPr>
          <a:lstStyle>
            <a:lvl1pPr indent="-298450" lvl="0" marL="457200" rtl="0">
              <a:lnSpc>
                <a:spcPct val="115000"/>
              </a:lnSpc>
              <a:spcBef>
                <a:spcPts val="0"/>
              </a:spcBef>
              <a:spcAft>
                <a:spcPts val="0"/>
              </a:spcAft>
              <a:buSzPts val="1100"/>
              <a:buChar char="●"/>
              <a:defRPr sz="1100"/>
            </a:lvl1pPr>
            <a:lvl2pPr indent="-298450" lvl="1" marL="914400" rtl="0">
              <a:lnSpc>
                <a:spcPct val="115000"/>
              </a:lnSpc>
              <a:spcBef>
                <a:spcPts val="0"/>
              </a:spcBef>
              <a:spcAft>
                <a:spcPts val="0"/>
              </a:spcAft>
              <a:buSzPts val="1100"/>
              <a:buChar char="●"/>
              <a:defRPr sz="1100"/>
            </a:lvl2pPr>
            <a:lvl3pPr indent="-298450" lvl="2" marL="1371600" rtl="0">
              <a:lnSpc>
                <a:spcPct val="115000"/>
              </a:lnSpc>
              <a:spcBef>
                <a:spcPts val="0"/>
              </a:spcBef>
              <a:spcAft>
                <a:spcPts val="0"/>
              </a:spcAft>
              <a:buSzPts val="1100"/>
              <a:buChar char="○"/>
              <a:defRPr sz="1100"/>
            </a:lvl3pPr>
            <a:lvl4pPr indent="-298450" lvl="3" marL="1828800" rtl="0">
              <a:lnSpc>
                <a:spcPct val="115000"/>
              </a:lnSpc>
              <a:spcBef>
                <a:spcPts val="0"/>
              </a:spcBef>
              <a:spcAft>
                <a:spcPts val="0"/>
              </a:spcAft>
              <a:buSzPts val="1100"/>
              <a:buChar char="■"/>
              <a:defRPr sz="1100"/>
            </a:lvl4pPr>
            <a:lvl5pPr indent="-298450" lvl="4" marL="2286000" rtl="0">
              <a:lnSpc>
                <a:spcPct val="115000"/>
              </a:lnSpc>
              <a:spcBef>
                <a:spcPts val="0"/>
              </a:spcBef>
              <a:spcAft>
                <a:spcPts val="0"/>
              </a:spcAft>
              <a:buSzPts val="1100"/>
              <a:buChar char="○"/>
              <a:defRPr sz="1100"/>
            </a:lvl5pPr>
            <a:lvl6pPr indent="-298450" lvl="5" marL="2743200" rtl="0">
              <a:lnSpc>
                <a:spcPct val="115000"/>
              </a:lnSpc>
              <a:spcBef>
                <a:spcPts val="0"/>
              </a:spcBef>
              <a:spcAft>
                <a:spcPts val="0"/>
              </a:spcAft>
              <a:buSzPts val="1100"/>
              <a:buChar char="■"/>
              <a:defRPr sz="1100"/>
            </a:lvl6pPr>
            <a:lvl7pPr indent="-298450" lvl="6" marL="3200400" rtl="0">
              <a:lnSpc>
                <a:spcPct val="115000"/>
              </a:lnSpc>
              <a:spcBef>
                <a:spcPts val="0"/>
              </a:spcBef>
              <a:spcAft>
                <a:spcPts val="0"/>
              </a:spcAft>
              <a:buSzPts val="1100"/>
              <a:buChar char="●"/>
              <a:defRPr sz="1100"/>
            </a:lvl7pPr>
            <a:lvl8pPr indent="-298450" lvl="7" marL="3657600" rtl="0">
              <a:lnSpc>
                <a:spcPct val="115000"/>
              </a:lnSpc>
              <a:spcBef>
                <a:spcPts val="0"/>
              </a:spcBef>
              <a:spcAft>
                <a:spcPts val="0"/>
              </a:spcAft>
              <a:buSzPts val="1100"/>
              <a:buChar char="○"/>
              <a:defRPr sz="1100"/>
            </a:lvl8pPr>
            <a:lvl9pPr indent="-298450" lvl="8" marL="4114800" rtl="0">
              <a:lnSpc>
                <a:spcPct val="115000"/>
              </a:lnSpc>
              <a:spcBef>
                <a:spcPts val="0"/>
              </a:spcBef>
              <a:spcAft>
                <a:spcPts val="0"/>
              </a:spcAft>
              <a:buSzPts val="1100"/>
              <a:buChar char="■"/>
              <a:defRPr sz="1100"/>
            </a:lvl9pPr>
          </a:lstStyle>
          <a:p/>
        </p:txBody>
      </p:sp>
      <p:sp>
        <p:nvSpPr>
          <p:cNvPr id="439" name="Google Shape;439;p45"/>
          <p:cNvSpPr txBox="1"/>
          <p:nvPr>
            <p:ph idx="15" type="subTitle"/>
          </p:nvPr>
        </p:nvSpPr>
        <p:spPr>
          <a:xfrm>
            <a:off x="676650" y="3214988"/>
            <a:ext cx="3246000" cy="642300"/>
          </a:xfrm>
          <a:prstGeom prst="rect">
            <a:avLst/>
          </a:prstGeom>
        </p:spPr>
        <p:txBody>
          <a:bodyPr anchorCtr="0" anchor="b" bIns="0" lIns="320025" spcFirstLastPara="1" rIns="0" wrap="square" tIns="0">
            <a:noAutofit/>
          </a:bodyPr>
          <a:lstStyle>
            <a:lvl1pPr lvl="0" rtl="0">
              <a:spcBef>
                <a:spcPts val="0"/>
              </a:spcBef>
              <a:spcAft>
                <a:spcPts val="0"/>
              </a:spcAft>
              <a:buClr>
                <a:schemeClr val="accent2"/>
              </a:buClr>
              <a:buSzPts val="1100"/>
              <a:buNone/>
              <a:defRPr b="1" sz="1100">
                <a:solidFill>
                  <a:schemeClr val="accent2"/>
                </a:solidFill>
              </a:defRPr>
            </a:lvl1pPr>
            <a:lvl2pPr lvl="1" rtl="0">
              <a:spcBef>
                <a:spcPts val="0"/>
              </a:spcBef>
              <a:spcAft>
                <a:spcPts val="0"/>
              </a:spcAft>
              <a:buClr>
                <a:schemeClr val="accent2"/>
              </a:buClr>
              <a:buSzPts val="1400"/>
              <a:buNone/>
              <a:defRPr b="1">
                <a:solidFill>
                  <a:schemeClr val="accent2"/>
                </a:solidFill>
              </a:defRPr>
            </a:lvl2pPr>
            <a:lvl3pPr lvl="2" rtl="0">
              <a:spcBef>
                <a:spcPts val="0"/>
              </a:spcBef>
              <a:spcAft>
                <a:spcPts val="0"/>
              </a:spcAft>
              <a:buClr>
                <a:schemeClr val="accent2"/>
              </a:buClr>
              <a:buSzPts val="1400"/>
              <a:buNone/>
              <a:defRPr b="1">
                <a:solidFill>
                  <a:schemeClr val="accent2"/>
                </a:solidFill>
              </a:defRPr>
            </a:lvl3pPr>
            <a:lvl4pPr lvl="3" rtl="0">
              <a:spcBef>
                <a:spcPts val="0"/>
              </a:spcBef>
              <a:spcAft>
                <a:spcPts val="0"/>
              </a:spcAft>
              <a:buClr>
                <a:schemeClr val="accent2"/>
              </a:buClr>
              <a:buSzPts val="1400"/>
              <a:buNone/>
              <a:defRPr b="1">
                <a:solidFill>
                  <a:schemeClr val="accent2"/>
                </a:solidFill>
              </a:defRPr>
            </a:lvl4pPr>
            <a:lvl5pPr lvl="4" rtl="0">
              <a:spcBef>
                <a:spcPts val="0"/>
              </a:spcBef>
              <a:spcAft>
                <a:spcPts val="0"/>
              </a:spcAft>
              <a:buClr>
                <a:schemeClr val="accent2"/>
              </a:buClr>
              <a:buSzPts val="1400"/>
              <a:buNone/>
              <a:defRPr b="1">
                <a:solidFill>
                  <a:schemeClr val="accent2"/>
                </a:solidFill>
              </a:defRPr>
            </a:lvl5pPr>
            <a:lvl6pPr lvl="5" rtl="0">
              <a:spcBef>
                <a:spcPts val="0"/>
              </a:spcBef>
              <a:spcAft>
                <a:spcPts val="0"/>
              </a:spcAft>
              <a:buClr>
                <a:schemeClr val="accent2"/>
              </a:buClr>
              <a:buSzPts val="1400"/>
              <a:buNone/>
              <a:defRPr b="1">
                <a:solidFill>
                  <a:schemeClr val="accent2"/>
                </a:solidFill>
              </a:defRPr>
            </a:lvl6pPr>
            <a:lvl7pPr lvl="6" rtl="0">
              <a:spcBef>
                <a:spcPts val="0"/>
              </a:spcBef>
              <a:spcAft>
                <a:spcPts val="0"/>
              </a:spcAft>
              <a:buClr>
                <a:schemeClr val="accent2"/>
              </a:buClr>
              <a:buSzPts val="1400"/>
              <a:buNone/>
              <a:defRPr b="1">
                <a:solidFill>
                  <a:schemeClr val="accent2"/>
                </a:solidFill>
              </a:defRPr>
            </a:lvl7pPr>
            <a:lvl8pPr lvl="7" rtl="0">
              <a:spcBef>
                <a:spcPts val="0"/>
              </a:spcBef>
              <a:spcAft>
                <a:spcPts val="0"/>
              </a:spcAft>
              <a:buClr>
                <a:schemeClr val="accent2"/>
              </a:buClr>
              <a:buSzPts val="1400"/>
              <a:buNone/>
              <a:defRPr b="1">
                <a:solidFill>
                  <a:schemeClr val="accent2"/>
                </a:solidFill>
              </a:defRPr>
            </a:lvl8pPr>
            <a:lvl9pPr lvl="8" rtl="0">
              <a:spcBef>
                <a:spcPts val="0"/>
              </a:spcBef>
              <a:spcAft>
                <a:spcPts val="0"/>
              </a:spcAft>
              <a:buClr>
                <a:schemeClr val="accent2"/>
              </a:buClr>
              <a:buSzPts val="1400"/>
              <a:buNone/>
              <a:defRPr b="1">
                <a:solidFill>
                  <a:schemeClr val="accent2"/>
                </a:solidFill>
              </a:defRPr>
            </a:lvl9pPr>
          </a:lstStyle>
          <a:p/>
        </p:txBody>
      </p:sp>
      <p:sp>
        <p:nvSpPr>
          <p:cNvPr id="440" name="Google Shape;440;p45"/>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chemeClr val="dk1"/>
                </a:solidFill>
                <a:latin typeface="Open Sans ExtraBold"/>
                <a:ea typeface="Open Sans ExtraBold"/>
                <a:cs typeface="Open Sans ExtraBold"/>
                <a:sym typeface="Open Sans ExtraBold"/>
              </a:defRPr>
            </a:lvl1pPr>
            <a:lvl2pPr lvl="1" rtl="0" algn="ctr">
              <a:buNone/>
              <a:defRPr sz="1200">
                <a:solidFill>
                  <a:schemeClr val="dk1"/>
                </a:solidFill>
                <a:latin typeface="Open Sans ExtraBold"/>
                <a:ea typeface="Open Sans ExtraBold"/>
                <a:cs typeface="Open Sans ExtraBold"/>
                <a:sym typeface="Open Sans ExtraBold"/>
              </a:defRPr>
            </a:lvl2pPr>
            <a:lvl3pPr lvl="2" rtl="0" algn="ctr">
              <a:buNone/>
              <a:defRPr sz="1200">
                <a:solidFill>
                  <a:schemeClr val="dk1"/>
                </a:solidFill>
                <a:latin typeface="Open Sans ExtraBold"/>
                <a:ea typeface="Open Sans ExtraBold"/>
                <a:cs typeface="Open Sans ExtraBold"/>
                <a:sym typeface="Open Sans ExtraBold"/>
              </a:defRPr>
            </a:lvl3pPr>
            <a:lvl4pPr lvl="3" rtl="0" algn="ctr">
              <a:buNone/>
              <a:defRPr sz="1200">
                <a:solidFill>
                  <a:schemeClr val="dk1"/>
                </a:solidFill>
                <a:latin typeface="Open Sans ExtraBold"/>
                <a:ea typeface="Open Sans ExtraBold"/>
                <a:cs typeface="Open Sans ExtraBold"/>
                <a:sym typeface="Open Sans ExtraBold"/>
              </a:defRPr>
            </a:lvl4pPr>
            <a:lvl5pPr lvl="4" rtl="0" algn="ctr">
              <a:buNone/>
              <a:defRPr sz="1200">
                <a:solidFill>
                  <a:schemeClr val="dk1"/>
                </a:solidFill>
                <a:latin typeface="Open Sans ExtraBold"/>
                <a:ea typeface="Open Sans ExtraBold"/>
                <a:cs typeface="Open Sans ExtraBold"/>
                <a:sym typeface="Open Sans ExtraBold"/>
              </a:defRPr>
            </a:lvl5pPr>
            <a:lvl6pPr lvl="5" rtl="0" algn="ctr">
              <a:buNone/>
              <a:defRPr sz="1200">
                <a:solidFill>
                  <a:schemeClr val="dk1"/>
                </a:solidFill>
                <a:latin typeface="Open Sans ExtraBold"/>
                <a:ea typeface="Open Sans ExtraBold"/>
                <a:cs typeface="Open Sans ExtraBold"/>
                <a:sym typeface="Open Sans ExtraBold"/>
              </a:defRPr>
            </a:lvl6pPr>
            <a:lvl7pPr lvl="6" rtl="0" algn="ctr">
              <a:buNone/>
              <a:defRPr sz="1200">
                <a:solidFill>
                  <a:schemeClr val="dk1"/>
                </a:solidFill>
                <a:latin typeface="Open Sans ExtraBold"/>
                <a:ea typeface="Open Sans ExtraBold"/>
                <a:cs typeface="Open Sans ExtraBold"/>
                <a:sym typeface="Open Sans ExtraBold"/>
              </a:defRPr>
            </a:lvl7pPr>
            <a:lvl8pPr lvl="7" rtl="0" algn="ctr">
              <a:buNone/>
              <a:defRPr sz="1200">
                <a:solidFill>
                  <a:schemeClr val="dk1"/>
                </a:solidFill>
                <a:latin typeface="Open Sans ExtraBold"/>
                <a:ea typeface="Open Sans ExtraBold"/>
                <a:cs typeface="Open Sans ExtraBold"/>
                <a:sym typeface="Open Sans ExtraBold"/>
              </a:defRPr>
            </a:lvl8pPr>
            <a:lvl9pPr lvl="8" rtl="0" algn="ctr">
              <a:buNone/>
              <a:defRPr sz="1200">
                <a:solidFill>
                  <a:schemeClr val="dk1"/>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pic>
        <p:nvPicPr>
          <p:cNvPr id="441" name="Google Shape;441;p45"/>
          <p:cNvPicPr preferRelativeResize="0"/>
          <p:nvPr/>
        </p:nvPicPr>
        <p:blipFill>
          <a:blip r:embed="rId2">
            <a:alphaModFix/>
          </a:blip>
          <a:stretch>
            <a:fillRect/>
          </a:stretch>
        </p:blipFill>
        <p:spPr>
          <a:xfrm>
            <a:off x="8650224" y="4645152"/>
            <a:ext cx="320040" cy="320040"/>
          </a:xfrm>
          <a:prstGeom prst="rect">
            <a:avLst/>
          </a:prstGeom>
          <a:noFill/>
          <a:ln>
            <a:noFill/>
          </a:ln>
        </p:spPr>
      </p:pic>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lt2"/>
        </a:solidFill>
      </p:bgPr>
    </p:bg>
    <p:spTree>
      <p:nvGrpSpPr>
        <p:cNvPr id="442" name="Shape 442"/>
        <p:cNvGrpSpPr/>
        <p:nvPr/>
      </p:nvGrpSpPr>
      <p:grpSpPr>
        <a:xfrm>
          <a:off x="0" y="0"/>
          <a:ext cx="0" cy="0"/>
          <a:chOff x="0" y="0"/>
          <a:chExt cx="0" cy="0"/>
        </a:xfrm>
      </p:grpSpPr>
      <p:sp>
        <p:nvSpPr>
          <p:cNvPr id="443" name="Google Shape;443;p46"/>
          <p:cNvSpPr txBox="1"/>
          <p:nvPr>
            <p:ph type="title"/>
          </p:nvPr>
        </p:nvSpPr>
        <p:spPr>
          <a:xfrm>
            <a:off x="0" y="3863475"/>
            <a:ext cx="3922800" cy="1289400"/>
          </a:xfrm>
          <a:prstGeom prst="rect">
            <a:avLst/>
          </a:prstGeom>
          <a:solidFill>
            <a:schemeClr val="dk1"/>
          </a:solidFill>
        </p:spPr>
        <p:txBody>
          <a:bodyPr anchorCtr="0" anchor="ctr" bIns="0" lIns="649200" spcFirstLastPara="1" rIns="91425" wrap="square" tIns="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Clr>
                <a:schemeClr val="lt1"/>
              </a:buClr>
              <a:buSzPts val="1400"/>
              <a:buFont typeface="Open Sans ExtraBold"/>
              <a:buNone/>
              <a:defRPr sz="1400">
                <a:solidFill>
                  <a:schemeClr val="lt1"/>
                </a:solidFill>
                <a:latin typeface="Open Sans ExtraBold"/>
                <a:ea typeface="Open Sans ExtraBold"/>
                <a:cs typeface="Open Sans ExtraBold"/>
                <a:sym typeface="Open Sans ExtraBold"/>
              </a:defRPr>
            </a:lvl2pPr>
            <a:lvl3pPr lvl="2" rtl="0">
              <a:spcBef>
                <a:spcPts val="0"/>
              </a:spcBef>
              <a:spcAft>
                <a:spcPts val="0"/>
              </a:spcAft>
              <a:buClr>
                <a:schemeClr val="lt1"/>
              </a:buClr>
              <a:buSzPts val="1400"/>
              <a:buFont typeface="Open Sans ExtraBold"/>
              <a:buNone/>
              <a:defRPr sz="1400">
                <a:solidFill>
                  <a:schemeClr val="lt1"/>
                </a:solidFill>
                <a:latin typeface="Open Sans ExtraBold"/>
                <a:ea typeface="Open Sans ExtraBold"/>
                <a:cs typeface="Open Sans ExtraBold"/>
                <a:sym typeface="Open Sans ExtraBold"/>
              </a:defRPr>
            </a:lvl3pPr>
            <a:lvl4pPr lvl="3" rtl="0">
              <a:spcBef>
                <a:spcPts val="0"/>
              </a:spcBef>
              <a:spcAft>
                <a:spcPts val="0"/>
              </a:spcAft>
              <a:buClr>
                <a:schemeClr val="lt1"/>
              </a:buClr>
              <a:buSzPts val="1400"/>
              <a:buFont typeface="Open Sans ExtraBold"/>
              <a:buNone/>
              <a:defRPr sz="1400">
                <a:solidFill>
                  <a:schemeClr val="lt1"/>
                </a:solidFill>
                <a:latin typeface="Open Sans ExtraBold"/>
                <a:ea typeface="Open Sans ExtraBold"/>
                <a:cs typeface="Open Sans ExtraBold"/>
                <a:sym typeface="Open Sans ExtraBold"/>
              </a:defRPr>
            </a:lvl4pPr>
            <a:lvl5pPr lvl="4" rtl="0">
              <a:spcBef>
                <a:spcPts val="0"/>
              </a:spcBef>
              <a:spcAft>
                <a:spcPts val="0"/>
              </a:spcAft>
              <a:buClr>
                <a:schemeClr val="lt1"/>
              </a:buClr>
              <a:buSzPts val="1400"/>
              <a:buFont typeface="Open Sans ExtraBold"/>
              <a:buNone/>
              <a:defRPr sz="1400">
                <a:solidFill>
                  <a:schemeClr val="lt1"/>
                </a:solidFill>
                <a:latin typeface="Open Sans ExtraBold"/>
                <a:ea typeface="Open Sans ExtraBold"/>
                <a:cs typeface="Open Sans ExtraBold"/>
                <a:sym typeface="Open Sans ExtraBold"/>
              </a:defRPr>
            </a:lvl5pPr>
            <a:lvl6pPr lvl="5" rtl="0">
              <a:spcBef>
                <a:spcPts val="0"/>
              </a:spcBef>
              <a:spcAft>
                <a:spcPts val="0"/>
              </a:spcAft>
              <a:buClr>
                <a:schemeClr val="lt1"/>
              </a:buClr>
              <a:buSzPts val="1400"/>
              <a:buFont typeface="Open Sans ExtraBold"/>
              <a:buNone/>
              <a:defRPr sz="1400">
                <a:solidFill>
                  <a:schemeClr val="lt1"/>
                </a:solidFill>
                <a:latin typeface="Open Sans ExtraBold"/>
                <a:ea typeface="Open Sans ExtraBold"/>
                <a:cs typeface="Open Sans ExtraBold"/>
                <a:sym typeface="Open Sans ExtraBold"/>
              </a:defRPr>
            </a:lvl6pPr>
            <a:lvl7pPr lvl="6" rtl="0">
              <a:spcBef>
                <a:spcPts val="0"/>
              </a:spcBef>
              <a:spcAft>
                <a:spcPts val="0"/>
              </a:spcAft>
              <a:buClr>
                <a:schemeClr val="lt1"/>
              </a:buClr>
              <a:buSzPts val="1400"/>
              <a:buFont typeface="Open Sans ExtraBold"/>
              <a:buNone/>
              <a:defRPr sz="1400">
                <a:solidFill>
                  <a:schemeClr val="lt1"/>
                </a:solidFill>
                <a:latin typeface="Open Sans ExtraBold"/>
                <a:ea typeface="Open Sans ExtraBold"/>
                <a:cs typeface="Open Sans ExtraBold"/>
                <a:sym typeface="Open Sans ExtraBold"/>
              </a:defRPr>
            </a:lvl7pPr>
            <a:lvl8pPr lvl="7" rtl="0">
              <a:spcBef>
                <a:spcPts val="0"/>
              </a:spcBef>
              <a:spcAft>
                <a:spcPts val="0"/>
              </a:spcAft>
              <a:buClr>
                <a:schemeClr val="lt1"/>
              </a:buClr>
              <a:buSzPts val="1400"/>
              <a:buFont typeface="Open Sans ExtraBold"/>
              <a:buNone/>
              <a:defRPr sz="1400">
                <a:solidFill>
                  <a:schemeClr val="lt1"/>
                </a:solidFill>
                <a:latin typeface="Open Sans ExtraBold"/>
                <a:ea typeface="Open Sans ExtraBold"/>
                <a:cs typeface="Open Sans ExtraBold"/>
                <a:sym typeface="Open Sans ExtraBold"/>
              </a:defRPr>
            </a:lvl8pPr>
            <a:lvl9pPr lvl="8" rtl="0">
              <a:spcBef>
                <a:spcPts val="0"/>
              </a:spcBef>
              <a:spcAft>
                <a:spcPts val="0"/>
              </a:spcAft>
              <a:buClr>
                <a:schemeClr val="lt1"/>
              </a:buClr>
              <a:buSzPts val="1400"/>
              <a:buFont typeface="Open Sans ExtraBold"/>
              <a:buNone/>
              <a:defRPr sz="1400">
                <a:solidFill>
                  <a:schemeClr val="lt1"/>
                </a:solidFill>
                <a:latin typeface="Open Sans ExtraBold"/>
                <a:ea typeface="Open Sans ExtraBold"/>
                <a:cs typeface="Open Sans ExtraBold"/>
                <a:sym typeface="Open Sans ExtraBold"/>
              </a:defRPr>
            </a:lvl9pPr>
          </a:lstStyle>
          <a:p/>
        </p:txBody>
      </p:sp>
      <p:sp>
        <p:nvSpPr>
          <p:cNvPr id="444" name="Google Shape;444;p46"/>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pic>
        <p:nvPicPr>
          <p:cNvPr id="445" name="Google Shape;445;p46"/>
          <p:cNvPicPr preferRelativeResize="0"/>
          <p:nvPr/>
        </p:nvPicPr>
        <p:blipFill>
          <a:blip r:embed="rId2">
            <a:alphaModFix/>
          </a:blip>
          <a:stretch>
            <a:fillRect/>
          </a:stretch>
        </p:blipFill>
        <p:spPr>
          <a:xfrm>
            <a:off x="8650224" y="4645152"/>
            <a:ext cx="320040" cy="320040"/>
          </a:xfrm>
          <a:prstGeom prst="rect">
            <a:avLst/>
          </a:prstGeom>
          <a:noFill/>
          <a:ln>
            <a:noFill/>
          </a:ln>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lt2"/>
        </a:solidFill>
      </p:bgPr>
    </p:bg>
    <p:spTree>
      <p:nvGrpSpPr>
        <p:cNvPr id="446" name="Shape 446"/>
        <p:cNvGrpSpPr/>
        <p:nvPr/>
      </p:nvGrpSpPr>
      <p:grpSpPr>
        <a:xfrm>
          <a:off x="0" y="0"/>
          <a:ext cx="0" cy="0"/>
          <a:chOff x="0" y="0"/>
          <a:chExt cx="0" cy="0"/>
        </a:xfrm>
      </p:grpSpPr>
      <p:sp>
        <p:nvSpPr>
          <p:cNvPr id="447" name="Google Shape;447;p47"/>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chemeClr val="dk1"/>
                </a:solidFill>
                <a:latin typeface="Open Sans ExtraBold"/>
                <a:ea typeface="Open Sans ExtraBold"/>
                <a:cs typeface="Open Sans ExtraBold"/>
                <a:sym typeface="Open Sans ExtraBold"/>
              </a:defRPr>
            </a:lvl1pPr>
            <a:lvl2pPr lvl="1" rtl="0" algn="ctr">
              <a:buNone/>
              <a:defRPr sz="1200">
                <a:solidFill>
                  <a:schemeClr val="dk1"/>
                </a:solidFill>
                <a:latin typeface="Open Sans ExtraBold"/>
                <a:ea typeface="Open Sans ExtraBold"/>
                <a:cs typeface="Open Sans ExtraBold"/>
                <a:sym typeface="Open Sans ExtraBold"/>
              </a:defRPr>
            </a:lvl2pPr>
            <a:lvl3pPr lvl="2" rtl="0" algn="ctr">
              <a:buNone/>
              <a:defRPr sz="1200">
                <a:solidFill>
                  <a:schemeClr val="dk1"/>
                </a:solidFill>
                <a:latin typeface="Open Sans ExtraBold"/>
                <a:ea typeface="Open Sans ExtraBold"/>
                <a:cs typeface="Open Sans ExtraBold"/>
                <a:sym typeface="Open Sans ExtraBold"/>
              </a:defRPr>
            </a:lvl3pPr>
            <a:lvl4pPr lvl="3" rtl="0" algn="ctr">
              <a:buNone/>
              <a:defRPr sz="1200">
                <a:solidFill>
                  <a:schemeClr val="dk1"/>
                </a:solidFill>
                <a:latin typeface="Open Sans ExtraBold"/>
                <a:ea typeface="Open Sans ExtraBold"/>
                <a:cs typeface="Open Sans ExtraBold"/>
                <a:sym typeface="Open Sans ExtraBold"/>
              </a:defRPr>
            </a:lvl4pPr>
            <a:lvl5pPr lvl="4" rtl="0" algn="ctr">
              <a:buNone/>
              <a:defRPr sz="1200">
                <a:solidFill>
                  <a:schemeClr val="dk1"/>
                </a:solidFill>
                <a:latin typeface="Open Sans ExtraBold"/>
                <a:ea typeface="Open Sans ExtraBold"/>
                <a:cs typeface="Open Sans ExtraBold"/>
                <a:sym typeface="Open Sans ExtraBold"/>
              </a:defRPr>
            </a:lvl5pPr>
            <a:lvl6pPr lvl="5" rtl="0" algn="ctr">
              <a:buNone/>
              <a:defRPr sz="1200">
                <a:solidFill>
                  <a:schemeClr val="dk1"/>
                </a:solidFill>
                <a:latin typeface="Open Sans ExtraBold"/>
                <a:ea typeface="Open Sans ExtraBold"/>
                <a:cs typeface="Open Sans ExtraBold"/>
                <a:sym typeface="Open Sans ExtraBold"/>
              </a:defRPr>
            </a:lvl6pPr>
            <a:lvl7pPr lvl="6" rtl="0" algn="ctr">
              <a:buNone/>
              <a:defRPr sz="1200">
                <a:solidFill>
                  <a:schemeClr val="dk1"/>
                </a:solidFill>
                <a:latin typeface="Open Sans ExtraBold"/>
                <a:ea typeface="Open Sans ExtraBold"/>
                <a:cs typeface="Open Sans ExtraBold"/>
                <a:sym typeface="Open Sans ExtraBold"/>
              </a:defRPr>
            </a:lvl7pPr>
            <a:lvl8pPr lvl="7" rtl="0" algn="ctr">
              <a:buNone/>
              <a:defRPr sz="1200">
                <a:solidFill>
                  <a:schemeClr val="dk1"/>
                </a:solidFill>
                <a:latin typeface="Open Sans ExtraBold"/>
                <a:ea typeface="Open Sans ExtraBold"/>
                <a:cs typeface="Open Sans ExtraBold"/>
                <a:sym typeface="Open Sans ExtraBold"/>
              </a:defRPr>
            </a:lvl8pPr>
            <a:lvl9pPr lvl="8" rtl="0" algn="ctr">
              <a:buNone/>
              <a:defRPr sz="1200">
                <a:solidFill>
                  <a:schemeClr val="dk1"/>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pic>
        <p:nvPicPr>
          <p:cNvPr id="448" name="Google Shape;448;p47"/>
          <p:cNvPicPr preferRelativeResize="0"/>
          <p:nvPr/>
        </p:nvPicPr>
        <p:blipFill>
          <a:blip r:embed="rId2">
            <a:alphaModFix/>
          </a:blip>
          <a:stretch>
            <a:fillRect/>
          </a:stretch>
        </p:blipFill>
        <p:spPr>
          <a:xfrm>
            <a:off x="8650224" y="4645152"/>
            <a:ext cx="320040" cy="320040"/>
          </a:xfrm>
          <a:prstGeom prst="rect">
            <a:avLst/>
          </a:prstGeom>
          <a:noFill/>
          <a:ln>
            <a:noFill/>
          </a:ln>
        </p:spPr>
      </p:pic>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 Credits">
  <p:cSld name="BLANK_1">
    <p:bg>
      <p:bgPr>
        <a:solidFill>
          <a:schemeClr val="lt2"/>
        </a:solidFill>
      </p:bgPr>
    </p:bg>
    <p:spTree>
      <p:nvGrpSpPr>
        <p:cNvPr id="449" name="Shape 449"/>
        <p:cNvGrpSpPr/>
        <p:nvPr/>
      </p:nvGrpSpPr>
      <p:grpSpPr>
        <a:xfrm>
          <a:off x="0" y="0"/>
          <a:ext cx="0" cy="0"/>
          <a:chOff x="0" y="0"/>
          <a:chExt cx="0" cy="0"/>
        </a:xfrm>
      </p:grpSpPr>
      <p:sp>
        <p:nvSpPr>
          <p:cNvPr id="450" name="Google Shape;450;p48"/>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48"/>
          <p:cNvSpPr txBox="1"/>
          <p:nvPr>
            <p:ph type="title"/>
          </p:nvPr>
        </p:nvSpPr>
        <p:spPr>
          <a:xfrm>
            <a:off x="676650" y="649225"/>
            <a:ext cx="4544400" cy="1281300"/>
          </a:xfrm>
          <a:prstGeom prst="rect">
            <a:avLst/>
          </a:prstGeom>
          <a:solidFill>
            <a:schemeClr val="accent2"/>
          </a:solidFill>
        </p:spPr>
        <p:txBody>
          <a:bodyPr anchorCtr="0" anchor="b" bIns="91425" lIns="320025" spcFirstLastPara="1" rIns="3200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
        <p:nvSpPr>
          <p:cNvPr id="452" name="Google Shape;452;p48"/>
          <p:cNvSpPr txBox="1"/>
          <p:nvPr>
            <p:ph idx="1" type="subTitle"/>
          </p:nvPr>
        </p:nvSpPr>
        <p:spPr>
          <a:xfrm>
            <a:off x="676650" y="1930575"/>
            <a:ext cx="4544400" cy="642900"/>
          </a:xfrm>
          <a:prstGeom prst="rect">
            <a:avLst/>
          </a:prstGeom>
          <a:solidFill>
            <a:schemeClr val="accent2"/>
          </a:solidFill>
        </p:spPr>
        <p:txBody>
          <a:bodyPr anchorCtr="0" anchor="t" bIns="91425" lIns="320025" spcFirstLastPara="1" rIns="320025" wrap="square" tIns="228600">
            <a:noAutofit/>
          </a:bodyPr>
          <a:lstStyle>
            <a:lvl1pPr lvl="0" rtl="0">
              <a:spcBef>
                <a:spcPts val="0"/>
              </a:spcBef>
              <a:spcAft>
                <a:spcPts val="0"/>
              </a:spcAft>
              <a:buClr>
                <a:schemeClr val="lt1"/>
              </a:buClr>
              <a:buSzPts val="1800"/>
              <a:buNone/>
              <a:defRPr>
                <a:solidFill>
                  <a:schemeClr val="l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pic>
        <p:nvPicPr>
          <p:cNvPr id="453" name="Google Shape;453;p48"/>
          <p:cNvPicPr preferRelativeResize="0"/>
          <p:nvPr/>
        </p:nvPicPr>
        <p:blipFill>
          <a:blip r:embed="rId2">
            <a:alphaModFix/>
          </a:blip>
          <a:stretch>
            <a:fillRect/>
          </a:stretch>
        </p:blipFill>
        <p:spPr>
          <a:xfrm>
            <a:off x="252397" y="234575"/>
            <a:ext cx="914400" cy="222488"/>
          </a:xfrm>
          <a:prstGeom prst="rect">
            <a:avLst/>
          </a:prstGeom>
          <a:noFill/>
          <a:ln>
            <a:noFill/>
          </a:ln>
        </p:spPr>
      </p:pic>
      <p:sp>
        <p:nvSpPr>
          <p:cNvPr id="454" name="Google Shape;454;p48"/>
          <p:cNvSpPr/>
          <p:nvPr/>
        </p:nvSpPr>
        <p:spPr>
          <a:xfrm>
            <a:off x="1001275" y="1905675"/>
            <a:ext cx="649200" cy="47400"/>
          </a:xfrm>
          <a:prstGeom prst="rect">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48"/>
          <p:cNvSpPr txBox="1"/>
          <p:nvPr/>
        </p:nvSpPr>
        <p:spPr>
          <a:xfrm>
            <a:off x="676650" y="4499000"/>
            <a:ext cx="5193600" cy="642900"/>
          </a:xfrm>
          <a:prstGeom prst="rect">
            <a:avLst/>
          </a:prstGeom>
          <a:noFill/>
          <a:ln>
            <a:noFill/>
          </a:ln>
        </p:spPr>
        <p:txBody>
          <a:bodyPr anchorCtr="0" anchor="t" bIns="0" lIns="320025" spcFirstLastPara="1" rIns="0" wrap="square" tIns="274300">
            <a:noAutofit/>
          </a:bodyPr>
          <a:lstStyle/>
          <a:p>
            <a:pPr indent="0" lvl="0" marL="0" rtl="0" algn="l">
              <a:spcBef>
                <a:spcPts val="0"/>
              </a:spcBef>
              <a:spcAft>
                <a:spcPts val="0"/>
              </a:spcAft>
              <a:buNone/>
            </a:pPr>
            <a:r>
              <a:rPr lang="en" sz="700">
                <a:solidFill>
                  <a:schemeClr val="accent5"/>
                </a:solidFill>
                <a:latin typeface="Open Sans"/>
                <a:ea typeface="Open Sans"/>
                <a:cs typeface="Open Sans"/>
                <a:sym typeface="Open Sans"/>
              </a:rPr>
              <a:t>© 2021 Trimble, Inc - All Rights Reserved - Confidential and Proprietary Information</a:t>
            </a:r>
            <a:endParaRPr sz="700">
              <a:solidFill>
                <a:schemeClr val="accent5"/>
              </a:solidFill>
              <a:latin typeface="Open Sans"/>
              <a:ea typeface="Open Sans"/>
              <a:cs typeface="Open Sans"/>
              <a:sym typeface="Open Sans"/>
            </a:endParaRPr>
          </a:p>
        </p:txBody>
      </p:sp>
      <p:sp>
        <p:nvSpPr>
          <p:cNvPr id="456" name="Google Shape;456;p48"/>
          <p:cNvSpPr txBox="1"/>
          <p:nvPr>
            <p:ph idx="2" type="subTitle"/>
          </p:nvPr>
        </p:nvSpPr>
        <p:spPr>
          <a:xfrm>
            <a:off x="5870249" y="649225"/>
            <a:ext cx="2597100" cy="642900"/>
          </a:xfrm>
          <a:prstGeom prst="rect">
            <a:avLst/>
          </a:prstGeom>
        </p:spPr>
        <p:txBody>
          <a:bodyPr anchorCtr="0" anchor="b" bIns="91425" lIns="0" spcFirstLastPara="1" rIns="0" wrap="square" tIns="0">
            <a:noAutofit/>
          </a:bodyPr>
          <a:lstStyle>
            <a:lvl1pPr lvl="0" rtl="0">
              <a:lnSpc>
                <a:spcPct val="100000"/>
              </a:lnSpc>
              <a:spcBef>
                <a:spcPts val="0"/>
              </a:spcBef>
              <a:spcAft>
                <a:spcPts val="0"/>
              </a:spcAft>
              <a:buSzPts val="1800"/>
              <a:buNone/>
              <a:defRPr b="1"/>
            </a:lvl1pPr>
            <a:lvl2pPr lvl="1" rtl="0" algn="r">
              <a:spcBef>
                <a:spcPts val="0"/>
              </a:spcBef>
              <a:spcAft>
                <a:spcPts val="0"/>
              </a:spcAft>
              <a:buClr>
                <a:schemeClr val="lt1"/>
              </a:buClr>
              <a:buSzPts val="1400"/>
              <a:buNone/>
              <a:defRPr>
                <a:solidFill>
                  <a:schemeClr val="lt1"/>
                </a:solidFill>
              </a:defRPr>
            </a:lvl2pPr>
            <a:lvl3pPr lvl="2" rtl="0" algn="r">
              <a:spcBef>
                <a:spcPts val="1600"/>
              </a:spcBef>
              <a:spcAft>
                <a:spcPts val="0"/>
              </a:spcAft>
              <a:buClr>
                <a:schemeClr val="lt1"/>
              </a:buClr>
              <a:buSzPts val="1400"/>
              <a:buNone/>
              <a:defRPr>
                <a:solidFill>
                  <a:schemeClr val="lt1"/>
                </a:solidFill>
              </a:defRPr>
            </a:lvl3pPr>
            <a:lvl4pPr lvl="3" rtl="0" algn="r">
              <a:spcBef>
                <a:spcPts val="1600"/>
              </a:spcBef>
              <a:spcAft>
                <a:spcPts val="0"/>
              </a:spcAft>
              <a:buClr>
                <a:schemeClr val="lt1"/>
              </a:buClr>
              <a:buSzPts val="1400"/>
              <a:buNone/>
              <a:defRPr>
                <a:solidFill>
                  <a:schemeClr val="lt1"/>
                </a:solidFill>
              </a:defRPr>
            </a:lvl4pPr>
            <a:lvl5pPr lvl="4" rtl="0" algn="r">
              <a:spcBef>
                <a:spcPts val="1600"/>
              </a:spcBef>
              <a:spcAft>
                <a:spcPts val="0"/>
              </a:spcAft>
              <a:buClr>
                <a:schemeClr val="lt1"/>
              </a:buClr>
              <a:buSzPts val="1400"/>
              <a:buNone/>
              <a:defRPr>
                <a:solidFill>
                  <a:schemeClr val="lt1"/>
                </a:solidFill>
              </a:defRPr>
            </a:lvl5pPr>
            <a:lvl6pPr lvl="5" rtl="0" algn="r">
              <a:spcBef>
                <a:spcPts val="1600"/>
              </a:spcBef>
              <a:spcAft>
                <a:spcPts val="0"/>
              </a:spcAft>
              <a:buClr>
                <a:schemeClr val="lt1"/>
              </a:buClr>
              <a:buSzPts val="1400"/>
              <a:buNone/>
              <a:defRPr>
                <a:solidFill>
                  <a:schemeClr val="lt1"/>
                </a:solidFill>
              </a:defRPr>
            </a:lvl6pPr>
            <a:lvl7pPr lvl="6" rtl="0" algn="r">
              <a:spcBef>
                <a:spcPts val="1600"/>
              </a:spcBef>
              <a:spcAft>
                <a:spcPts val="0"/>
              </a:spcAft>
              <a:buClr>
                <a:schemeClr val="lt1"/>
              </a:buClr>
              <a:buSzPts val="1400"/>
              <a:buNone/>
              <a:defRPr>
                <a:solidFill>
                  <a:schemeClr val="lt1"/>
                </a:solidFill>
              </a:defRPr>
            </a:lvl7pPr>
            <a:lvl8pPr lvl="7" rtl="0" algn="r">
              <a:spcBef>
                <a:spcPts val="1600"/>
              </a:spcBef>
              <a:spcAft>
                <a:spcPts val="0"/>
              </a:spcAft>
              <a:buClr>
                <a:schemeClr val="lt1"/>
              </a:buClr>
              <a:buSzPts val="1400"/>
              <a:buNone/>
              <a:defRPr>
                <a:solidFill>
                  <a:schemeClr val="lt1"/>
                </a:solidFill>
              </a:defRPr>
            </a:lvl8pPr>
            <a:lvl9pPr lvl="8" rtl="0" algn="r">
              <a:spcBef>
                <a:spcPts val="1600"/>
              </a:spcBef>
              <a:spcAft>
                <a:spcPts val="1600"/>
              </a:spcAft>
              <a:buClr>
                <a:schemeClr val="lt1"/>
              </a:buClr>
              <a:buSzPts val="1400"/>
              <a:buNone/>
              <a:defRPr>
                <a:solidFill>
                  <a:schemeClr val="lt1"/>
                </a:solidFill>
              </a:defRPr>
            </a:lvl9pPr>
          </a:lstStyle>
          <a:p/>
        </p:txBody>
      </p:sp>
      <p:sp>
        <p:nvSpPr>
          <p:cNvPr id="457" name="Google Shape;457;p48"/>
          <p:cNvSpPr txBox="1"/>
          <p:nvPr>
            <p:ph idx="3" type="body"/>
          </p:nvPr>
        </p:nvSpPr>
        <p:spPr>
          <a:xfrm>
            <a:off x="676675" y="2573475"/>
            <a:ext cx="4544400" cy="1916100"/>
          </a:xfrm>
          <a:prstGeom prst="rect">
            <a:avLst/>
          </a:prstGeom>
          <a:solidFill>
            <a:schemeClr val="accent2"/>
          </a:solidFill>
        </p:spPr>
        <p:txBody>
          <a:bodyPr anchorCtr="0" anchor="t" bIns="0" lIns="320025" spcFirstLastPara="1" rIns="0" wrap="square" tIns="91425">
            <a:noAutofit/>
          </a:bodyPr>
          <a:lstStyle>
            <a:lvl1pPr indent="-298450" lvl="0" marL="457200" rtl="0">
              <a:lnSpc>
                <a:spcPct val="115000"/>
              </a:lnSpc>
              <a:spcBef>
                <a:spcPts val="0"/>
              </a:spcBef>
              <a:spcAft>
                <a:spcPts val="0"/>
              </a:spcAft>
              <a:buClr>
                <a:srgbClr val="FFBE00"/>
              </a:buClr>
              <a:buSzPts val="1100"/>
              <a:buChar char="●"/>
              <a:defRPr sz="1100">
                <a:solidFill>
                  <a:schemeClr val="lt1"/>
                </a:solidFill>
              </a:defRPr>
            </a:lvl1pPr>
            <a:lvl2pPr indent="-298450" lvl="1" marL="914400" rtl="0">
              <a:lnSpc>
                <a:spcPct val="115000"/>
              </a:lnSpc>
              <a:spcBef>
                <a:spcPts val="0"/>
              </a:spcBef>
              <a:spcAft>
                <a:spcPts val="0"/>
              </a:spcAft>
              <a:buClr>
                <a:schemeClr val="lt1"/>
              </a:buClr>
              <a:buSzPts val="1100"/>
              <a:buChar char="●"/>
              <a:defRPr sz="1100">
                <a:solidFill>
                  <a:schemeClr val="lt1"/>
                </a:solidFill>
              </a:defRPr>
            </a:lvl2pPr>
            <a:lvl3pPr indent="-298450" lvl="2" marL="1371600" rtl="0">
              <a:lnSpc>
                <a:spcPct val="115000"/>
              </a:lnSpc>
              <a:spcBef>
                <a:spcPts val="0"/>
              </a:spcBef>
              <a:spcAft>
                <a:spcPts val="0"/>
              </a:spcAft>
              <a:buClr>
                <a:schemeClr val="lt1"/>
              </a:buClr>
              <a:buSzPts val="1100"/>
              <a:buChar char="○"/>
              <a:defRPr sz="1100">
                <a:solidFill>
                  <a:schemeClr val="lt1"/>
                </a:solidFill>
              </a:defRPr>
            </a:lvl3pPr>
            <a:lvl4pPr indent="-298450" lvl="3" marL="1828800" rtl="0">
              <a:lnSpc>
                <a:spcPct val="115000"/>
              </a:lnSpc>
              <a:spcBef>
                <a:spcPts val="0"/>
              </a:spcBef>
              <a:spcAft>
                <a:spcPts val="0"/>
              </a:spcAft>
              <a:buClr>
                <a:schemeClr val="lt1"/>
              </a:buClr>
              <a:buSzPts val="1100"/>
              <a:buChar char="■"/>
              <a:defRPr sz="1100">
                <a:solidFill>
                  <a:schemeClr val="lt1"/>
                </a:solidFill>
              </a:defRPr>
            </a:lvl4pPr>
            <a:lvl5pPr indent="-298450" lvl="4" marL="2286000" rtl="0">
              <a:lnSpc>
                <a:spcPct val="115000"/>
              </a:lnSpc>
              <a:spcBef>
                <a:spcPts val="0"/>
              </a:spcBef>
              <a:spcAft>
                <a:spcPts val="0"/>
              </a:spcAft>
              <a:buClr>
                <a:schemeClr val="lt1"/>
              </a:buClr>
              <a:buSzPts val="1100"/>
              <a:buChar char="○"/>
              <a:defRPr sz="1100">
                <a:solidFill>
                  <a:schemeClr val="lt1"/>
                </a:solidFill>
              </a:defRPr>
            </a:lvl5pPr>
            <a:lvl6pPr indent="-298450" lvl="5" marL="2743200" rtl="0">
              <a:lnSpc>
                <a:spcPct val="115000"/>
              </a:lnSpc>
              <a:spcBef>
                <a:spcPts val="0"/>
              </a:spcBef>
              <a:spcAft>
                <a:spcPts val="0"/>
              </a:spcAft>
              <a:buClr>
                <a:schemeClr val="lt1"/>
              </a:buClr>
              <a:buSzPts val="1100"/>
              <a:buChar char="■"/>
              <a:defRPr sz="1100">
                <a:solidFill>
                  <a:schemeClr val="lt1"/>
                </a:solidFill>
              </a:defRPr>
            </a:lvl6pPr>
            <a:lvl7pPr indent="-298450" lvl="6" marL="3200400" rtl="0">
              <a:lnSpc>
                <a:spcPct val="115000"/>
              </a:lnSpc>
              <a:spcBef>
                <a:spcPts val="0"/>
              </a:spcBef>
              <a:spcAft>
                <a:spcPts val="0"/>
              </a:spcAft>
              <a:buClr>
                <a:schemeClr val="lt1"/>
              </a:buClr>
              <a:buSzPts val="1100"/>
              <a:buChar char="●"/>
              <a:defRPr sz="1100">
                <a:solidFill>
                  <a:schemeClr val="lt1"/>
                </a:solidFill>
              </a:defRPr>
            </a:lvl7pPr>
            <a:lvl8pPr indent="-298450" lvl="7" marL="3657600" rtl="0">
              <a:lnSpc>
                <a:spcPct val="115000"/>
              </a:lnSpc>
              <a:spcBef>
                <a:spcPts val="0"/>
              </a:spcBef>
              <a:spcAft>
                <a:spcPts val="0"/>
              </a:spcAft>
              <a:buClr>
                <a:schemeClr val="lt1"/>
              </a:buClr>
              <a:buSzPts val="1100"/>
              <a:buChar char="○"/>
              <a:defRPr sz="1100">
                <a:solidFill>
                  <a:schemeClr val="lt1"/>
                </a:solidFill>
              </a:defRPr>
            </a:lvl8pPr>
            <a:lvl9pPr indent="-298450" lvl="8" marL="4114800" rtl="0">
              <a:lnSpc>
                <a:spcPct val="115000"/>
              </a:lnSpc>
              <a:spcBef>
                <a:spcPts val="0"/>
              </a:spcBef>
              <a:spcAft>
                <a:spcPts val="0"/>
              </a:spcAft>
              <a:buClr>
                <a:schemeClr val="lt1"/>
              </a:buClr>
              <a:buSzPts val="1100"/>
              <a:buChar char="■"/>
              <a:defRPr sz="1100">
                <a:solidFill>
                  <a:schemeClr val="lt1"/>
                </a:solidFill>
              </a:defRPr>
            </a:lvl9pPr>
          </a:lstStyle>
          <a:p/>
        </p:txBody>
      </p:sp>
      <p:sp>
        <p:nvSpPr>
          <p:cNvPr id="458" name="Google Shape;458;p48"/>
          <p:cNvSpPr txBox="1"/>
          <p:nvPr>
            <p:ph idx="4" type="body"/>
          </p:nvPr>
        </p:nvSpPr>
        <p:spPr>
          <a:xfrm>
            <a:off x="5870100" y="1289300"/>
            <a:ext cx="2597100" cy="3200400"/>
          </a:xfrm>
          <a:prstGeom prst="rect">
            <a:avLst/>
          </a:prstGeom>
          <a:noFill/>
        </p:spPr>
        <p:txBody>
          <a:bodyPr anchorCtr="0" anchor="t" bIns="0" lIns="0" spcFirstLastPara="1" rIns="0" wrap="square" tIns="91425">
            <a:noAutofit/>
          </a:bodyPr>
          <a:lstStyle>
            <a:lvl1pPr indent="-298450" lvl="0" marL="457200" rtl="0">
              <a:lnSpc>
                <a:spcPct val="115000"/>
              </a:lnSpc>
              <a:spcBef>
                <a:spcPts val="0"/>
              </a:spcBef>
              <a:spcAft>
                <a:spcPts val="0"/>
              </a:spcAft>
              <a:buSzPts val="1100"/>
              <a:buChar char="●"/>
              <a:defRPr sz="1100"/>
            </a:lvl1pPr>
            <a:lvl2pPr indent="-298450" lvl="1" marL="914400" rtl="0">
              <a:lnSpc>
                <a:spcPct val="115000"/>
              </a:lnSpc>
              <a:spcBef>
                <a:spcPts val="0"/>
              </a:spcBef>
              <a:spcAft>
                <a:spcPts val="0"/>
              </a:spcAft>
              <a:buSzPts val="1100"/>
              <a:buChar char="●"/>
              <a:defRPr sz="1100"/>
            </a:lvl2pPr>
            <a:lvl3pPr indent="-298450" lvl="2" marL="1371600" rtl="0">
              <a:lnSpc>
                <a:spcPct val="115000"/>
              </a:lnSpc>
              <a:spcBef>
                <a:spcPts val="0"/>
              </a:spcBef>
              <a:spcAft>
                <a:spcPts val="0"/>
              </a:spcAft>
              <a:buSzPts val="1100"/>
              <a:buChar char="○"/>
              <a:defRPr sz="1100"/>
            </a:lvl3pPr>
            <a:lvl4pPr indent="-298450" lvl="3" marL="1828800" rtl="0">
              <a:lnSpc>
                <a:spcPct val="115000"/>
              </a:lnSpc>
              <a:spcBef>
                <a:spcPts val="0"/>
              </a:spcBef>
              <a:spcAft>
                <a:spcPts val="0"/>
              </a:spcAft>
              <a:buSzPts val="1100"/>
              <a:buChar char="■"/>
              <a:defRPr sz="1100"/>
            </a:lvl4pPr>
            <a:lvl5pPr indent="-298450" lvl="4" marL="2286000" rtl="0">
              <a:lnSpc>
                <a:spcPct val="115000"/>
              </a:lnSpc>
              <a:spcBef>
                <a:spcPts val="0"/>
              </a:spcBef>
              <a:spcAft>
                <a:spcPts val="0"/>
              </a:spcAft>
              <a:buSzPts val="1100"/>
              <a:buChar char="○"/>
              <a:defRPr sz="1100"/>
            </a:lvl5pPr>
            <a:lvl6pPr indent="-298450" lvl="5" marL="2743200" rtl="0">
              <a:lnSpc>
                <a:spcPct val="115000"/>
              </a:lnSpc>
              <a:spcBef>
                <a:spcPts val="0"/>
              </a:spcBef>
              <a:spcAft>
                <a:spcPts val="0"/>
              </a:spcAft>
              <a:buSzPts val="1100"/>
              <a:buChar char="■"/>
              <a:defRPr sz="1100"/>
            </a:lvl6pPr>
            <a:lvl7pPr indent="-298450" lvl="6" marL="3200400" rtl="0">
              <a:lnSpc>
                <a:spcPct val="115000"/>
              </a:lnSpc>
              <a:spcBef>
                <a:spcPts val="0"/>
              </a:spcBef>
              <a:spcAft>
                <a:spcPts val="0"/>
              </a:spcAft>
              <a:buSzPts val="1100"/>
              <a:buChar char="●"/>
              <a:defRPr sz="1100"/>
            </a:lvl7pPr>
            <a:lvl8pPr indent="-298450" lvl="7" marL="3657600" rtl="0">
              <a:lnSpc>
                <a:spcPct val="115000"/>
              </a:lnSpc>
              <a:spcBef>
                <a:spcPts val="0"/>
              </a:spcBef>
              <a:spcAft>
                <a:spcPts val="0"/>
              </a:spcAft>
              <a:buSzPts val="1100"/>
              <a:buChar char="○"/>
              <a:defRPr sz="1100"/>
            </a:lvl8pPr>
            <a:lvl9pPr indent="-298450" lvl="8" marL="4114800" rtl="0">
              <a:lnSpc>
                <a:spcPct val="115000"/>
              </a:lnSpc>
              <a:spcBef>
                <a:spcPts val="0"/>
              </a:spcBef>
              <a:spcAft>
                <a:spcPts val="0"/>
              </a:spcAft>
              <a:buSzPts val="1100"/>
              <a:buChar char="■"/>
              <a:defRPr sz="1100"/>
            </a:lvl9pPr>
          </a:lstStyle>
          <a:p/>
        </p:txBody>
      </p:sp>
      <p:sp>
        <p:nvSpPr>
          <p:cNvPr id="459" name="Google Shape;459;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rtl="0">
              <a:buNone/>
              <a:defRPr sz="1300">
                <a:solidFill>
                  <a:schemeClr val="dk1"/>
                </a:solidFill>
                <a:latin typeface="Open Sans"/>
                <a:ea typeface="Open Sans"/>
                <a:cs typeface="Open Sans"/>
                <a:sym typeface="Open Sans"/>
              </a:defRPr>
            </a:lvl1pPr>
            <a:lvl2pPr lvl="1" rtl="0">
              <a:buNone/>
              <a:defRPr sz="1300">
                <a:solidFill>
                  <a:schemeClr val="dk1"/>
                </a:solidFill>
                <a:latin typeface="Open Sans"/>
                <a:ea typeface="Open Sans"/>
                <a:cs typeface="Open Sans"/>
                <a:sym typeface="Open Sans"/>
              </a:defRPr>
            </a:lvl2pPr>
            <a:lvl3pPr lvl="2" rtl="0">
              <a:buNone/>
              <a:defRPr sz="1300">
                <a:solidFill>
                  <a:schemeClr val="dk1"/>
                </a:solidFill>
                <a:latin typeface="Open Sans"/>
                <a:ea typeface="Open Sans"/>
                <a:cs typeface="Open Sans"/>
                <a:sym typeface="Open Sans"/>
              </a:defRPr>
            </a:lvl3pPr>
            <a:lvl4pPr lvl="3" rtl="0">
              <a:buNone/>
              <a:defRPr sz="1300">
                <a:solidFill>
                  <a:schemeClr val="dk1"/>
                </a:solidFill>
                <a:latin typeface="Open Sans"/>
                <a:ea typeface="Open Sans"/>
                <a:cs typeface="Open Sans"/>
                <a:sym typeface="Open Sans"/>
              </a:defRPr>
            </a:lvl4pPr>
            <a:lvl5pPr lvl="4" rtl="0">
              <a:buNone/>
              <a:defRPr sz="1300">
                <a:solidFill>
                  <a:schemeClr val="dk1"/>
                </a:solidFill>
                <a:latin typeface="Open Sans"/>
                <a:ea typeface="Open Sans"/>
                <a:cs typeface="Open Sans"/>
                <a:sym typeface="Open Sans"/>
              </a:defRPr>
            </a:lvl5pPr>
            <a:lvl6pPr lvl="5" rtl="0">
              <a:buNone/>
              <a:defRPr sz="1300">
                <a:solidFill>
                  <a:schemeClr val="dk1"/>
                </a:solidFill>
                <a:latin typeface="Open Sans"/>
                <a:ea typeface="Open Sans"/>
                <a:cs typeface="Open Sans"/>
                <a:sym typeface="Open Sans"/>
              </a:defRPr>
            </a:lvl6pPr>
            <a:lvl7pPr lvl="6" rtl="0">
              <a:buNone/>
              <a:defRPr sz="1300">
                <a:solidFill>
                  <a:schemeClr val="dk1"/>
                </a:solidFill>
                <a:latin typeface="Open Sans"/>
                <a:ea typeface="Open Sans"/>
                <a:cs typeface="Open Sans"/>
                <a:sym typeface="Open Sans"/>
              </a:defRPr>
            </a:lvl7pPr>
            <a:lvl8pPr lvl="7" rtl="0">
              <a:buNone/>
              <a:defRPr sz="1300">
                <a:solidFill>
                  <a:schemeClr val="dk1"/>
                </a:solidFill>
                <a:latin typeface="Open Sans"/>
                <a:ea typeface="Open Sans"/>
                <a:cs typeface="Open Sans"/>
                <a:sym typeface="Open Sans"/>
              </a:defRPr>
            </a:lvl8pPr>
            <a:lvl9pPr lvl="8" rtl="0">
              <a:buNone/>
              <a:defRPr sz="1300">
                <a:solidFill>
                  <a:schemeClr val="dk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
  <p:cSld name="CUSTOM_1_1">
    <p:bg>
      <p:bgPr>
        <a:solidFill>
          <a:schemeClr val="lt2"/>
        </a:solidFill>
      </p:bgPr>
    </p:bg>
    <p:spTree>
      <p:nvGrpSpPr>
        <p:cNvPr id="71" name="Shape 71"/>
        <p:cNvGrpSpPr/>
        <p:nvPr/>
      </p:nvGrpSpPr>
      <p:grpSpPr>
        <a:xfrm>
          <a:off x="0" y="0"/>
          <a:ext cx="0" cy="0"/>
          <a:chOff x="0" y="0"/>
          <a:chExt cx="0" cy="0"/>
        </a:xfrm>
      </p:grpSpPr>
      <p:pic>
        <p:nvPicPr>
          <p:cNvPr id="72" name="Google Shape;72;p6"/>
          <p:cNvPicPr preferRelativeResize="0"/>
          <p:nvPr/>
        </p:nvPicPr>
        <p:blipFill>
          <a:blip r:embed="rId2">
            <a:alphaModFix/>
          </a:blip>
          <a:stretch>
            <a:fillRect/>
          </a:stretch>
        </p:blipFill>
        <p:spPr>
          <a:xfrm>
            <a:off x="8650224" y="4645152"/>
            <a:ext cx="320040" cy="320040"/>
          </a:xfrm>
          <a:prstGeom prst="rect">
            <a:avLst/>
          </a:prstGeom>
          <a:noFill/>
          <a:ln>
            <a:noFill/>
          </a:ln>
        </p:spPr>
      </p:pic>
      <p:sp>
        <p:nvSpPr>
          <p:cNvPr id="73" name="Google Shape;73;p6"/>
          <p:cNvSpPr/>
          <p:nvPr/>
        </p:nvSpPr>
        <p:spPr>
          <a:xfrm>
            <a:off x="0" y="0"/>
            <a:ext cx="262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6"/>
          <p:cNvSpPr txBox="1"/>
          <p:nvPr>
            <p:ph type="title"/>
          </p:nvPr>
        </p:nvSpPr>
        <p:spPr>
          <a:xfrm>
            <a:off x="676650" y="1927350"/>
            <a:ext cx="3895200" cy="1283400"/>
          </a:xfrm>
          <a:prstGeom prst="rect">
            <a:avLst/>
          </a:prstGeom>
          <a:solidFill>
            <a:srgbClr val="005F9E"/>
          </a:solidFill>
        </p:spPr>
        <p:txBody>
          <a:bodyPr anchorCtr="0" anchor="b" bIns="91425" lIns="320025" spcFirstLastPara="1" rIns="3200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
        <p:nvSpPr>
          <p:cNvPr id="75" name="Google Shape;75;p6"/>
          <p:cNvSpPr txBox="1"/>
          <p:nvPr>
            <p:ph idx="1" type="subTitle"/>
          </p:nvPr>
        </p:nvSpPr>
        <p:spPr>
          <a:xfrm>
            <a:off x="676650" y="3210750"/>
            <a:ext cx="3895200" cy="1278000"/>
          </a:xfrm>
          <a:prstGeom prst="rect">
            <a:avLst/>
          </a:prstGeom>
          <a:solidFill>
            <a:srgbClr val="005F9E"/>
          </a:solidFill>
        </p:spPr>
        <p:txBody>
          <a:bodyPr anchorCtr="0" anchor="t" bIns="91425" lIns="320025" spcFirstLastPara="1" rIns="320025" wrap="square" tIns="228600">
            <a:noAutofit/>
          </a:bodyPr>
          <a:lstStyle>
            <a:lvl1pPr lvl="0" rtl="0">
              <a:spcBef>
                <a:spcPts val="0"/>
              </a:spcBef>
              <a:spcAft>
                <a:spcPts val="0"/>
              </a:spcAft>
              <a:buClr>
                <a:schemeClr val="lt1"/>
              </a:buClr>
              <a:buSzPts val="1800"/>
              <a:buNone/>
              <a:defRPr>
                <a:solidFill>
                  <a:schemeClr val="l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76" name="Google Shape;76;p6"/>
          <p:cNvSpPr/>
          <p:nvPr/>
        </p:nvSpPr>
        <p:spPr>
          <a:xfrm>
            <a:off x="1001275" y="3210750"/>
            <a:ext cx="649200" cy="47400"/>
          </a:xfrm>
          <a:prstGeom prst="rect">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6"/>
          <p:cNvSpPr txBox="1"/>
          <p:nvPr>
            <p:ph hasCustomPrompt="1" idx="2" type="title"/>
          </p:nvPr>
        </p:nvSpPr>
        <p:spPr>
          <a:xfrm>
            <a:off x="676650" y="649425"/>
            <a:ext cx="3895200" cy="1283400"/>
          </a:xfrm>
          <a:prstGeom prst="rect">
            <a:avLst/>
          </a:prstGeom>
          <a:solidFill>
            <a:srgbClr val="005F9E"/>
          </a:solidFill>
        </p:spPr>
        <p:txBody>
          <a:bodyPr anchorCtr="0" anchor="ctr" bIns="91425" lIns="320025" spcFirstLastPara="1" rIns="91425" wrap="square" tIns="91425">
            <a:noAutofit/>
          </a:bodyPr>
          <a:lstStyle>
            <a:lvl1pPr lvl="0" rtl="0">
              <a:spcBef>
                <a:spcPts val="0"/>
              </a:spcBef>
              <a:spcAft>
                <a:spcPts val="0"/>
              </a:spcAft>
              <a:buClr>
                <a:schemeClr val="dk2"/>
              </a:buClr>
              <a:buSzPts val="7200"/>
              <a:buNone/>
              <a:defRPr sz="7200">
                <a:solidFill>
                  <a:schemeClr val="dk2"/>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78" name="Google Shape;78;p6"/>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 + Text ">
  <p:cSld name="CUSTOM_1_1_2">
    <p:bg>
      <p:bgPr>
        <a:solidFill>
          <a:schemeClr val="lt2"/>
        </a:solidFill>
      </p:bgPr>
    </p:bg>
    <p:spTree>
      <p:nvGrpSpPr>
        <p:cNvPr id="79" name="Shape 79"/>
        <p:cNvGrpSpPr/>
        <p:nvPr/>
      </p:nvGrpSpPr>
      <p:grpSpPr>
        <a:xfrm>
          <a:off x="0" y="0"/>
          <a:ext cx="0" cy="0"/>
          <a:chOff x="0" y="0"/>
          <a:chExt cx="0" cy="0"/>
        </a:xfrm>
      </p:grpSpPr>
      <p:pic>
        <p:nvPicPr>
          <p:cNvPr id="80" name="Google Shape;80;p7"/>
          <p:cNvPicPr preferRelativeResize="0"/>
          <p:nvPr/>
        </p:nvPicPr>
        <p:blipFill>
          <a:blip r:embed="rId2">
            <a:alphaModFix/>
          </a:blip>
          <a:stretch>
            <a:fillRect/>
          </a:stretch>
        </p:blipFill>
        <p:spPr>
          <a:xfrm>
            <a:off x="8650224" y="4645152"/>
            <a:ext cx="320040" cy="320040"/>
          </a:xfrm>
          <a:prstGeom prst="rect">
            <a:avLst/>
          </a:prstGeom>
          <a:noFill/>
          <a:ln>
            <a:noFill/>
          </a:ln>
        </p:spPr>
      </p:pic>
      <p:sp>
        <p:nvSpPr>
          <p:cNvPr id="81" name="Google Shape;81;p7"/>
          <p:cNvSpPr/>
          <p:nvPr/>
        </p:nvSpPr>
        <p:spPr>
          <a:xfrm>
            <a:off x="0" y="0"/>
            <a:ext cx="262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7"/>
          <p:cNvSpPr txBox="1"/>
          <p:nvPr>
            <p:ph idx="1" type="body"/>
          </p:nvPr>
        </p:nvSpPr>
        <p:spPr>
          <a:xfrm>
            <a:off x="4572075" y="649100"/>
            <a:ext cx="3895200" cy="3840300"/>
          </a:xfrm>
          <a:prstGeom prst="rect">
            <a:avLst/>
          </a:prstGeom>
        </p:spPr>
        <p:txBody>
          <a:bodyPr anchorCtr="0" anchor="t" bIns="91425" lIns="320025" spcFirstLastPara="1" rIns="0" wrap="square" tIns="91425">
            <a:noAutofit/>
          </a:bodyPr>
          <a:lstStyle>
            <a:lvl1pPr indent="-317500" lvl="0" marL="457200" rtl="0">
              <a:lnSpc>
                <a:spcPct val="114000"/>
              </a:lnSpc>
              <a:spcBef>
                <a:spcPts val="0"/>
              </a:spcBef>
              <a:spcAft>
                <a:spcPts val="0"/>
              </a:spcAft>
              <a:buSzPts val="1400"/>
              <a:buChar char="●"/>
              <a:defRPr sz="1400"/>
            </a:lvl1pPr>
            <a:lvl2pPr indent="-304800" lvl="1" marL="914400" rtl="0">
              <a:lnSpc>
                <a:spcPct val="114000"/>
              </a:lnSpc>
              <a:spcBef>
                <a:spcPts val="500"/>
              </a:spcBef>
              <a:spcAft>
                <a:spcPts val="0"/>
              </a:spcAft>
              <a:buSzPts val="1200"/>
              <a:buChar char="●"/>
              <a:defRPr sz="1200"/>
            </a:lvl2pPr>
            <a:lvl3pPr indent="-304800" lvl="2" marL="1371600" rtl="0">
              <a:lnSpc>
                <a:spcPct val="114000"/>
              </a:lnSpc>
              <a:spcBef>
                <a:spcPts val="500"/>
              </a:spcBef>
              <a:spcAft>
                <a:spcPts val="0"/>
              </a:spcAft>
              <a:buSzPts val="1200"/>
              <a:buChar char="○"/>
              <a:defRPr sz="1200"/>
            </a:lvl3pPr>
            <a:lvl4pPr indent="-304800" lvl="3" marL="1828800" rtl="0">
              <a:lnSpc>
                <a:spcPct val="114000"/>
              </a:lnSpc>
              <a:spcBef>
                <a:spcPts val="500"/>
              </a:spcBef>
              <a:spcAft>
                <a:spcPts val="0"/>
              </a:spcAft>
              <a:buSzPts val="1200"/>
              <a:buChar char="■"/>
              <a:defRPr sz="1200"/>
            </a:lvl4pPr>
            <a:lvl5pPr indent="-304800" lvl="4" marL="2286000" rtl="0">
              <a:lnSpc>
                <a:spcPct val="114000"/>
              </a:lnSpc>
              <a:spcBef>
                <a:spcPts val="500"/>
              </a:spcBef>
              <a:spcAft>
                <a:spcPts val="0"/>
              </a:spcAft>
              <a:buSzPts val="1200"/>
              <a:buChar char="○"/>
              <a:defRPr sz="1200"/>
            </a:lvl5pPr>
            <a:lvl6pPr indent="-304800" lvl="5" marL="2743200" rtl="0">
              <a:lnSpc>
                <a:spcPct val="114000"/>
              </a:lnSpc>
              <a:spcBef>
                <a:spcPts val="500"/>
              </a:spcBef>
              <a:spcAft>
                <a:spcPts val="0"/>
              </a:spcAft>
              <a:buSzPts val="1200"/>
              <a:buChar char="■"/>
              <a:defRPr sz="1200"/>
            </a:lvl6pPr>
            <a:lvl7pPr indent="-304800" lvl="6" marL="3200400" rtl="0">
              <a:lnSpc>
                <a:spcPct val="114000"/>
              </a:lnSpc>
              <a:spcBef>
                <a:spcPts val="500"/>
              </a:spcBef>
              <a:spcAft>
                <a:spcPts val="0"/>
              </a:spcAft>
              <a:buSzPts val="1200"/>
              <a:buChar char="●"/>
              <a:defRPr sz="1200"/>
            </a:lvl7pPr>
            <a:lvl8pPr indent="-304800" lvl="7" marL="3657600" rtl="0">
              <a:lnSpc>
                <a:spcPct val="114000"/>
              </a:lnSpc>
              <a:spcBef>
                <a:spcPts val="500"/>
              </a:spcBef>
              <a:spcAft>
                <a:spcPts val="0"/>
              </a:spcAft>
              <a:buSzPts val="1200"/>
              <a:buChar char="○"/>
              <a:defRPr sz="1200"/>
            </a:lvl8pPr>
            <a:lvl9pPr indent="-304800" lvl="8" marL="4114800" rtl="0">
              <a:lnSpc>
                <a:spcPct val="114000"/>
              </a:lnSpc>
              <a:spcBef>
                <a:spcPts val="500"/>
              </a:spcBef>
              <a:spcAft>
                <a:spcPts val="500"/>
              </a:spcAft>
              <a:buSzPts val="1200"/>
              <a:buChar char="■"/>
              <a:defRPr sz="1200"/>
            </a:lvl9pPr>
          </a:lstStyle>
          <a:p/>
        </p:txBody>
      </p:sp>
      <p:sp>
        <p:nvSpPr>
          <p:cNvPr id="83" name="Google Shape;83;p7"/>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sp>
        <p:nvSpPr>
          <p:cNvPr id="84" name="Google Shape;84;p7"/>
          <p:cNvSpPr txBox="1"/>
          <p:nvPr>
            <p:ph type="title"/>
          </p:nvPr>
        </p:nvSpPr>
        <p:spPr>
          <a:xfrm>
            <a:off x="676650" y="1927350"/>
            <a:ext cx="3895200" cy="1283400"/>
          </a:xfrm>
          <a:prstGeom prst="rect">
            <a:avLst/>
          </a:prstGeom>
          <a:solidFill>
            <a:srgbClr val="005F9E"/>
          </a:solidFill>
        </p:spPr>
        <p:txBody>
          <a:bodyPr anchorCtr="0" anchor="b" bIns="91425" lIns="320025" spcFirstLastPara="1" rIns="3200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
        <p:nvSpPr>
          <p:cNvPr id="85" name="Google Shape;85;p7"/>
          <p:cNvSpPr txBox="1"/>
          <p:nvPr>
            <p:ph idx="2" type="subTitle"/>
          </p:nvPr>
        </p:nvSpPr>
        <p:spPr>
          <a:xfrm>
            <a:off x="676650" y="3210750"/>
            <a:ext cx="3895200" cy="1278000"/>
          </a:xfrm>
          <a:prstGeom prst="rect">
            <a:avLst/>
          </a:prstGeom>
          <a:solidFill>
            <a:srgbClr val="005F9E"/>
          </a:solidFill>
        </p:spPr>
        <p:txBody>
          <a:bodyPr anchorCtr="0" anchor="t" bIns="91425" lIns="320025" spcFirstLastPara="1" rIns="320025" wrap="square" tIns="228600">
            <a:noAutofit/>
          </a:bodyPr>
          <a:lstStyle>
            <a:lvl1pPr lvl="0" rtl="0">
              <a:spcBef>
                <a:spcPts val="0"/>
              </a:spcBef>
              <a:spcAft>
                <a:spcPts val="0"/>
              </a:spcAft>
              <a:buClr>
                <a:schemeClr val="lt1"/>
              </a:buClr>
              <a:buSzPts val="1800"/>
              <a:buNone/>
              <a:defRPr>
                <a:solidFill>
                  <a:schemeClr val="l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86" name="Google Shape;86;p7"/>
          <p:cNvSpPr txBox="1"/>
          <p:nvPr>
            <p:ph hasCustomPrompt="1" idx="3" type="title"/>
          </p:nvPr>
        </p:nvSpPr>
        <p:spPr>
          <a:xfrm>
            <a:off x="676650" y="649425"/>
            <a:ext cx="3895200" cy="1283400"/>
          </a:xfrm>
          <a:prstGeom prst="rect">
            <a:avLst/>
          </a:prstGeom>
          <a:solidFill>
            <a:srgbClr val="005F9E"/>
          </a:solidFill>
        </p:spPr>
        <p:txBody>
          <a:bodyPr anchorCtr="0" anchor="ctr" bIns="91425" lIns="320025" spcFirstLastPara="1" rIns="91425" wrap="square" tIns="91425">
            <a:noAutofit/>
          </a:bodyPr>
          <a:lstStyle>
            <a:lvl1pPr lvl="0" rtl="0">
              <a:spcBef>
                <a:spcPts val="0"/>
              </a:spcBef>
              <a:spcAft>
                <a:spcPts val="0"/>
              </a:spcAft>
              <a:buClr>
                <a:schemeClr val="dk2"/>
              </a:buClr>
              <a:buSzPts val="7200"/>
              <a:buNone/>
              <a:defRPr sz="7200">
                <a:solidFill>
                  <a:schemeClr val="dk2"/>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87" name="Google Shape;87;p7"/>
          <p:cNvSpPr/>
          <p:nvPr/>
        </p:nvSpPr>
        <p:spPr>
          <a:xfrm>
            <a:off x="1001275" y="3210750"/>
            <a:ext cx="649200" cy="47400"/>
          </a:xfrm>
          <a:prstGeom prst="rect">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B">
  <p:cSld name="CUSTOM_1_1_1">
    <p:bg>
      <p:bgPr>
        <a:solidFill>
          <a:schemeClr val="dk1"/>
        </a:solidFill>
      </p:bgPr>
    </p:bg>
    <p:spTree>
      <p:nvGrpSpPr>
        <p:cNvPr id="88" name="Shape 88"/>
        <p:cNvGrpSpPr/>
        <p:nvPr/>
      </p:nvGrpSpPr>
      <p:grpSpPr>
        <a:xfrm>
          <a:off x="0" y="0"/>
          <a:ext cx="0" cy="0"/>
          <a:chOff x="0" y="0"/>
          <a:chExt cx="0" cy="0"/>
        </a:xfrm>
      </p:grpSpPr>
      <p:pic>
        <p:nvPicPr>
          <p:cNvPr id="89" name="Google Shape;89;p8"/>
          <p:cNvPicPr preferRelativeResize="0"/>
          <p:nvPr/>
        </p:nvPicPr>
        <p:blipFill>
          <a:blip r:embed="rId2">
            <a:alphaModFix/>
          </a:blip>
          <a:stretch>
            <a:fillRect/>
          </a:stretch>
        </p:blipFill>
        <p:spPr>
          <a:xfrm>
            <a:off x="8645585" y="4668248"/>
            <a:ext cx="320040" cy="320040"/>
          </a:xfrm>
          <a:prstGeom prst="rect">
            <a:avLst/>
          </a:prstGeom>
          <a:noFill/>
          <a:ln>
            <a:noFill/>
          </a:ln>
        </p:spPr>
      </p:pic>
      <p:sp>
        <p:nvSpPr>
          <p:cNvPr id="90" name="Google Shape;90;p8"/>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sp>
        <p:nvSpPr>
          <p:cNvPr id="91" name="Google Shape;91;p8"/>
          <p:cNvSpPr txBox="1"/>
          <p:nvPr>
            <p:ph type="title"/>
          </p:nvPr>
        </p:nvSpPr>
        <p:spPr>
          <a:xfrm>
            <a:off x="676650" y="1927350"/>
            <a:ext cx="6492300" cy="1283400"/>
          </a:xfrm>
          <a:prstGeom prst="rect">
            <a:avLst/>
          </a:prstGeom>
          <a:solidFill>
            <a:srgbClr val="005F9E"/>
          </a:solidFill>
        </p:spPr>
        <p:txBody>
          <a:bodyPr anchorCtr="0" anchor="b" bIns="91425" lIns="320025" spcFirstLastPara="1" rIns="320025" wrap="square" tIns="91425">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
        <p:nvSpPr>
          <p:cNvPr id="92" name="Google Shape;92;p8"/>
          <p:cNvSpPr txBox="1"/>
          <p:nvPr>
            <p:ph idx="1" type="subTitle"/>
          </p:nvPr>
        </p:nvSpPr>
        <p:spPr>
          <a:xfrm>
            <a:off x="676650" y="3210750"/>
            <a:ext cx="6492300" cy="1278000"/>
          </a:xfrm>
          <a:prstGeom prst="rect">
            <a:avLst/>
          </a:prstGeom>
          <a:solidFill>
            <a:srgbClr val="005F9E"/>
          </a:solidFill>
        </p:spPr>
        <p:txBody>
          <a:bodyPr anchorCtr="0" anchor="t" bIns="91425" lIns="320025" spcFirstLastPara="1" rIns="320025" wrap="square" tIns="228600">
            <a:noAutofit/>
          </a:bodyPr>
          <a:lstStyle>
            <a:lvl1pPr lvl="0" rtl="0">
              <a:spcBef>
                <a:spcPts val="0"/>
              </a:spcBef>
              <a:spcAft>
                <a:spcPts val="0"/>
              </a:spcAft>
              <a:buClr>
                <a:schemeClr val="lt1"/>
              </a:buClr>
              <a:buSzPts val="1800"/>
              <a:buNone/>
              <a:defRPr>
                <a:solidFill>
                  <a:schemeClr val="lt1"/>
                </a:solidFill>
              </a:defRPr>
            </a:lvl1pPr>
            <a:lvl2pPr lvl="1" rtl="0">
              <a:spcBef>
                <a:spcPts val="1600"/>
              </a:spcBef>
              <a:spcAft>
                <a:spcPts val="0"/>
              </a:spcAft>
              <a:buSzPts val="1400"/>
              <a:buNone/>
              <a:defRPr/>
            </a:lvl2pPr>
            <a:lvl3pPr lvl="2" rtl="0">
              <a:spcBef>
                <a:spcPts val="1600"/>
              </a:spcBef>
              <a:spcAft>
                <a:spcPts val="0"/>
              </a:spcAft>
              <a:buSzPts val="1400"/>
              <a:buNone/>
              <a:defRPr/>
            </a:lvl3pPr>
            <a:lvl4pPr lvl="3" rtl="0">
              <a:spcBef>
                <a:spcPts val="1600"/>
              </a:spcBef>
              <a:spcAft>
                <a:spcPts val="0"/>
              </a:spcAft>
              <a:buSzPts val="1400"/>
              <a:buNone/>
              <a:defRPr/>
            </a:lvl4pPr>
            <a:lvl5pPr lvl="4" rtl="0">
              <a:spcBef>
                <a:spcPts val="1600"/>
              </a:spcBef>
              <a:spcAft>
                <a:spcPts val="0"/>
              </a:spcAft>
              <a:buSzPts val="1400"/>
              <a:buNone/>
              <a:defRPr/>
            </a:lvl5pPr>
            <a:lvl6pPr lvl="5" rtl="0">
              <a:spcBef>
                <a:spcPts val="1600"/>
              </a:spcBef>
              <a:spcAft>
                <a:spcPts val="0"/>
              </a:spcAft>
              <a:buSzPts val="1400"/>
              <a:buNone/>
              <a:defRPr/>
            </a:lvl6pPr>
            <a:lvl7pPr lvl="6" rtl="0">
              <a:spcBef>
                <a:spcPts val="1600"/>
              </a:spcBef>
              <a:spcAft>
                <a:spcPts val="0"/>
              </a:spcAft>
              <a:buSzPts val="1400"/>
              <a:buNone/>
              <a:defRPr/>
            </a:lvl7pPr>
            <a:lvl8pPr lvl="7" rtl="0">
              <a:spcBef>
                <a:spcPts val="1600"/>
              </a:spcBef>
              <a:spcAft>
                <a:spcPts val="0"/>
              </a:spcAft>
              <a:buSzPts val="1400"/>
              <a:buNone/>
              <a:defRPr/>
            </a:lvl8pPr>
            <a:lvl9pPr lvl="8" rtl="0">
              <a:spcBef>
                <a:spcPts val="1600"/>
              </a:spcBef>
              <a:spcAft>
                <a:spcPts val="1600"/>
              </a:spcAft>
              <a:buSzPts val="1400"/>
              <a:buNone/>
              <a:defRPr/>
            </a:lvl9pPr>
          </a:lstStyle>
          <a:p/>
        </p:txBody>
      </p:sp>
      <p:sp>
        <p:nvSpPr>
          <p:cNvPr id="93" name="Google Shape;93;p8"/>
          <p:cNvSpPr txBox="1"/>
          <p:nvPr>
            <p:ph hasCustomPrompt="1" idx="2" type="title"/>
          </p:nvPr>
        </p:nvSpPr>
        <p:spPr>
          <a:xfrm>
            <a:off x="676650" y="649425"/>
            <a:ext cx="6492300" cy="1283400"/>
          </a:xfrm>
          <a:prstGeom prst="rect">
            <a:avLst/>
          </a:prstGeom>
          <a:solidFill>
            <a:srgbClr val="005F9E"/>
          </a:solidFill>
        </p:spPr>
        <p:txBody>
          <a:bodyPr anchorCtr="0" anchor="ctr" bIns="91425" lIns="320025" spcFirstLastPara="1" rIns="91425" wrap="square" tIns="91425">
            <a:noAutofit/>
          </a:bodyPr>
          <a:lstStyle>
            <a:lvl1pPr lvl="0" rtl="0">
              <a:spcBef>
                <a:spcPts val="0"/>
              </a:spcBef>
              <a:spcAft>
                <a:spcPts val="0"/>
              </a:spcAft>
              <a:buClr>
                <a:schemeClr val="dk2"/>
              </a:buClr>
              <a:buSzPts val="7200"/>
              <a:buNone/>
              <a:defRPr sz="7200">
                <a:solidFill>
                  <a:schemeClr val="dk2"/>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
        <p:nvSpPr>
          <p:cNvPr id="94" name="Google Shape;94;p8"/>
          <p:cNvSpPr/>
          <p:nvPr/>
        </p:nvSpPr>
        <p:spPr>
          <a:xfrm>
            <a:off x="1001275" y="3210750"/>
            <a:ext cx="649200" cy="47400"/>
          </a:xfrm>
          <a:prstGeom prst="rect">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C ">
  <p:cSld name="CUSTOM_5_1">
    <p:bg>
      <p:bgPr>
        <a:solidFill>
          <a:schemeClr val="lt2"/>
        </a:solidFill>
      </p:bgPr>
    </p:bg>
    <p:spTree>
      <p:nvGrpSpPr>
        <p:cNvPr id="95" name="Shape 95"/>
        <p:cNvGrpSpPr/>
        <p:nvPr/>
      </p:nvGrpSpPr>
      <p:grpSpPr>
        <a:xfrm>
          <a:off x="0" y="0"/>
          <a:ext cx="0" cy="0"/>
          <a:chOff x="0" y="0"/>
          <a:chExt cx="0" cy="0"/>
        </a:xfrm>
      </p:grpSpPr>
      <p:sp>
        <p:nvSpPr>
          <p:cNvPr id="96" name="Google Shape;96;p9"/>
          <p:cNvSpPr/>
          <p:nvPr/>
        </p:nvSpPr>
        <p:spPr>
          <a:xfrm>
            <a:off x="0" y="3849625"/>
            <a:ext cx="9144000" cy="1293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txBox="1"/>
          <p:nvPr>
            <p:ph type="title"/>
          </p:nvPr>
        </p:nvSpPr>
        <p:spPr>
          <a:xfrm>
            <a:off x="676650" y="3205225"/>
            <a:ext cx="7790700" cy="649200"/>
          </a:xfrm>
          <a:prstGeom prst="rect">
            <a:avLst/>
          </a:prstGeom>
          <a:solidFill>
            <a:srgbClr val="005F9E"/>
          </a:solidFill>
        </p:spPr>
        <p:txBody>
          <a:bodyPr anchorCtr="0" anchor="b" bIns="91425" lIns="320025" spcFirstLastPara="1" rIns="320025" wrap="square" tIns="91425">
            <a:noAutofit/>
          </a:bodyPr>
          <a:lstStyle>
            <a:lvl1pPr lvl="0" rtl="0">
              <a:spcBef>
                <a:spcPts val="0"/>
              </a:spcBef>
              <a:spcAft>
                <a:spcPts val="0"/>
              </a:spcAft>
              <a:buClr>
                <a:schemeClr val="lt1"/>
              </a:buClr>
              <a:buSzPts val="2400"/>
              <a:buNone/>
              <a:defRPr sz="2400">
                <a:solidFill>
                  <a:schemeClr val="lt1"/>
                </a:solidFill>
              </a:defRPr>
            </a:lvl1pPr>
            <a:lvl2pPr lvl="1"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
        <p:nvSpPr>
          <p:cNvPr id="98" name="Google Shape;98;p9"/>
          <p:cNvSpPr txBox="1"/>
          <p:nvPr>
            <p:ph idx="1" type="subTitle"/>
          </p:nvPr>
        </p:nvSpPr>
        <p:spPr>
          <a:xfrm>
            <a:off x="676650" y="3839425"/>
            <a:ext cx="7790700" cy="649200"/>
          </a:xfrm>
          <a:prstGeom prst="rect">
            <a:avLst/>
          </a:prstGeom>
          <a:solidFill>
            <a:srgbClr val="005F9E"/>
          </a:solidFill>
        </p:spPr>
        <p:txBody>
          <a:bodyPr anchorCtr="0" anchor="t" bIns="91425" lIns="320025" spcFirstLastPara="1" rIns="320025" wrap="square" tIns="228600">
            <a:noAutofit/>
          </a:bodyPr>
          <a:lstStyle>
            <a:lvl1pPr lvl="0" rtl="0">
              <a:spcBef>
                <a:spcPts val="0"/>
              </a:spcBef>
              <a:spcAft>
                <a:spcPts val="0"/>
              </a:spcAft>
              <a:buClr>
                <a:schemeClr val="lt1"/>
              </a:buClr>
              <a:buSzPts val="1800"/>
              <a:buNone/>
              <a:defRPr>
                <a:solidFill>
                  <a:schemeClr val="lt1"/>
                </a:solidFill>
              </a:defRPr>
            </a:lvl1pPr>
            <a:lvl2pPr lvl="1" rtl="0">
              <a:spcBef>
                <a:spcPts val="1600"/>
              </a:spcBef>
              <a:spcAft>
                <a:spcPts val="0"/>
              </a:spcAft>
              <a:buSzPts val="1800"/>
              <a:buNone/>
              <a:defRPr sz="1800"/>
            </a:lvl2pPr>
            <a:lvl3pPr lvl="2" rtl="0">
              <a:spcBef>
                <a:spcPts val="1600"/>
              </a:spcBef>
              <a:spcAft>
                <a:spcPts val="0"/>
              </a:spcAft>
              <a:buSzPts val="1800"/>
              <a:buNone/>
              <a:defRPr sz="1800"/>
            </a:lvl3pPr>
            <a:lvl4pPr lvl="3" rtl="0">
              <a:spcBef>
                <a:spcPts val="1600"/>
              </a:spcBef>
              <a:spcAft>
                <a:spcPts val="0"/>
              </a:spcAft>
              <a:buSzPts val="1800"/>
              <a:buNone/>
              <a:defRPr sz="1800"/>
            </a:lvl4pPr>
            <a:lvl5pPr lvl="4" rtl="0">
              <a:spcBef>
                <a:spcPts val="1600"/>
              </a:spcBef>
              <a:spcAft>
                <a:spcPts val="0"/>
              </a:spcAft>
              <a:buSzPts val="1800"/>
              <a:buNone/>
              <a:defRPr sz="1800"/>
            </a:lvl5pPr>
            <a:lvl6pPr lvl="5" rtl="0">
              <a:spcBef>
                <a:spcPts val="1600"/>
              </a:spcBef>
              <a:spcAft>
                <a:spcPts val="0"/>
              </a:spcAft>
              <a:buSzPts val="1800"/>
              <a:buNone/>
              <a:defRPr sz="1800"/>
            </a:lvl6pPr>
            <a:lvl7pPr lvl="6" rtl="0">
              <a:spcBef>
                <a:spcPts val="1600"/>
              </a:spcBef>
              <a:spcAft>
                <a:spcPts val="0"/>
              </a:spcAft>
              <a:buSzPts val="1800"/>
              <a:buNone/>
              <a:defRPr sz="1800"/>
            </a:lvl7pPr>
            <a:lvl8pPr lvl="7" rtl="0">
              <a:spcBef>
                <a:spcPts val="1600"/>
              </a:spcBef>
              <a:spcAft>
                <a:spcPts val="0"/>
              </a:spcAft>
              <a:buSzPts val="1800"/>
              <a:buNone/>
              <a:defRPr sz="1800"/>
            </a:lvl8pPr>
            <a:lvl9pPr lvl="8" rtl="0">
              <a:spcBef>
                <a:spcPts val="1600"/>
              </a:spcBef>
              <a:spcAft>
                <a:spcPts val="1600"/>
              </a:spcAft>
              <a:buSzPts val="1800"/>
              <a:buNone/>
              <a:defRPr sz="1800"/>
            </a:lvl9pPr>
          </a:lstStyle>
          <a:p/>
        </p:txBody>
      </p:sp>
      <p:sp>
        <p:nvSpPr>
          <p:cNvPr id="99" name="Google Shape;99;p9"/>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pic>
        <p:nvPicPr>
          <p:cNvPr id="100" name="Google Shape;100;p9"/>
          <p:cNvPicPr preferRelativeResize="0"/>
          <p:nvPr/>
        </p:nvPicPr>
        <p:blipFill>
          <a:blip r:embed="rId2">
            <a:alphaModFix/>
          </a:blip>
          <a:stretch>
            <a:fillRect/>
          </a:stretch>
        </p:blipFill>
        <p:spPr>
          <a:xfrm>
            <a:off x="8645585" y="4668248"/>
            <a:ext cx="320040" cy="320040"/>
          </a:xfrm>
          <a:prstGeom prst="rect">
            <a:avLst/>
          </a:prstGeom>
          <a:noFill/>
          <a:ln>
            <a:noFill/>
          </a:ln>
        </p:spPr>
      </p:pic>
      <p:sp>
        <p:nvSpPr>
          <p:cNvPr id="101" name="Google Shape;101;p9"/>
          <p:cNvSpPr txBox="1"/>
          <p:nvPr>
            <p:ph hasCustomPrompt="1" idx="2" type="title"/>
          </p:nvPr>
        </p:nvSpPr>
        <p:spPr>
          <a:xfrm>
            <a:off x="676650" y="649425"/>
            <a:ext cx="2596800" cy="1283400"/>
          </a:xfrm>
          <a:prstGeom prst="rect">
            <a:avLst/>
          </a:prstGeom>
          <a:noFill/>
        </p:spPr>
        <p:txBody>
          <a:bodyPr anchorCtr="0" anchor="ctr" bIns="91425" lIns="320025" spcFirstLastPara="1" rIns="91425" wrap="square" tIns="91425">
            <a:noAutofit/>
          </a:bodyPr>
          <a:lstStyle>
            <a:lvl1pPr lvl="0" rtl="0">
              <a:spcBef>
                <a:spcPts val="0"/>
              </a:spcBef>
              <a:spcAft>
                <a:spcPts val="0"/>
              </a:spcAft>
              <a:buClr>
                <a:schemeClr val="dk2"/>
              </a:buClr>
              <a:buSzPts val="7200"/>
              <a:buNone/>
              <a:defRPr sz="7200">
                <a:solidFill>
                  <a:schemeClr val="dk2"/>
                </a:solidFill>
              </a:defRPr>
            </a:lvl1pPr>
            <a:lvl2pPr lvl="1"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4800"/>
              <a:buFont typeface="Fira Sans Extra Condensed Medium"/>
              <a:buNone/>
              <a:defRPr sz="48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_1_1_1">
    <p:bg>
      <p:bgPr>
        <a:solidFill>
          <a:schemeClr val="dk1"/>
        </a:solidFill>
      </p:bgPr>
    </p:bg>
    <p:spTree>
      <p:nvGrpSpPr>
        <p:cNvPr id="102" name="Shape 102"/>
        <p:cNvGrpSpPr/>
        <p:nvPr/>
      </p:nvGrpSpPr>
      <p:grpSpPr>
        <a:xfrm>
          <a:off x="0" y="0"/>
          <a:ext cx="0" cy="0"/>
          <a:chOff x="0" y="0"/>
          <a:chExt cx="0" cy="0"/>
        </a:xfrm>
      </p:grpSpPr>
      <p:sp>
        <p:nvSpPr>
          <p:cNvPr id="103" name="Google Shape;103;p10"/>
          <p:cNvSpPr/>
          <p:nvPr/>
        </p:nvSpPr>
        <p:spPr>
          <a:xfrm>
            <a:off x="685800" y="655325"/>
            <a:ext cx="7781700" cy="38343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0"/>
          <p:cNvSpPr txBox="1"/>
          <p:nvPr>
            <p:ph type="title"/>
          </p:nvPr>
        </p:nvSpPr>
        <p:spPr>
          <a:xfrm>
            <a:off x="676650" y="649225"/>
            <a:ext cx="7790400" cy="2561700"/>
          </a:xfrm>
          <a:prstGeom prst="rect">
            <a:avLst/>
          </a:prstGeom>
          <a:noFill/>
        </p:spPr>
        <p:txBody>
          <a:bodyPr anchorCtr="0" anchor="ctr" bIns="91425" lIns="320025" spcFirstLastPara="1" rIns="320025" wrap="square" tIns="91425">
            <a:noAutofit/>
          </a:bodyPr>
          <a:lstStyle>
            <a:lvl1pPr lvl="0" rtl="0" algn="ctr">
              <a:spcBef>
                <a:spcPts val="0"/>
              </a:spcBef>
              <a:spcAft>
                <a:spcPts val="0"/>
              </a:spcAft>
              <a:buClr>
                <a:schemeClr val="lt1"/>
              </a:buClr>
              <a:buSzPts val="3000"/>
              <a:buNone/>
              <a:defRPr sz="3000">
                <a:solidFill>
                  <a:schemeClr val="lt1"/>
                </a:solidFill>
              </a:defRPr>
            </a:lvl1pPr>
            <a:lvl2pPr lvl="1"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2pPr>
            <a:lvl3pPr lvl="2"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3pPr>
            <a:lvl4pPr lvl="3"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4pPr>
            <a:lvl5pPr lvl="4"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5pPr>
            <a:lvl6pPr lvl="5"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6pPr>
            <a:lvl7pPr lvl="6"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7pPr>
            <a:lvl8pPr lvl="7"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8pPr>
            <a:lvl9pPr lvl="8" rtl="0" algn="ctr">
              <a:spcBef>
                <a:spcPts val="0"/>
              </a:spcBef>
              <a:spcAft>
                <a:spcPts val="0"/>
              </a:spcAft>
              <a:buClr>
                <a:schemeClr val="lt1"/>
              </a:buClr>
              <a:buSzPts val="3600"/>
              <a:buFont typeface="Open Sans ExtraBold"/>
              <a:buNone/>
              <a:defRPr sz="3600">
                <a:solidFill>
                  <a:schemeClr val="lt1"/>
                </a:solidFill>
                <a:latin typeface="Open Sans ExtraBold"/>
                <a:ea typeface="Open Sans ExtraBold"/>
                <a:cs typeface="Open Sans ExtraBold"/>
                <a:sym typeface="Open Sans ExtraBold"/>
              </a:defRPr>
            </a:lvl9pPr>
          </a:lstStyle>
          <a:p/>
        </p:txBody>
      </p:sp>
      <p:sp>
        <p:nvSpPr>
          <p:cNvPr id="105" name="Google Shape;105;p10"/>
          <p:cNvSpPr txBox="1"/>
          <p:nvPr>
            <p:ph idx="1" type="subTitle"/>
          </p:nvPr>
        </p:nvSpPr>
        <p:spPr>
          <a:xfrm>
            <a:off x="676650" y="3210750"/>
            <a:ext cx="7790400" cy="1278000"/>
          </a:xfrm>
          <a:prstGeom prst="rect">
            <a:avLst/>
          </a:prstGeom>
          <a:noFill/>
        </p:spPr>
        <p:txBody>
          <a:bodyPr anchorCtr="0" anchor="t" bIns="91425" lIns="320025" spcFirstLastPara="1" rIns="320025" wrap="square" tIns="228600">
            <a:noAutofit/>
          </a:bodyPr>
          <a:lstStyle>
            <a:lvl1pPr lvl="0" rtl="0" algn="ctr">
              <a:spcBef>
                <a:spcPts val="0"/>
              </a:spcBef>
              <a:spcAft>
                <a:spcPts val="0"/>
              </a:spcAft>
              <a:buClr>
                <a:schemeClr val="lt1"/>
              </a:buClr>
              <a:buSzPts val="1200"/>
              <a:buNone/>
              <a:defRPr i="1" sz="1200">
                <a:solidFill>
                  <a:schemeClr val="lt1"/>
                </a:solidFill>
              </a:defRPr>
            </a:lvl1pPr>
            <a:lvl2pPr lvl="1" rtl="0" algn="ctr">
              <a:spcBef>
                <a:spcPts val="1600"/>
              </a:spcBef>
              <a:spcAft>
                <a:spcPts val="0"/>
              </a:spcAft>
              <a:buSzPts val="1400"/>
              <a:buNone/>
              <a:defRPr/>
            </a:lvl2pPr>
            <a:lvl3pPr lvl="2" rtl="0" algn="ctr">
              <a:spcBef>
                <a:spcPts val="1600"/>
              </a:spcBef>
              <a:spcAft>
                <a:spcPts val="0"/>
              </a:spcAft>
              <a:buSzPts val="1400"/>
              <a:buNone/>
              <a:defRPr/>
            </a:lvl3pPr>
            <a:lvl4pPr lvl="3" rtl="0" algn="ctr">
              <a:spcBef>
                <a:spcPts val="1600"/>
              </a:spcBef>
              <a:spcAft>
                <a:spcPts val="0"/>
              </a:spcAft>
              <a:buSzPts val="1400"/>
              <a:buNone/>
              <a:defRPr/>
            </a:lvl4pPr>
            <a:lvl5pPr lvl="4" rtl="0" algn="ctr">
              <a:spcBef>
                <a:spcPts val="1600"/>
              </a:spcBef>
              <a:spcAft>
                <a:spcPts val="0"/>
              </a:spcAft>
              <a:buSzPts val="1400"/>
              <a:buNone/>
              <a:defRPr/>
            </a:lvl5pPr>
            <a:lvl6pPr lvl="5" rtl="0" algn="ctr">
              <a:spcBef>
                <a:spcPts val="1600"/>
              </a:spcBef>
              <a:spcAft>
                <a:spcPts val="0"/>
              </a:spcAft>
              <a:buSzPts val="1400"/>
              <a:buNone/>
              <a:defRPr/>
            </a:lvl6pPr>
            <a:lvl7pPr lvl="6" rtl="0" algn="ctr">
              <a:spcBef>
                <a:spcPts val="1600"/>
              </a:spcBef>
              <a:spcAft>
                <a:spcPts val="0"/>
              </a:spcAft>
              <a:buSzPts val="1400"/>
              <a:buNone/>
              <a:defRPr/>
            </a:lvl7pPr>
            <a:lvl8pPr lvl="7" rtl="0" algn="ctr">
              <a:spcBef>
                <a:spcPts val="1600"/>
              </a:spcBef>
              <a:spcAft>
                <a:spcPts val="0"/>
              </a:spcAft>
              <a:buSzPts val="1400"/>
              <a:buNone/>
              <a:defRPr/>
            </a:lvl8pPr>
            <a:lvl9pPr lvl="8" rtl="0" algn="ctr">
              <a:spcBef>
                <a:spcPts val="1600"/>
              </a:spcBef>
              <a:spcAft>
                <a:spcPts val="1600"/>
              </a:spcAft>
              <a:buSzPts val="1400"/>
              <a:buNone/>
              <a:defRPr/>
            </a:lvl9pPr>
          </a:lstStyle>
          <a:p/>
        </p:txBody>
      </p:sp>
      <p:sp>
        <p:nvSpPr>
          <p:cNvPr id="106" name="Google Shape;106;p10"/>
          <p:cNvSpPr/>
          <p:nvPr/>
        </p:nvSpPr>
        <p:spPr>
          <a:xfrm>
            <a:off x="4247250" y="3210750"/>
            <a:ext cx="649200" cy="47400"/>
          </a:xfrm>
          <a:prstGeom prst="rect">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7" name="Google Shape;107;p10"/>
          <p:cNvPicPr preferRelativeResize="0"/>
          <p:nvPr/>
        </p:nvPicPr>
        <p:blipFill>
          <a:blip r:embed="rId2">
            <a:alphaModFix/>
          </a:blip>
          <a:stretch>
            <a:fillRect/>
          </a:stretch>
        </p:blipFill>
        <p:spPr>
          <a:xfrm>
            <a:off x="8645585" y="4668248"/>
            <a:ext cx="320040" cy="320040"/>
          </a:xfrm>
          <a:prstGeom prst="rect">
            <a:avLst/>
          </a:prstGeom>
          <a:noFill/>
          <a:ln>
            <a:noFill/>
          </a:ln>
        </p:spPr>
      </p:pic>
      <p:sp>
        <p:nvSpPr>
          <p:cNvPr id="108" name="Google Shape;108;p10"/>
          <p:cNvSpPr txBox="1"/>
          <p:nvPr>
            <p:ph idx="12" type="sldNum"/>
          </p:nvPr>
        </p:nvSpPr>
        <p:spPr>
          <a:xfrm>
            <a:off x="0" y="4503674"/>
            <a:ext cx="676500" cy="649200"/>
          </a:xfrm>
          <a:prstGeom prst="rect">
            <a:avLst/>
          </a:prstGeom>
        </p:spPr>
        <p:txBody>
          <a:bodyPr anchorCtr="0" anchor="ctr" bIns="91425" lIns="91425" spcFirstLastPara="1" rIns="91425" wrap="square" tIns="91425">
            <a:noAutofit/>
          </a:bodyPr>
          <a:lstStyle>
            <a:lvl1pPr lvl="0" rtl="0" algn="ctr">
              <a:buNone/>
              <a:defRPr sz="1200">
                <a:solidFill>
                  <a:srgbClr val="FFFFFF"/>
                </a:solidFill>
                <a:latin typeface="Open Sans ExtraBold"/>
                <a:ea typeface="Open Sans ExtraBold"/>
                <a:cs typeface="Open Sans ExtraBold"/>
                <a:sym typeface="Open Sans ExtraBold"/>
              </a:defRPr>
            </a:lvl1pPr>
            <a:lvl2pPr lvl="1" rtl="0" algn="ctr">
              <a:buNone/>
              <a:defRPr sz="1200">
                <a:solidFill>
                  <a:srgbClr val="FFFFFF"/>
                </a:solidFill>
                <a:latin typeface="Open Sans ExtraBold"/>
                <a:ea typeface="Open Sans ExtraBold"/>
                <a:cs typeface="Open Sans ExtraBold"/>
                <a:sym typeface="Open Sans ExtraBold"/>
              </a:defRPr>
            </a:lvl2pPr>
            <a:lvl3pPr lvl="2" rtl="0" algn="ctr">
              <a:buNone/>
              <a:defRPr sz="1200">
                <a:solidFill>
                  <a:srgbClr val="FFFFFF"/>
                </a:solidFill>
                <a:latin typeface="Open Sans ExtraBold"/>
                <a:ea typeface="Open Sans ExtraBold"/>
                <a:cs typeface="Open Sans ExtraBold"/>
                <a:sym typeface="Open Sans ExtraBold"/>
              </a:defRPr>
            </a:lvl3pPr>
            <a:lvl4pPr lvl="3" rtl="0" algn="ctr">
              <a:buNone/>
              <a:defRPr sz="1200">
                <a:solidFill>
                  <a:srgbClr val="FFFFFF"/>
                </a:solidFill>
                <a:latin typeface="Open Sans ExtraBold"/>
                <a:ea typeface="Open Sans ExtraBold"/>
                <a:cs typeface="Open Sans ExtraBold"/>
                <a:sym typeface="Open Sans ExtraBold"/>
              </a:defRPr>
            </a:lvl4pPr>
            <a:lvl5pPr lvl="4" rtl="0" algn="ctr">
              <a:buNone/>
              <a:defRPr sz="1200">
                <a:solidFill>
                  <a:srgbClr val="FFFFFF"/>
                </a:solidFill>
                <a:latin typeface="Open Sans ExtraBold"/>
                <a:ea typeface="Open Sans ExtraBold"/>
                <a:cs typeface="Open Sans ExtraBold"/>
                <a:sym typeface="Open Sans ExtraBold"/>
              </a:defRPr>
            </a:lvl5pPr>
            <a:lvl6pPr lvl="5" rtl="0" algn="ctr">
              <a:buNone/>
              <a:defRPr sz="1200">
                <a:solidFill>
                  <a:srgbClr val="FFFFFF"/>
                </a:solidFill>
                <a:latin typeface="Open Sans ExtraBold"/>
                <a:ea typeface="Open Sans ExtraBold"/>
                <a:cs typeface="Open Sans ExtraBold"/>
                <a:sym typeface="Open Sans ExtraBold"/>
              </a:defRPr>
            </a:lvl6pPr>
            <a:lvl7pPr lvl="6" rtl="0" algn="ctr">
              <a:buNone/>
              <a:defRPr sz="1200">
                <a:solidFill>
                  <a:srgbClr val="FFFFFF"/>
                </a:solidFill>
                <a:latin typeface="Open Sans ExtraBold"/>
                <a:ea typeface="Open Sans ExtraBold"/>
                <a:cs typeface="Open Sans ExtraBold"/>
                <a:sym typeface="Open Sans ExtraBold"/>
              </a:defRPr>
            </a:lvl7pPr>
            <a:lvl8pPr lvl="7" rtl="0" algn="ctr">
              <a:buNone/>
              <a:defRPr sz="1200">
                <a:solidFill>
                  <a:srgbClr val="FFFFFF"/>
                </a:solidFill>
                <a:latin typeface="Open Sans ExtraBold"/>
                <a:ea typeface="Open Sans ExtraBold"/>
                <a:cs typeface="Open Sans ExtraBold"/>
                <a:sym typeface="Open Sans ExtraBold"/>
              </a:defRPr>
            </a:lvl8pPr>
            <a:lvl9pPr lvl="8" rtl="0" algn="ctr">
              <a:buNone/>
              <a:defRPr sz="1200">
                <a:solidFill>
                  <a:srgbClr val="FFFFFF"/>
                </a:solidFill>
                <a:latin typeface="Open Sans ExtraBold"/>
                <a:ea typeface="Open Sans ExtraBold"/>
                <a:cs typeface="Open Sans ExtraBold"/>
                <a:sym typeface="Open Sans ExtraBold"/>
              </a:defRPr>
            </a:lvl9pPr>
          </a:lstStyle>
          <a:p>
            <a:pPr indent="0" lvl="0" marL="0" rtl="0" algn="ctr">
              <a:spcBef>
                <a:spcPts val="0"/>
              </a:spcBef>
              <a:spcAft>
                <a:spcPts val="0"/>
              </a:spcAft>
              <a:buNone/>
            </a:pPr>
            <a:fld id="{00000000-1234-1234-1234-123412341234}" type="slidenum">
              <a:rPr lang="en"/>
              <a:t>‹#›</a:t>
            </a:fld>
            <a:endParaRPr/>
          </a:p>
        </p:txBody>
      </p:sp>
      <p:pic>
        <p:nvPicPr>
          <p:cNvPr id="109" name="Google Shape;109;p10"/>
          <p:cNvPicPr preferRelativeResize="0"/>
          <p:nvPr/>
        </p:nvPicPr>
        <p:blipFill rotWithShape="1">
          <a:blip r:embed="rId3">
            <a:alphaModFix/>
          </a:blip>
          <a:srcRect b="9" l="0" r="0" t="9"/>
          <a:stretch/>
        </p:blipFill>
        <p:spPr>
          <a:xfrm>
            <a:off x="1325974" y="865801"/>
            <a:ext cx="1298251" cy="106357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44" Type="http://schemas.openxmlformats.org/officeDocument/2006/relationships/slideLayout" Target="../slideLayouts/slideLayout44.xml"/><Relationship Id="rId21" Type="http://schemas.openxmlformats.org/officeDocument/2006/relationships/slideLayout" Target="../slideLayouts/slideLayout21.xml"/><Relationship Id="rId43" Type="http://schemas.openxmlformats.org/officeDocument/2006/relationships/slideLayout" Target="../slideLayouts/slideLayout43.xml"/><Relationship Id="rId24" Type="http://schemas.openxmlformats.org/officeDocument/2006/relationships/slideLayout" Target="../slideLayouts/slideLayout24.xml"/><Relationship Id="rId46" Type="http://schemas.openxmlformats.org/officeDocument/2006/relationships/slideLayout" Target="../slideLayouts/slideLayout46.xml"/><Relationship Id="rId23" Type="http://schemas.openxmlformats.org/officeDocument/2006/relationships/slideLayout" Target="../slideLayouts/slideLayout23.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48" Type="http://schemas.openxmlformats.org/officeDocument/2006/relationships/theme" Target="../theme/theme1.xml"/><Relationship Id="rId25" Type="http://schemas.openxmlformats.org/officeDocument/2006/relationships/slideLayout" Target="../slideLayouts/slideLayout25.xml"/><Relationship Id="rId47" Type="http://schemas.openxmlformats.org/officeDocument/2006/relationships/slideLayout" Target="../slideLayouts/slideLayout47.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Open Sans ExtraBold"/>
              <a:buNone/>
              <a:defRPr sz="2800">
                <a:solidFill>
                  <a:schemeClr val="dk1"/>
                </a:solidFill>
                <a:latin typeface="Open Sans ExtraBold"/>
                <a:ea typeface="Open Sans ExtraBold"/>
                <a:cs typeface="Open Sans ExtraBold"/>
                <a:sym typeface="Open Sans ExtraBold"/>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rtl="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rtl="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09">
          <p15:clr>
            <a:srgbClr val="EA4335"/>
          </p15:clr>
        </p15:guide>
        <p15:guide id="2" pos="426">
          <p15:clr>
            <a:srgbClr val="FF00FF"/>
          </p15:clr>
        </p15:guide>
        <p15:guide id="3" pos="835">
          <p15:clr>
            <a:srgbClr val="FF00FF"/>
          </p15:clr>
        </p15:guide>
        <p15:guide id="4" pos="1244">
          <p15:clr>
            <a:srgbClr val="FF00FF"/>
          </p15:clr>
        </p15:guide>
        <p15:guide id="5" pos="1653">
          <p15:clr>
            <a:srgbClr val="FF00FF"/>
          </p15:clr>
        </p15:guide>
        <p15:guide id="6" pos="2062">
          <p15:clr>
            <a:srgbClr val="FF00FF"/>
          </p15:clr>
        </p15:guide>
        <p15:guide id="7" pos="2471">
          <p15:clr>
            <a:srgbClr val="FF00FF"/>
          </p15:clr>
        </p15:guide>
        <p15:guide id="8" pos="2880">
          <p15:clr>
            <a:srgbClr val="FF00FF"/>
          </p15:clr>
        </p15:guide>
        <p15:guide id="9" pos="3289">
          <p15:clr>
            <a:srgbClr val="FF00FF"/>
          </p15:clr>
        </p15:guide>
        <p15:guide id="10" pos="3698">
          <p15:clr>
            <a:srgbClr val="FF00FF"/>
          </p15:clr>
        </p15:guide>
        <p15:guide id="11" pos="4107">
          <p15:clr>
            <a:srgbClr val="FF00FF"/>
          </p15:clr>
        </p15:guide>
        <p15:guide id="12" pos="4516">
          <p15:clr>
            <a:srgbClr val="FF00FF"/>
          </p15:clr>
        </p15:guide>
        <p15:guide id="13" pos="4925">
          <p15:clr>
            <a:srgbClr val="FF00FF"/>
          </p15:clr>
        </p15:guide>
        <p15:guide id="14" pos="5334">
          <p15:clr>
            <a:srgbClr val="FF00FF"/>
          </p15:clr>
        </p15:guide>
        <p15:guide id="15" orient="horz" pos="812">
          <p15:clr>
            <a:srgbClr val="EA4335"/>
          </p15:clr>
        </p15:guide>
        <p15:guide id="16" orient="horz" pos="1215">
          <p15:clr>
            <a:srgbClr val="EA4335"/>
          </p15:clr>
        </p15:guide>
        <p15:guide id="17" orient="horz" pos="1620">
          <p15:clr>
            <a:srgbClr val="EA4335"/>
          </p15:clr>
        </p15:guide>
        <p15:guide id="18" orient="horz" pos="2022">
          <p15:clr>
            <a:srgbClr val="EA4335"/>
          </p15:clr>
        </p15:guide>
        <p15:guide id="19" orient="horz" pos="2425">
          <p15:clr>
            <a:srgbClr val="EA4335"/>
          </p15:clr>
        </p15:guide>
        <p15:guide id="20" orient="horz" pos="2828">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17.jpg"/><Relationship Id="rId4" Type="http://schemas.openxmlformats.org/officeDocument/2006/relationships/image" Target="../media/image11.jpg"/><Relationship Id="rId5" Type="http://schemas.openxmlformats.org/officeDocument/2006/relationships/image" Target="../media/image9.jpg"/><Relationship Id="rId6"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1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1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63" name="Shape 463"/>
        <p:cNvGrpSpPr/>
        <p:nvPr/>
      </p:nvGrpSpPr>
      <p:grpSpPr>
        <a:xfrm>
          <a:off x="0" y="0"/>
          <a:ext cx="0" cy="0"/>
          <a:chOff x="0" y="0"/>
          <a:chExt cx="0" cy="0"/>
        </a:xfrm>
      </p:grpSpPr>
      <p:sp>
        <p:nvSpPr>
          <p:cNvPr id="464" name="Google Shape;464;p49"/>
          <p:cNvSpPr txBox="1"/>
          <p:nvPr>
            <p:ph type="title"/>
          </p:nvPr>
        </p:nvSpPr>
        <p:spPr>
          <a:xfrm>
            <a:off x="676650" y="1289300"/>
            <a:ext cx="5193900" cy="1921500"/>
          </a:xfrm>
          <a:prstGeom prst="rect">
            <a:avLst/>
          </a:prstGeom>
        </p:spPr>
        <p:txBody>
          <a:bodyPr anchorCtr="0" anchor="b" bIns="182875" lIns="320025" spcFirstLastPara="1" rIns="320025" wrap="square" tIns="91425">
            <a:noAutofit/>
          </a:bodyPr>
          <a:lstStyle/>
          <a:p>
            <a:pPr indent="0" lvl="0" marL="0" rtl="0" algn="l">
              <a:spcBef>
                <a:spcPts val="0"/>
              </a:spcBef>
              <a:spcAft>
                <a:spcPts val="0"/>
              </a:spcAft>
              <a:buNone/>
            </a:pPr>
            <a:r>
              <a:rPr lang="en"/>
              <a:t>A Company Driven </a:t>
            </a:r>
            <a:br>
              <a:rPr lang="en"/>
            </a:br>
            <a:r>
              <a:rPr lang="en"/>
              <a:t>by Purpose:</a:t>
            </a:r>
            <a:endParaRPr/>
          </a:p>
        </p:txBody>
      </p:sp>
      <p:sp>
        <p:nvSpPr>
          <p:cNvPr id="465" name="Google Shape;465;p49"/>
          <p:cNvSpPr txBox="1"/>
          <p:nvPr>
            <p:ph idx="1" type="subTitle"/>
          </p:nvPr>
        </p:nvSpPr>
        <p:spPr>
          <a:xfrm>
            <a:off x="676650" y="3210750"/>
            <a:ext cx="5193900" cy="1278000"/>
          </a:xfrm>
          <a:prstGeom prst="rect">
            <a:avLst/>
          </a:prstGeom>
        </p:spPr>
        <p:txBody>
          <a:bodyPr anchorCtr="0" anchor="t" bIns="91425" lIns="320025" spcFirstLastPara="1" rIns="320025" wrap="square" tIns="228600">
            <a:noAutofit/>
          </a:bodyPr>
          <a:lstStyle/>
          <a:p>
            <a:pPr indent="0" lvl="0" marL="0" rtl="0" algn="l">
              <a:spcBef>
                <a:spcPts val="0"/>
              </a:spcBef>
              <a:spcAft>
                <a:spcPts val="1600"/>
              </a:spcAft>
              <a:buNone/>
            </a:pPr>
            <a:r>
              <a:rPr lang="en"/>
              <a:t>Transforming the Way the World Works</a:t>
            </a:r>
            <a:endParaRPr/>
          </a:p>
        </p:txBody>
      </p:sp>
      <p:sp>
        <p:nvSpPr>
          <p:cNvPr id="466" name="Google Shape;466;p49"/>
          <p:cNvSpPr/>
          <p:nvPr/>
        </p:nvSpPr>
        <p:spPr>
          <a:xfrm>
            <a:off x="1001275" y="3210750"/>
            <a:ext cx="649200" cy="5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6" name="Shape 646"/>
        <p:cNvGrpSpPr/>
        <p:nvPr/>
      </p:nvGrpSpPr>
      <p:grpSpPr>
        <a:xfrm>
          <a:off x="0" y="0"/>
          <a:ext cx="0" cy="0"/>
          <a:chOff x="0" y="0"/>
          <a:chExt cx="0" cy="0"/>
        </a:xfrm>
      </p:grpSpPr>
      <p:sp>
        <p:nvSpPr>
          <p:cNvPr id="647" name="Google Shape;647;p58"/>
          <p:cNvSpPr txBox="1"/>
          <p:nvPr>
            <p:ph type="title"/>
          </p:nvPr>
        </p:nvSpPr>
        <p:spPr>
          <a:xfrm>
            <a:off x="676650" y="10225"/>
            <a:ext cx="7790400" cy="1107600"/>
          </a:xfrm>
          <a:prstGeom prst="rect">
            <a:avLst/>
          </a:prstGeom>
        </p:spPr>
        <p:txBody>
          <a:bodyPr anchorCtr="0" anchor="b" bIns="228600" lIns="0" spcFirstLastPara="1" rIns="0" wrap="square" tIns="0">
            <a:noAutofit/>
          </a:bodyPr>
          <a:lstStyle/>
          <a:p>
            <a:pPr indent="0" lvl="0" marL="0" rtl="0" algn="ctr">
              <a:spcBef>
                <a:spcPts val="0"/>
              </a:spcBef>
              <a:spcAft>
                <a:spcPts val="0"/>
              </a:spcAft>
              <a:buNone/>
            </a:pPr>
            <a:r>
              <a:rPr lang="en"/>
              <a:t>Collaboration &amp; Interoperability</a:t>
            </a:r>
            <a:endParaRPr/>
          </a:p>
        </p:txBody>
      </p:sp>
      <p:sp>
        <p:nvSpPr>
          <p:cNvPr id="648" name="Google Shape;648;p58"/>
          <p:cNvSpPr/>
          <p:nvPr/>
        </p:nvSpPr>
        <p:spPr>
          <a:xfrm>
            <a:off x="660699" y="1975100"/>
            <a:ext cx="2429400" cy="2429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58"/>
          <p:cNvSpPr txBox="1"/>
          <p:nvPr>
            <p:ph idx="4294967295" type="subTitle"/>
          </p:nvPr>
        </p:nvSpPr>
        <p:spPr>
          <a:xfrm>
            <a:off x="859300" y="2414100"/>
            <a:ext cx="2032200" cy="4485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500">
                <a:solidFill>
                  <a:schemeClr val="dk2"/>
                </a:solidFill>
              </a:rPr>
              <a:t>POSITIONING </a:t>
            </a:r>
            <a:br>
              <a:rPr b="1" lang="en" sz="1500">
                <a:solidFill>
                  <a:schemeClr val="dk2"/>
                </a:solidFill>
              </a:rPr>
            </a:br>
            <a:r>
              <a:rPr b="1" lang="en" sz="1500">
                <a:solidFill>
                  <a:schemeClr val="dk2"/>
                </a:solidFill>
              </a:rPr>
              <a:t>AND SENSING</a:t>
            </a:r>
            <a:endParaRPr b="1" sz="1500">
              <a:solidFill>
                <a:schemeClr val="dk2"/>
              </a:solidFill>
            </a:endParaRPr>
          </a:p>
        </p:txBody>
      </p:sp>
      <p:sp>
        <p:nvSpPr>
          <p:cNvPr id="650" name="Google Shape;650;p58"/>
          <p:cNvSpPr txBox="1"/>
          <p:nvPr>
            <p:ph idx="4294967295" type="body"/>
          </p:nvPr>
        </p:nvSpPr>
        <p:spPr>
          <a:xfrm>
            <a:off x="741550" y="3086750"/>
            <a:ext cx="2267700" cy="76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lt1"/>
                </a:solidFill>
              </a:rPr>
              <a:t>Sensing and measuring </a:t>
            </a:r>
            <a:br>
              <a:rPr lang="en" sz="1100">
                <a:solidFill>
                  <a:schemeClr val="lt1"/>
                </a:solidFill>
              </a:rPr>
            </a:br>
            <a:r>
              <a:rPr lang="en" sz="1100">
                <a:solidFill>
                  <a:schemeClr val="lt1"/>
                </a:solidFill>
              </a:rPr>
              <a:t>in a geospatial context</a:t>
            </a:r>
            <a:endParaRPr sz="1100">
              <a:solidFill>
                <a:schemeClr val="lt1"/>
              </a:solidFill>
            </a:endParaRPr>
          </a:p>
          <a:p>
            <a:pPr indent="0" lvl="0" marL="0" rtl="0" algn="ctr">
              <a:spcBef>
                <a:spcPts val="1600"/>
              </a:spcBef>
              <a:spcAft>
                <a:spcPts val="1600"/>
              </a:spcAft>
              <a:buNone/>
            </a:pPr>
            <a:r>
              <a:t/>
            </a:r>
            <a:endParaRPr sz="1100">
              <a:solidFill>
                <a:schemeClr val="lt1"/>
              </a:solidFill>
            </a:endParaRPr>
          </a:p>
        </p:txBody>
      </p:sp>
      <p:sp>
        <p:nvSpPr>
          <p:cNvPr id="651" name="Google Shape;651;p58"/>
          <p:cNvSpPr/>
          <p:nvPr/>
        </p:nvSpPr>
        <p:spPr>
          <a:xfrm>
            <a:off x="3357299" y="1549175"/>
            <a:ext cx="2429400" cy="2429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58"/>
          <p:cNvSpPr txBox="1"/>
          <p:nvPr>
            <p:ph idx="4294967295" type="subTitle"/>
          </p:nvPr>
        </p:nvSpPr>
        <p:spPr>
          <a:xfrm>
            <a:off x="3555900" y="1975300"/>
            <a:ext cx="2032200" cy="4485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500">
                <a:solidFill>
                  <a:schemeClr val="dk2"/>
                </a:solidFill>
              </a:rPr>
              <a:t>MODELING</a:t>
            </a:r>
            <a:endParaRPr b="1" sz="1500">
              <a:solidFill>
                <a:schemeClr val="dk2"/>
              </a:solidFill>
            </a:endParaRPr>
          </a:p>
        </p:txBody>
      </p:sp>
      <p:sp>
        <p:nvSpPr>
          <p:cNvPr id="653" name="Google Shape;653;p58"/>
          <p:cNvSpPr txBox="1"/>
          <p:nvPr>
            <p:ph idx="4294967295" type="body"/>
          </p:nvPr>
        </p:nvSpPr>
        <p:spPr>
          <a:xfrm>
            <a:off x="3438150" y="2367989"/>
            <a:ext cx="2267700" cy="116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lt1"/>
                </a:solidFill>
              </a:rPr>
              <a:t>Software for design, </a:t>
            </a:r>
            <a:br>
              <a:rPr lang="en" sz="1100">
                <a:solidFill>
                  <a:schemeClr val="lt1"/>
                </a:solidFill>
              </a:rPr>
            </a:br>
            <a:r>
              <a:rPr lang="en" sz="1100">
                <a:solidFill>
                  <a:schemeClr val="lt1"/>
                </a:solidFill>
              </a:rPr>
              <a:t>scheduling, visualization, </a:t>
            </a:r>
            <a:br>
              <a:rPr lang="en" sz="1100">
                <a:solidFill>
                  <a:schemeClr val="lt1"/>
                </a:solidFill>
              </a:rPr>
            </a:br>
            <a:r>
              <a:rPr lang="en" sz="1100">
                <a:solidFill>
                  <a:schemeClr val="lt1"/>
                </a:solidFill>
              </a:rPr>
              <a:t>cost, maintenance </a:t>
            </a:r>
            <a:br>
              <a:rPr lang="en" sz="1100">
                <a:solidFill>
                  <a:schemeClr val="lt1"/>
                </a:solidFill>
              </a:rPr>
            </a:br>
            <a:r>
              <a:rPr lang="en" sz="1100">
                <a:solidFill>
                  <a:schemeClr val="lt1"/>
                </a:solidFill>
              </a:rPr>
              <a:t>and operations</a:t>
            </a:r>
            <a:endParaRPr sz="1100">
              <a:solidFill>
                <a:schemeClr val="lt1"/>
              </a:solidFill>
            </a:endParaRPr>
          </a:p>
          <a:p>
            <a:pPr indent="0" lvl="0" marL="0" rtl="0" algn="ctr">
              <a:spcBef>
                <a:spcPts val="1600"/>
              </a:spcBef>
              <a:spcAft>
                <a:spcPts val="0"/>
              </a:spcAft>
              <a:buNone/>
            </a:pPr>
            <a:r>
              <a:t/>
            </a:r>
            <a:endParaRPr sz="1100">
              <a:solidFill>
                <a:schemeClr val="lt1"/>
              </a:solidFill>
            </a:endParaRPr>
          </a:p>
          <a:p>
            <a:pPr indent="0" lvl="0" marL="0" rtl="0" algn="ctr">
              <a:spcBef>
                <a:spcPts val="1600"/>
              </a:spcBef>
              <a:spcAft>
                <a:spcPts val="1600"/>
              </a:spcAft>
              <a:buNone/>
            </a:pPr>
            <a:r>
              <a:t/>
            </a:r>
            <a:endParaRPr sz="1100">
              <a:solidFill>
                <a:schemeClr val="lt1"/>
              </a:solidFill>
            </a:endParaRPr>
          </a:p>
        </p:txBody>
      </p:sp>
      <p:sp>
        <p:nvSpPr>
          <p:cNvPr id="654" name="Google Shape;654;p58"/>
          <p:cNvSpPr/>
          <p:nvPr/>
        </p:nvSpPr>
        <p:spPr>
          <a:xfrm>
            <a:off x="6051811" y="1975100"/>
            <a:ext cx="2429400" cy="24294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58"/>
          <p:cNvSpPr txBox="1"/>
          <p:nvPr>
            <p:ph idx="4294967295" type="subTitle"/>
          </p:nvPr>
        </p:nvSpPr>
        <p:spPr>
          <a:xfrm>
            <a:off x="6250413" y="2414100"/>
            <a:ext cx="2032200" cy="448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500">
                <a:solidFill>
                  <a:schemeClr val="dk2"/>
                </a:solidFill>
              </a:rPr>
              <a:t>ANALYTICS AND  </a:t>
            </a:r>
            <a:br>
              <a:rPr b="1" lang="en" sz="1500">
                <a:solidFill>
                  <a:schemeClr val="dk2"/>
                </a:solidFill>
              </a:rPr>
            </a:br>
            <a:r>
              <a:rPr b="1" lang="en" sz="1500">
                <a:solidFill>
                  <a:schemeClr val="dk2"/>
                </a:solidFill>
              </a:rPr>
              <a:t>OPTIMIZATION</a:t>
            </a:r>
            <a:endParaRPr b="1" sz="1500">
              <a:solidFill>
                <a:schemeClr val="dk2"/>
              </a:solidFill>
            </a:endParaRPr>
          </a:p>
          <a:p>
            <a:pPr indent="0" lvl="0" marL="0" rtl="0" algn="ctr">
              <a:spcBef>
                <a:spcPts val="1600"/>
              </a:spcBef>
              <a:spcAft>
                <a:spcPts val="1600"/>
              </a:spcAft>
              <a:buNone/>
            </a:pPr>
            <a:r>
              <a:t/>
            </a:r>
            <a:endParaRPr b="1" sz="1500">
              <a:solidFill>
                <a:schemeClr val="dk2"/>
              </a:solidFill>
            </a:endParaRPr>
          </a:p>
        </p:txBody>
      </p:sp>
      <p:sp>
        <p:nvSpPr>
          <p:cNvPr id="656" name="Google Shape;656;p58"/>
          <p:cNvSpPr txBox="1"/>
          <p:nvPr>
            <p:ph idx="4294967295" type="body"/>
          </p:nvPr>
        </p:nvSpPr>
        <p:spPr>
          <a:xfrm>
            <a:off x="6132663" y="3086750"/>
            <a:ext cx="2267700" cy="762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100">
                <a:solidFill>
                  <a:schemeClr val="lt1"/>
                </a:solidFill>
              </a:rPr>
              <a:t>Decision support, </a:t>
            </a:r>
            <a:br>
              <a:rPr lang="en" sz="1100">
                <a:solidFill>
                  <a:schemeClr val="lt1"/>
                </a:solidFill>
              </a:rPr>
            </a:br>
            <a:r>
              <a:rPr lang="en" sz="1100">
                <a:solidFill>
                  <a:schemeClr val="lt1"/>
                </a:solidFill>
              </a:rPr>
              <a:t>predictive indicators</a:t>
            </a:r>
            <a:endParaRPr sz="1100">
              <a:solidFill>
                <a:schemeClr val="lt1"/>
              </a:solidFill>
            </a:endParaRPr>
          </a:p>
          <a:p>
            <a:pPr indent="0" lvl="0" marL="0" rtl="0" algn="ctr">
              <a:spcBef>
                <a:spcPts val="1600"/>
              </a:spcBef>
              <a:spcAft>
                <a:spcPts val="1600"/>
              </a:spcAft>
              <a:buNone/>
            </a:pPr>
            <a:r>
              <a:t/>
            </a:r>
            <a:endParaRPr sz="1100">
              <a:solidFill>
                <a:schemeClr val="lt1"/>
              </a:solidFill>
            </a:endParaRPr>
          </a:p>
        </p:txBody>
      </p:sp>
      <p:sp>
        <p:nvSpPr>
          <p:cNvPr id="657" name="Google Shape;657;p58"/>
          <p:cNvSpPr/>
          <p:nvPr/>
        </p:nvSpPr>
        <p:spPr>
          <a:xfrm>
            <a:off x="2014850" y="3746600"/>
            <a:ext cx="868800" cy="8688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58"/>
          <p:cNvSpPr/>
          <p:nvPr/>
        </p:nvSpPr>
        <p:spPr>
          <a:xfrm>
            <a:off x="4136562" y="3448602"/>
            <a:ext cx="868800" cy="8688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58"/>
          <p:cNvSpPr/>
          <p:nvPr/>
        </p:nvSpPr>
        <p:spPr>
          <a:xfrm>
            <a:off x="6438062" y="3749977"/>
            <a:ext cx="868800" cy="868800"/>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58"/>
          <p:cNvSpPr txBox="1"/>
          <p:nvPr>
            <p:ph idx="4294967295" type="subTitle"/>
          </p:nvPr>
        </p:nvSpPr>
        <p:spPr>
          <a:xfrm>
            <a:off x="2014850" y="3981800"/>
            <a:ext cx="868800" cy="633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300">
                <a:solidFill>
                  <a:schemeClr val="lt1"/>
                </a:solidFill>
              </a:rPr>
              <a:t>WHAT</a:t>
            </a:r>
            <a:endParaRPr b="1" sz="1300">
              <a:solidFill>
                <a:schemeClr val="lt1"/>
              </a:solidFill>
            </a:endParaRPr>
          </a:p>
        </p:txBody>
      </p:sp>
      <p:sp>
        <p:nvSpPr>
          <p:cNvPr id="661" name="Google Shape;661;p58"/>
          <p:cNvSpPr txBox="1"/>
          <p:nvPr>
            <p:ph idx="4294967295" type="subTitle"/>
          </p:nvPr>
        </p:nvSpPr>
        <p:spPr>
          <a:xfrm>
            <a:off x="6441425" y="3981800"/>
            <a:ext cx="868800" cy="633600"/>
          </a:xfrm>
          <a:prstGeom prst="rect">
            <a:avLst/>
          </a:prstGeom>
        </p:spPr>
        <p:txBody>
          <a:bodyPr anchorCtr="0" anchor="ctr" bIns="91425" lIns="91425" spcFirstLastPara="1" rIns="91425" wrap="square" tIns="91425">
            <a:noAutofit/>
          </a:bodyPr>
          <a:lstStyle/>
          <a:p>
            <a:pPr indent="0" lvl="0" marL="0" rtl="0" algn="ctr">
              <a:spcBef>
                <a:spcPts val="0"/>
              </a:spcBef>
              <a:spcAft>
                <a:spcPts val="1600"/>
              </a:spcAft>
              <a:buNone/>
            </a:pPr>
            <a:r>
              <a:rPr b="1" lang="en" sz="1300">
                <a:solidFill>
                  <a:schemeClr val="lt1"/>
                </a:solidFill>
              </a:rPr>
              <a:t>WHY</a:t>
            </a:r>
            <a:endParaRPr b="1" sz="1300">
              <a:solidFill>
                <a:schemeClr val="lt1"/>
              </a:solidFill>
            </a:endParaRPr>
          </a:p>
        </p:txBody>
      </p:sp>
      <p:sp>
        <p:nvSpPr>
          <p:cNvPr id="662" name="Google Shape;662;p58"/>
          <p:cNvSpPr txBox="1"/>
          <p:nvPr>
            <p:ph idx="4294967295" type="subTitle"/>
          </p:nvPr>
        </p:nvSpPr>
        <p:spPr>
          <a:xfrm>
            <a:off x="4136550" y="3685900"/>
            <a:ext cx="868800" cy="6336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b="1" lang="en" sz="1300">
                <a:solidFill>
                  <a:schemeClr val="lt1"/>
                </a:solidFill>
              </a:rPr>
              <a:t>HOW</a:t>
            </a:r>
            <a:endParaRPr b="1" sz="1300">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666" name="Shape 666"/>
        <p:cNvGrpSpPr/>
        <p:nvPr/>
      </p:nvGrpSpPr>
      <p:grpSpPr>
        <a:xfrm>
          <a:off x="0" y="0"/>
          <a:ext cx="0" cy="0"/>
          <a:chOff x="0" y="0"/>
          <a:chExt cx="0" cy="0"/>
        </a:xfrm>
      </p:grpSpPr>
      <p:pic>
        <p:nvPicPr>
          <p:cNvPr id="667" name="Google Shape;667;p59"/>
          <p:cNvPicPr preferRelativeResize="0"/>
          <p:nvPr/>
        </p:nvPicPr>
        <p:blipFill rotWithShape="1">
          <a:blip r:embed="rId3">
            <a:alphaModFix/>
          </a:blip>
          <a:srcRect b="0" l="49335" r="-485" t="27948"/>
          <a:stretch/>
        </p:blipFill>
        <p:spPr>
          <a:xfrm>
            <a:off x="2734050" y="1603600"/>
            <a:ext cx="1618504" cy="1282452"/>
          </a:xfrm>
          <a:prstGeom prst="rect">
            <a:avLst/>
          </a:prstGeom>
          <a:noFill/>
          <a:ln>
            <a:noFill/>
          </a:ln>
        </p:spPr>
      </p:pic>
      <p:pic>
        <p:nvPicPr>
          <p:cNvPr id="668" name="Google Shape;668;p59"/>
          <p:cNvPicPr preferRelativeResize="0"/>
          <p:nvPr/>
        </p:nvPicPr>
        <p:blipFill rotWithShape="1">
          <a:blip r:embed="rId4">
            <a:alphaModFix/>
          </a:blip>
          <a:srcRect b="0" l="29027" r="0" t="0"/>
          <a:stretch/>
        </p:blipFill>
        <p:spPr>
          <a:xfrm>
            <a:off x="4791450" y="1603600"/>
            <a:ext cx="1618501" cy="1282450"/>
          </a:xfrm>
          <a:prstGeom prst="rect">
            <a:avLst/>
          </a:prstGeom>
          <a:noFill/>
          <a:ln>
            <a:noFill/>
          </a:ln>
        </p:spPr>
      </p:pic>
      <p:pic>
        <p:nvPicPr>
          <p:cNvPr id="669" name="Google Shape;669;p59"/>
          <p:cNvPicPr preferRelativeResize="0"/>
          <p:nvPr/>
        </p:nvPicPr>
        <p:blipFill rotWithShape="1">
          <a:blip r:embed="rId5">
            <a:alphaModFix/>
          </a:blip>
          <a:srcRect b="0" l="25891" r="3075" t="0"/>
          <a:stretch/>
        </p:blipFill>
        <p:spPr>
          <a:xfrm>
            <a:off x="6848850" y="1603600"/>
            <a:ext cx="1618500" cy="1282449"/>
          </a:xfrm>
          <a:prstGeom prst="rect">
            <a:avLst/>
          </a:prstGeom>
          <a:noFill/>
          <a:ln>
            <a:noFill/>
          </a:ln>
        </p:spPr>
      </p:pic>
      <p:pic>
        <p:nvPicPr>
          <p:cNvPr id="670" name="Google Shape;670;p59"/>
          <p:cNvPicPr preferRelativeResize="0"/>
          <p:nvPr/>
        </p:nvPicPr>
        <p:blipFill rotWithShape="1">
          <a:blip r:embed="rId6">
            <a:alphaModFix/>
          </a:blip>
          <a:srcRect b="0" l="8951" r="20061" t="0"/>
          <a:stretch/>
        </p:blipFill>
        <p:spPr>
          <a:xfrm>
            <a:off x="676650" y="1603600"/>
            <a:ext cx="1618499" cy="1282450"/>
          </a:xfrm>
          <a:prstGeom prst="rect">
            <a:avLst/>
          </a:prstGeom>
          <a:noFill/>
          <a:ln>
            <a:noFill/>
          </a:ln>
        </p:spPr>
      </p:pic>
      <p:sp>
        <p:nvSpPr>
          <p:cNvPr id="671" name="Google Shape;671;p59"/>
          <p:cNvSpPr txBox="1"/>
          <p:nvPr>
            <p:ph idx="2" type="title"/>
          </p:nvPr>
        </p:nvSpPr>
        <p:spPr>
          <a:xfrm>
            <a:off x="676650" y="649225"/>
            <a:ext cx="7790400" cy="638700"/>
          </a:xfrm>
          <a:prstGeom prst="rect">
            <a:avLst/>
          </a:prstGeom>
        </p:spPr>
        <p:txBody>
          <a:bodyPr anchorCtr="0" anchor="ctr" bIns="91425" lIns="320025" spcFirstLastPara="1" rIns="320025" wrap="square" tIns="91425">
            <a:noAutofit/>
          </a:bodyPr>
          <a:lstStyle/>
          <a:p>
            <a:pPr indent="0" lvl="0" marL="0" rtl="0" algn="ctr">
              <a:spcBef>
                <a:spcPts val="0"/>
              </a:spcBef>
              <a:spcAft>
                <a:spcPts val="0"/>
              </a:spcAft>
              <a:buNone/>
            </a:pPr>
            <a:r>
              <a:rPr lang="en"/>
              <a:t>Core Industries We Serve</a:t>
            </a:r>
            <a:endParaRPr/>
          </a:p>
        </p:txBody>
      </p:sp>
      <p:sp>
        <p:nvSpPr>
          <p:cNvPr id="672" name="Google Shape;672;p59"/>
          <p:cNvSpPr txBox="1"/>
          <p:nvPr>
            <p:ph idx="1" type="subTitle"/>
          </p:nvPr>
        </p:nvSpPr>
        <p:spPr>
          <a:xfrm>
            <a:off x="676650" y="2520350"/>
            <a:ext cx="1618500" cy="365700"/>
          </a:xfrm>
          <a:prstGeom prst="rect">
            <a:avLst/>
          </a:prstGeom>
          <a:solidFill>
            <a:schemeClr val="dk1"/>
          </a:solidFill>
        </p:spPr>
        <p:txBody>
          <a:bodyPr anchorCtr="0" anchor="ctr" bIns="0" lIns="320025" spcFirstLastPara="1" rIns="320025" wrap="square" tIns="0">
            <a:noAutofit/>
          </a:bodyPr>
          <a:lstStyle/>
          <a:p>
            <a:pPr indent="0" lvl="0" marL="0" rtl="0" algn="ctr">
              <a:spcBef>
                <a:spcPts val="0"/>
              </a:spcBef>
              <a:spcAft>
                <a:spcPts val="1600"/>
              </a:spcAft>
              <a:buNone/>
            </a:pPr>
            <a:r>
              <a:rPr lang="en">
                <a:latin typeface="Open Sans ExtraBold"/>
                <a:ea typeface="Open Sans ExtraBold"/>
                <a:cs typeface="Open Sans ExtraBold"/>
                <a:sym typeface="Open Sans ExtraBold"/>
              </a:rPr>
              <a:t>Agriculture</a:t>
            </a:r>
            <a:endParaRPr>
              <a:latin typeface="Open Sans ExtraBold"/>
              <a:ea typeface="Open Sans ExtraBold"/>
              <a:cs typeface="Open Sans ExtraBold"/>
              <a:sym typeface="Open Sans ExtraBold"/>
            </a:endParaRPr>
          </a:p>
        </p:txBody>
      </p:sp>
      <p:sp>
        <p:nvSpPr>
          <p:cNvPr id="673" name="Google Shape;673;p59"/>
          <p:cNvSpPr txBox="1"/>
          <p:nvPr>
            <p:ph idx="4" type="subTitle"/>
          </p:nvPr>
        </p:nvSpPr>
        <p:spPr>
          <a:xfrm>
            <a:off x="2734050" y="2520348"/>
            <a:ext cx="1618500" cy="365700"/>
          </a:xfrm>
          <a:prstGeom prst="rect">
            <a:avLst/>
          </a:prstGeom>
          <a:solidFill>
            <a:schemeClr val="dk1"/>
          </a:solidFill>
        </p:spPr>
        <p:txBody>
          <a:bodyPr anchorCtr="0" anchor="ctr" bIns="0" lIns="320025" spcFirstLastPara="1" rIns="320025" wrap="square" tIns="0">
            <a:noAutofit/>
          </a:bodyPr>
          <a:lstStyle/>
          <a:p>
            <a:pPr indent="0" lvl="0" marL="0" rtl="0" algn="ctr">
              <a:spcBef>
                <a:spcPts val="0"/>
              </a:spcBef>
              <a:spcAft>
                <a:spcPts val="1600"/>
              </a:spcAft>
              <a:buNone/>
            </a:pPr>
            <a:r>
              <a:rPr lang="en">
                <a:latin typeface="Open Sans ExtraBold"/>
                <a:ea typeface="Open Sans ExtraBold"/>
                <a:cs typeface="Open Sans ExtraBold"/>
                <a:sym typeface="Open Sans ExtraBold"/>
              </a:rPr>
              <a:t>Construction</a:t>
            </a:r>
            <a:endParaRPr>
              <a:latin typeface="Open Sans ExtraBold"/>
              <a:ea typeface="Open Sans ExtraBold"/>
              <a:cs typeface="Open Sans ExtraBold"/>
              <a:sym typeface="Open Sans ExtraBold"/>
            </a:endParaRPr>
          </a:p>
        </p:txBody>
      </p:sp>
      <p:sp>
        <p:nvSpPr>
          <p:cNvPr id="674" name="Google Shape;674;p59"/>
          <p:cNvSpPr txBox="1"/>
          <p:nvPr>
            <p:ph idx="6" type="subTitle"/>
          </p:nvPr>
        </p:nvSpPr>
        <p:spPr>
          <a:xfrm>
            <a:off x="4791450" y="2520348"/>
            <a:ext cx="1618500" cy="365700"/>
          </a:xfrm>
          <a:prstGeom prst="rect">
            <a:avLst/>
          </a:prstGeom>
          <a:solidFill>
            <a:schemeClr val="dk1"/>
          </a:solidFill>
        </p:spPr>
        <p:txBody>
          <a:bodyPr anchorCtr="0" anchor="ctr" bIns="0" lIns="320025" spcFirstLastPara="1" rIns="320025" wrap="square" tIns="0">
            <a:noAutofit/>
          </a:bodyPr>
          <a:lstStyle/>
          <a:p>
            <a:pPr indent="0" lvl="0" marL="0" rtl="0" algn="ctr">
              <a:spcBef>
                <a:spcPts val="0"/>
              </a:spcBef>
              <a:spcAft>
                <a:spcPts val="1600"/>
              </a:spcAft>
              <a:buNone/>
            </a:pPr>
            <a:r>
              <a:rPr lang="en">
                <a:latin typeface="Open Sans ExtraBold"/>
                <a:ea typeface="Open Sans ExtraBold"/>
                <a:cs typeface="Open Sans ExtraBold"/>
                <a:sym typeface="Open Sans ExtraBold"/>
              </a:rPr>
              <a:t>Geospatial</a:t>
            </a:r>
            <a:endParaRPr>
              <a:latin typeface="Open Sans ExtraBold"/>
              <a:ea typeface="Open Sans ExtraBold"/>
              <a:cs typeface="Open Sans ExtraBold"/>
              <a:sym typeface="Open Sans ExtraBold"/>
            </a:endParaRPr>
          </a:p>
        </p:txBody>
      </p:sp>
      <p:sp>
        <p:nvSpPr>
          <p:cNvPr id="675" name="Google Shape;675;p59"/>
          <p:cNvSpPr txBox="1"/>
          <p:nvPr>
            <p:ph idx="8" type="subTitle"/>
          </p:nvPr>
        </p:nvSpPr>
        <p:spPr>
          <a:xfrm>
            <a:off x="6848850" y="2520348"/>
            <a:ext cx="1618500" cy="365700"/>
          </a:xfrm>
          <a:prstGeom prst="rect">
            <a:avLst/>
          </a:prstGeom>
          <a:solidFill>
            <a:schemeClr val="dk1"/>
          </a:solidFill>
        </p:spPr>
        <p:txBody>
          <a:bodyPr anchorCtr="0" anchor="ctr" bIns="91425" lIns="228600" spcFirstLastPara="1" rIns="228600" wrap="square" tIns="91425">
            <a:noAutofit/>
          </a:bodyPr>
          <a:lstStyle/>
          <a:p>
            <a:pPr indent="0" lvl="0" marL="0" rtl="0" algn="ctr">
              <a:spcBef>
                <a:spcPts val="0"/>
              </a:spcBef>
              <a:spcAft>
                <a:spcPts val="1600"/>
              </a:spcAft>
              <a:buNone/>
            </a:pPr>
            <a:r>
              <a:rPr lang="en">
                <a:latin typeface="Open Sans ExtraBold"/>
                <a:ea typeface="Open Sans ExtraBold"/>
                <a:cs typeface="Open Sans ExtraBold"/>
                <a:sym typeface="Open Sans ExtraBold"/>
              </a:rPr>
              <a:t>Transportation</a:t>
            </a:r>
            <a:endParaRPr>
              <a:latin typeface="Open Sans ExtraBold"/>
              <a:ea typeface="Open Sans ExtraBold"/>
              <a:cs typeface="Open Sans ExtraBold"/>
              <a:sym typeface="Open Sans ExtraBold"/>
            </a:endParaRPr>
          </a:p>
        </p:txBody>
      </p:sp>
      <p:sp>
        <p:nvSpPr>
          <p:cNvPr id="676" name="Google Shape;676;p59"/>
          <p:cNvSpPr txBox="1"/>
          <p:nvPr>
            <p:ph idx="1" type="subTitle"/>
          </p:nvPr>
        </p:nvSpPr>
        <p:spPr>
          <a:xfrm>
            <a:off x="676650" y="4049025"/>
            <a:ext cx="1618500" cy="369900"/>
          </a:xfrm>
          <a:prstGeom prst="rect">
            <a:avLst/>
          </a:prstGeom>
          <a:solidFill>
            <a:schemeClr val="dk1"/>
          </a:solidFill>
          <a:ln>
            <a:noFill/>
          </a:ln>
        </p:spPr>
        <p:txBody>
          <a:bodyPr anchorCtr="0" anchor="ctr" bIns="0" lIns="320025" spcFirstLastPara="1" rIns="320025" wrap="square" tIns="0">
            <a:noAutofit/>
          </a:bodyPr>
          <a:lstStyle/>
          <a:p>
            <a:pPr indent="0" lvl="0" marL="0" rtl="0" algn="ctr">
              <a:spcBef>
                <a:spcPts val="0"/>
              </a:spcBef>
              <a:spcAft>
                <a:spcPts val="1600"/>
              </a:spcAft>
              <a:buNone/>
            </a:pPr>
            <a:r>
              <a:rPr lang="en">
                <a:latin typeface="Open Sans ExtraBold"/>
                <a:ea typeface="Open Sans ExtraBold"/>
                <a:cs typeface="Open Sans ExtraBold"/>
                <a:sym typeface="Open Sans ExtraBold"/>
              </a:rPr>
              <a:t>Field Services</a:t>
            </a:r>
            <a:endParaRPr>
              <a:latin typeface="Open Sans ExtraBold"/>
              <a:ea typeface="Open Sans ExtraBold"/>
              <a:cs typeface="Open Sans ExtraBold"/>
              <a:sym typeface="Open Sans ExtraBold"/>
            </a:endParaRPr>
          </a:p>
        </p:txBody>
      </p:sp>
      <p:sp>
        <p:nvSpPr>
          <p:cNvPr id="677" name="Google Shape;677;p59"/>
          <p:cNvSpPr txBox="1"/>
          <p:nvPr>
            <p:ph idx="4" type="subTitle"/>
          </p:nvPr>
        </p:nvSpPr>
        <p:spPr>
          <a:xfrm>
            <a:off x="2734050" y="4049025"/>
            <a:ext cx="1618500" cy="369900"/>
          </a:xfrm>
          <a:prstGeom prst="rect">
            <a:avLst/>
          </a:prstGeom>
          <a:solidFill>
            <a:schemeClr val="dk1"/>
          </a:solidFill>
          <a:ln>
            <a:noFill/>
          </a:ln>
        </p:spPr>
        <p:txBody>
          <a:bodyPr anchorCtr="0" anchor="ctr" bIns="0" lIns="320025" spcFirstLastPara="1" rIns="320025" wrap="square" tIns="0">
            <a:noAutofit/>
          </a:bodyPr>
          <a:lstStyle/>
          <a:p>
            <a:pPr indent="0" lvl="0" marL="0" rtl="0" algn="ctr">
              <a:spcBef>
                <a:spcPts val="0"/>
              </a:spcBef>
              <a:spcAft>
                <a:spcPts val="1600"/>
              </a:spcAft>
              <a:buNone/>
            </a:pPr>
            <a:r>
              <a:rPr lang="en">
                <a:latin typeface="Open Sans ExtraBold"/>
                <a:ea typeface="Open Sans ExtraBold"/>
                <a:cs typeface="Open Sans ExtraBold"/>
                <a:sym typeface="Open Sans ExtraBold"/>
              </a:rPr>
              <a:t>Forestry</a:t>
            </a:r>
            <a:endParaRPr>
              <a:latin typeface="Open Sans ExtraBold"/>
              <a:ea typeface="Open Sans ExtraBold"/>
              <a:cs typeface="Open Sans ExtraBold"/>
              <a:sym typeface="Open Sans ExtraBold"/>
            </a:endParaRPr>
          </a:p>
        </p:txBody>
      </p:sp>
      <p:sp>
        <p:nvSpPr>
          <p:cNvPr id="678" name="Google Shape;678;p59"/>
          <p:cNvSpPr txBox="1"/>
          <p:nvPr>
            <p:ph idx="6" type="subTitle"/>
          </p:nvPr>
        </p:nvSpPr>
        <p:spPr>
          <a:xfrm>
            <a:off x="4791450" y="4049025"/>
            <a:ext cx="1618500" cy="369900"/>
          </a:xfrm>
          <a:prstGeom prst="rect">
            <a:avLst/>
          </a:prstGeom>
          <a:solidFill>
            <a:schemeClr val="dk1"/>
          </a:solidFill>
          <a:ln>
            <a:noFill/>
          </a:ln>
        </p:spPr>
        <p:txBody>
          <a:bodyPr anchorCtr="0" anchor="ctr" bIns="0" lIns="320025" spcFirstLastPara="1" rIns="320025" wrap="square" tIns="0">
            <a:noAutofit/>
          </a:bodyPr>
          <a:lstStyle/>
          <a:p>
            <a:pPr indent="0" lvl="0" marL="0" rtl="0" algn="ctr">
              <a:spcBef>
                <a:spcPts val="0"/>
              </a:spcBef>
              <a:spcAft>
                <a:spcPts val="1600"/>
              </a:spcAft>
              <a:buNone/>
            </a:pPr>
            <a:r>
              <a:rPr lang="en">
                <a:latin typeface="Open Sans ExtraBold"/>
                <a:ea typeface="Open Sans ExtraBold"/>
                <a:cs typeface="Open Sans ExtraBold"/>
                <a:sym typeface="Open Sans ExtraBold"/>
              </a:rPr>
              <a:t>Railway</a:t>
            </a:r>
            <a:endParaRPr>
              <a:latin typeface="Open Sans ExtraBold"/>
              <a:ea typeface="Open Sans ExtraBold"/>
              <a:cs typeface="Open Sans ExtraBold"/>
              <a:sym typeface="Open Sans ExtraBold"/>
            </a:endParaRPr>
          </a:p>
        </p:txBody>
      </p:sp>
      <p:sp>
        <p:nvSpPr>
          <p:cNvPr id="679" name="Google Shape;679;p59"/>
          <p:cNvSpPr txBox="1"/>
          <p:nvPr>
            <p:ph idx="8" type="subTitle"/>
          </p:nvPr>
        </p:nvSpPr>
        <p:spPr>
          <a:xfrm>
            <a:off x="6848850" y="4049025"/>
            <a:ext cx="1618500" cy="369900"/>
          </a:xfrm>
          <a:prstGeom prst="rect">
            <a:avLst/>
          </a:prstGeom>
          <a:solidFill>
            <a:schemeClr val="dk1"/>
          </a:solidFill>
          <a:ln>
            <a:noFill/>
          </a:ln>
        </p:spPr>
        <p:txBody>
          <a:bodyPr anchorCtr="0" anchor="ctr" bIns="91425" lIns="228600" spcFirstLastPara="1" rIns="228600" wrap="square" tIns="91425">
            <a:noAutofit/>
          </a:bodyPr>
          <a:lstStyle/>
          <a:p>
            <a:pPr indent="0" lvl="0" marL="0" rtl="0" algn="ctr">
              <a:spcBef>
                <a:spcPts val="0"/>
              </a:spcBef>
              <a:spcAft>
                <a:spcPts val="1600"/>
              </a:spcAft>
              <a:buNone/>
            </a:pPr>
            <a:r>
              <a:rPr lang="en">
                <a:latin typeface="Open Sans ExtraBold"/>
                <a:ea typeface="Open Sans ExtraBold"/>
                <a:cs typeface="Open Sans ExtraBold"/>
                <a:sym typeface="Open Sans ExtraBold"/>
              </a:rPr>
              <a:t>Utilities</a:t>
            </a:r>
            <a:endParaRPr>
              <a:latin typeface="Open Sans ExtraBold"/>
              <a:ea typeface="Open Sans ExtraBold"/>
              <a:cs typeface="Open Sans ExtraBold"/>
              <a:sym typeface="Open Sans ExtraBold"/>
            </a:endParaRPr>
          </a:p>
        </p:txBody>
      </p:sp>
      <p:sp>
        <p:nvSpPr>
          <p:cNvPr id="680" name="Google Shape;680;p59"/>
          <p:cNvSpPr txBox="1"/>
          <p:nvPr>
            <p:ph idx="1" type="subTitle"/>
          </p:nvPr>
        </p:nvSpPr>
        <p:spPr>
          <a:xfrm>
            <a:off x="-150" y="3280313"/>
            <a:ext cx="9144000" cy="563700"/>
          </a:xfrm>
          <a:prstGeom prst="rect">
            <a:avLst/>
          </a:prstGeom>
          <a:noFill/>
        </p:spPr>
        <p:txBody>
          <a:bodyPr anchorCtr="0" anchor="ctr" bIns="91425" lIns="0" spcFirstLastPara="1" rIns="91425" wrap="square" tIns="91425">
            <a:noAutofit/>
          </a:bodyPr>
          <a:lstStyle/>
          <a:p>
            <a:pPr indent="0" lvl="0" marL="0" rtl="0" algn="ctr">
              <a:spcBef>
                <a:spcPts val="0"/>
              </a:spcBef>
              <a:spcAft>
                <a:spcPts val="1600"/>
              </a:spcAft>
              <a:buNone/>
            </a:pPr>
            <a:r>
              <a:rPr lang="en" sz="2000">
                <a:solidFill>
                  <a:srgbClr val="FFFFFF"/>
                </a:solidFill>
                <a:latin typeface="Open Sans ExtraBold"/>
                <a:ea typeface="Open Sans ExtraBold"/>
                <a:cs typeface="Open Sans ExtraBold"/>
                <a:sym typeface="Open Sans ExtraBold"/>
              </a:rPr>
              <a:t>Emerging Global Markets</a:t>
            </a:r>
            <a:endParaRPr sz="2000">
              <a:solidFill>
                <a:srgbClr val="FFFFFF"/>
              </a:solidFill>
              <a:latin typeface="Open Sans ExtraBold"/>
              <a:ea typeface="Open Sans ExtraBold"/>
              <a:cs typeface="Open Sans ExtraBold"/>
              <a:sym typeface="Open Sans ExtraBo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84" name="Shape 684"/>
        <p:cNvGrpSpPr/>
        <p:nvPr/>
      </p:nvGrpSpPr>
      <p:grpSpPr>
        <a:xfrm>
          <a:off x="0" y="0"/>
          <a:ext cx="0" cy="0"/>
          <a:chOff x="0" y="0"/>
          <a:chExt cx="0" cy="0"/>
        </a:xfrm>
      </p:grpSpPr>
      <p:sp>
        <p:nvSpPr>
          <p:cNvPr id="685" name="Google Shape;685;p60"/>
          <p:cNvSpPr txBox="1"/>
          <p:nvPr>
            <p:ph type="title"/>
          </p:nvPr>
        </p:nvSpPr>
        <p:spPr>
          <a:xfrm>
            <a:off x="676650" y="2257650"/>
            <a:ext cx="3895200" cy="2231700"/>
          </a:xfrm>
          <a:prstGeom prst="rect">
            <a:avLst/>
          </a:prstGeom>
        </p:spPr>
        <p:txBody>
          <a:bodyPr anchorCtr="0" anchor="b" bIns="731500" lIns="320025" spcFirstLastPara="1" rIns="320025" wrap="square" tIns="91425">
            <a:noAutofit/>
          </a:bodyPr>
          <a:lstStyle/>
          <a:p>
            <a:pPr indent="0" lvl="0" marL="0" rtl="0" algn="l">
              <a:spcBef>
                <a:spcPts val="0"/>
              </a:spcBef>
              <a:spcAft>
                <a:spcPts val="0"/>
              </a:spcAft>
              <a:buNone/>
            </a:pPr>
            <a:r>
              <a:rPr lang="en"/>
              <a:t>Business</a:t>
            </a:r>
            <a:r>
              <a:rPr lang="en"/>
              <a:t> Snapshot</a:t>
            </a:r>
            <a:endParaRPr/>
          </a:p>
        </p:txBody>
      </p:sp>
      <p:sp>
        <p:nvSpPr>
          <p:cNvPr id="686" name="Google Shape;686;p60"/>
          <p:cNvSpPr/>
          <p:nvPr/>
        </p:nvSpPr>
        <p:spPr>
          <a:xfrm>
            <a:off x="1001275" y="3823825"/>
            <a:ext cx="649200" cy="5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0" name="Shape 690"/>
        <p:cNvGrpSpPr/>
        <p:nvPr/>
      </p:nvGrpSpPr>
      <p:grpSpPr>
        <a:xfrm>
          <a:off x="0" y="0"/>
          <a:ext cx="0" cy="0"/>
          <a:chOff x="0" y="0"/>
          <a:chExt cx="0" cy="0"/>
        </a:xfrm>
      </p:grpSpPr>
      <p:sp>
        <p:nvSpPr>
          <p:cNvPr id="691" name="Google Shape;691;p61"/>
          <p:cNvSpPr/>
          <p:nvPr/>
        </p:nvSpPr>
        <p:spPr>
          <a:xfrm>
            <a:off x="8399000" y="4602625"/>
            <a:ext cx="685500" cy="44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692" name="Google Shape;692;p61"/>
          <p:cNvPicPr preferRelativeResize="0"/>
          <p:nvPr/>
        </p:nvPicPr>
        <p:blipFill rotWithShape="1">
          <a:blip r:embed="rId3">
            <a:alphaModFix/>
          </a:blip>
          <a:srcRect b="0" l="0" r="0" t="0"/>
          <a:stretch/>
        </p:blipFill>
        <p:spPr>
          <a:xfrm>
            <a:off x="0" y="-1522"/>
            <a:ext cx="9144000" cy="5145022"/>
          </a:xfrm>
          <a:prstGeom prst="rect">
            <a:avLst/>
          </a:prstGeom>
          <a:noFill/>
          <a:ln>
            <a:noFill/>
          </a:ln>
        </p:spPr>
      </p:pic>
      <p:sp>
        <p:nvSpPr>
          <p:cNvPr id="693" name="Google Shape;693;p61"/>
          <p:cNvSpPr txBox="1"/>
          <p:nvPr>
            <p:ph idx="2" type="title"/>
          </p:nvPr>
        </p:nvSpPr>
        <p:spPr>
          <a:xfrm>
            <a:off x="0" y="0"/>
            <a:ext cx="9144000" cy="1289400"/>
          </a:xfrm>
          <a:prstGeom prst="rect">
            <a:avLst/>
          </a:prstGeom>
        </p:spPr>
        <p:txBody>
          <a:bodyPr anchorCtr="0" anchor="b" bIns="228600" lIns="0" spcFirstLastPara="1" rIns="0" wrap="square" tIns="0">
            <a:noAutofit/>
          </a:bodyPr>
          <a:lstStyle/>
          <a:p>
            <a:pPr indent="0" lvl="0" marL="0" rtl="0" algn="ctr">
              <a:spcBef>
                <a:spcPts val="0"/>
              </a:spcBef>
              <a:spcAft>
                <a:spcPts val="0"/>
              </a:spcAft>
              <a:buNone/>
            </a:pPr>
            <a:r>
              <a:rPr lang="en"/>
              <a:t>Revenue Growth ($ Billions)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7" name="Shape 697"/>
        <p:cNvGrpSpPr/>
        <p:nvPr/>
      </p:nvGrpSpPr>
      <p:grpSpPr>
        <a:xfrm>
          <a:off x="0" y="0"/>
          <a:ext cx="0" cy="0"/>
          <a:chOff x="0" y="0"/>
          <a:chExt cx="0" cy="0"/>
        </a:xfrm>
      </p:grpSpPr>
      <p:pic>
        <p:nvPicPr>
          <p:cNvPr id="698" name="Google Shape;698;p62"/>
          <p:cNvPicPr preferRelativeResize="0"/>
          <p:nvPr/>
        </p:nvPicPr>
        <p:blipFill rotWithShape="1">
          <a:blip r:embed="rId3">
            <a:alphaModFix/>
          </a:blip>
          <a:srcRect b="0" l="0" r="0" t="0"/>
          <a:stretch/>
        </p:blipFill>
        <p:spPr>
          <a:xfrm>
            <a:off x="0" y="-1684"/>
            <a:ext cx="9144000" cy="5145032"/>
          </a:xfrm>
          <a:prstGeom prst="rect">
            <a:avLst/>
          </a:prstGeom>
          <a:noFill/>
          <a:ln>
            <a:noFill/>
          </a:ln>
        </p:spPr>
      </p:pic>
      <p:sp>
        <p:nvSpPr>
          <p:cNvPr id="699" name="Google Shape;699;p62"/>
          <p:cNvSpPr txBox="1"/>
          <p:nvPr>
            <p:ph idx="2" type="title"/>
          </p:nvPr>
        </p:nvSpPr>
        <p:spPr>
          <a:xfrm>
            <a:off x="0" y="0"/>
            <a:ext cx="9144000" cy="1287900"/>
          </a:xfrm>
          <a:prstGeom prst="rect">
            <a:avLst/>
          </a:prstGeom>
        </p:spPr>
        <p:txBody>
          <a:bodyPr anchorCtr="0" anchor="b" bIns="228600" lIns="0" spcFirstLastPara="1" rIns="0" wrap="square" tIns="0">
            <a:noAutofit/>
          </a:bodyPr>
          <a:lstStyle/>
          <a:p>
            <a:pPr indent="0" lvl="0" marL="0" rtl="0" algn="ctr">
              <a:spcBef>
                <a:spcPts val="0"/>
              </a:spcBef>
              <a:spcAft>
                <a:spcPts val="0"/>
              </a:spcAft>
              <a:buNone/>
            </a:pPr>
            <a:r>
              <a:rPr lang="en"/>
              <a:t>A Record of Success</a:t>
            </a:r>
            <a:endParaRPr/>
          </a:p>
        </p:txBody>
      </p:sp>
      <p:sp>
        <p:nvSpPr>
          <p:cNvPr id="700" name="Google Shape;700;p62"/>
          <p:cNvSpPr txBox="1"/>
          <p:nvPr/>
        </p:nvSpPr>
        <p:spPr>
          <a:xfrm>
            <a:off x="19150" y="4486950"/>
            <a:ext cx="9124800" cy="656400"/>
          </a:xfrm>
          <a:prstGeom prst="rect">
            <a:avLst/>
          </a:prstGeom>
          <a:noFill/>
          <a:ln>
            <a:noFill/>
          </a:ln>
        </p:spPr>
        <p:txBody>
          <a:bodyPr anchorCtr="0" anchor="b" bIns="182875" lIns="91425" spcFirstLastPara="1" rIns="91425" wrap="square" tIns="91425">
            <a:noAutofit/>
          </a:bodyPr>
          <a:lstStyle/>
          <a:p>
            <a:pPr indent="0" lvl="0" marL="0" rtl="0" algn="ctr">
              <a:spcBef>
                <a:spcPts val="0"/>
              </a:spcBef>
              <a:spcAft>
                <a:spcPts val="0"/>
              </a:spcAft>
              <a:buNone/>
            </a:pPr>
            <a:r>
              <a:rPr i="1" lang="en" sz="800">
                <a:solidFill>
                  <a:srgbClr val="FFFFFF"/>
                </a:solidFill>
                <a:latin typeface="Open Sans"/>
                <a:ea typeface="Open Sans"/>
                <a:cs typeface="Open Sans"/>
                <a:sym typeface="Open Sans"/>
              </a:rPr>
              <a:t>Adjusted EBITDA refers to non-GAAP operating income plus depreciation plus income from equity method investments, net.</a:t>
            </a:r>
            <a:endParaRPr i="1" sz="800">
              <a:solidFill>
                <a:srgbClr val="FFFFFF"/>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4" name="Shape 704"/>
        <p:cNvGrpSpPr/>
        <p:nvPr/>
      </p:nvGrpSpPr>
      <p:grpSpPr>
        <a:xfrm>
          <a:off x="0" y="0"/>
          <a:ext cx="0" cy="0"/>
          <a:chOff x="0" y="0"/>
          <a:chExt cx="0" cy="0"/>
        </a:xfrm>
      </p:grpSpPr>
      <p:pic>
        <p:nvPicPr>
          <p:cNvPr id="705" name="Google Shape;705;p63"/>
          <p:cNvPicPr preferRelativeResize="0"/>
          <p:nvPr/>
        </p:nvPicPr>
        <p:blipFill rotWithShape="1">
          <a:blip r:embed="rId3">
            <a:alphaModFix/>
          </a:blip>
          <a:srcRect b="0" l="0" r="0" t="0"/>
          <a:stretch/>
        </p:blipFill>
        <p:spPr>
          <a:xfrm>
            <a:off x="0" y="0"/>
            <a:ext cx="9141308" cy="5143501"/>
          </a:xfrm>
          <a:prstGeom prst="rect">
            <a:avLst/>
          </a:prstGeom>
          <a:noFill/>
          <a:ln>
            <a:noFill/>
          </a:ln>
        </p:spPr>
      </p:pic>
      <p:sp>
        <p:nvSpPr>
          <p:cNvPr id="706" name="Google Shape;706;p63"/>
          <p:cNvSpPr txBox="1"/>
          <p:nvPr>
            <p:ph idx="2" type="title"/>
          </p:nvPr>
        </p:nvSpPr>
        <p:spPr>
          <a:xfrm>
            <a:off x="0" y="0"/>
            <a:ext cx="9144000" cy="1287900"/>
          </a:xfrm>
          <a:prstGeom prst="rect">
            <a:avLst/>
          </a:prstGeom>
        </p:spPr>
        <p:txBody>
          <a:bodyPr anchorCtr="0" anchor="b" bIns="228600" lIns="0" spcFirstLastPara="1" rIns="0" wrap="square" tIns="0">
            <a:noAutofit/>
          </a:bodyPr>
          <a:lstStyle/>
          <a:p>
            <a:pPr indent="0" lvl="0" marL="0" rtl="0" algn="ctr">
              <a:spcBef>
                <a:spcPts val="0"/>
              </a:spcBef>
              <a:spcAft>
                <a:spcPts val="0"/>
              </a:spcAft>
              <a:buNone/>
            </a:pPr>
            <a:r>
              <a:rPr lang="en"/>
              <a:t>Diversified and Balanced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0" name="Shape 710"/>
        <p:cNvGrpSpPr/>
        <p:nvPr/>
      </p:nvGrpSpPr>
      <p:grpSpPr>
        <a:xfrm>
          <a:off x="0" y="0"/>
          <a:ext cx="0" cy="0"/>
          <a:chOff x="0" y="0"/>
          <a:chExt cx="0" cy="0"/>
        </a:xfrm>
      </p:grpSpPr>
      <p:sp>
        <p:nvSpPr>
          <p:cNvPr id="711" name="Google Shape;711;p64"/>
          <p:cNvSpPr txBox="1"/>
          <p:nvPr>
            <p:ph type="title"/>
          </p:nvPr>
        </p:nvSpPr>
        <p:spPr>
          <a:xfrm>
            <a:off x="676650" y="10225"/>
            <a:ext cx="7790400" cy="1278000"/>
          </a:xfrm>
          <a:prstGeom prst="rect">
            <a:avLst/>
          </a:prstGeom>
        </p:spPr>
        <p:txBody>
          <a:bodyPr anchorCtr="0" anchor="b" bIns="228600" lIns="0" spcFirstLastPara="1" rIns="0" wrap="square" tIns="0">
            <a:noAutofit/>
          </a:bodyPr>
          <a:lstStyle/>
          <a:p>
            <a:pPr indent="0" lvl="0" marL="0" rtl="0" algn="l">
              <a:spcBef>
                <a:spcPts val="0"/>
              </a:spcBef>
              <a:spcAft>
                <a:spcPts val="0"/>
              </a:spcAft>
              <a:buNone/>
            </a:pPr>
            <a:r>
              <a:rPr lang="en" sz="3200"/>
              <a:t>Forward-looking Statement</a:t>
            </a:r>
            <a:endParaRPr sz="3200"/>
          </a:p>
        </p:txBody>
      </p:sp>
      <p:sp>
        <p:nvSpPr>
          <p:cNvPr id="712" name="Google Shape;712;p64"/>
          <p:cNvSpPr txBox="1"/>
          <p:nvPr>
            <p:ph idx="4294967295" type="body"/>
          </p:nvPr>
        </p:nvSpPr>
        <p:spPr>
          <a:xfrm>
            <a:off x="600450" y="1289300"/>
            <a:ext cx="7866900" cy="3200400"/>
          </a:xfrm>
          <a:prstGeom prst="rect">
            <a:avLst/>
          </a:prstGeom>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lang="en" sz="900">
                <a:solidFill>
                  <a:schemeClr val="lt2"/>
                </a:solidFill>
              </a:rPr>
              <a:t>Certain statements made in this presentation and any subsequent Q&amp;A period are forward-looking statements, within the meaning of Section 21E of the Securities Exchange Act of 1934, as amended, and are made pursuant to the safe harbor provisions of the Securities Litigation Reform Act of 1995. These statements include expectations for future financial market and economic conditions, the impact of acquisitions, the ability to deliver revenue, earnings per share and other financial projections. These forward-looking statements are subject to change, and actual results may materially differ from those set forth in this presentation due to certain risks and uncertainties. The Company’s results may be adversely affected if the Company is unable to market, manufacture and ship new products, obtain new customers, or integrate new acquisitions. The Company’s results would also be negatively impacted by weakening in the macro economic environment, or foreign exchange fluctuations or the imposition of barriers to international trade. Any failure to achieve predicted results could negatively impact the Company’s revenues, cash flow from operations, and other financial results. The Company’s financial results will also depend on a number of other factors and risks detailed from time to time in reports filed with the SEC, including its quarterly reports on Form 10-Q and its annual report on Form 10-K, such as changes in economic conditions, further worsening in the geospatial market, critical part supply chain shortages, possible write-offs of goodwill, and regulatory proceedings affecting GPS. Undue reliance should not be placed on any forward-looking statement contained herein, especially in light of greater uncertainty than normal in the economy in general. These statements reflect the Company’s position as of the date of this presentation. The Company expressly disclaims any undertaking to release publicly any updates or revisions to any statements to reflect any change in the Company’s expectations or any change of events, conditions, or circumstances on which any such statement is based. </a:t>
            </a:r>
            <a:endParaRPr sz="900">
              <a:solidFill>
                <a:schemeClr val="lt2"/>
              </a:solidFill>
            </a:endParaRPr>
          </a:p>
          <a:p>
            <a:pPr indent="0" lvl="0" marL="0" rtl="0" algn="l">
              <a:lnSpc>
                <a:spcPct val="150000"/>
              </a:lnSpc>
              <a:spcBef>
                <a:spcPts val="1600"/>
              </a:spcBef>
              <a:spcAft>
                <a:spcPts val="1600"/>
              </a:spcAft>
              <a:buNone/>
            </a:pPr>
            <a:r>
              <a:t/>
            </a:r>
            <a:endParaRPr sz="800">
              <a:solidFill>
                <a:schemeClr val="lt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0" name="Shape 470"/>
        <p:cNvGrpSpPr/>
        <p:nvPr/>
      </p:nvGrpSpPr>
      <p:grpSpPr>
        <a:xfrm>
          <a:off x="0" y="0"/>
          <a:ext cx="0" cy="0"/>
          <a:chOff x="0" y="0"/>
          <a:chExt cx="0" cy="0"/>
        </a:xfrm>
      </p:grpSpPr>
      <p:sp>
        <p:nvSpPr>
          <p:cNvPr id="471" name="Google Shape;471;p50"/>
          <p:cNvSpPr txBox="1"/>
          <p:nvPr>
            <p:ph type="title"/>
          </p:nvPr>
        </p:nvSpPr>
        <p:spPr>
          <a:xfrm>
            <a:off x="676650" y="3209550"/>
            <a:ext cx="7790700" cy="1280100"/>
          </a:xfrm>
          <a:prstGeom prst="rect">
            <a:avLst/>
          </a:prstGeom>
        </p:spPr>
        <p:txBody>
          <a:bodyPr anchorCtr="0" anchor="ctr" bIns="91425" lIns="320025" spcFirstLastPara="1" rIns="320025" wrap="square" tIns="91425">
            <a:noAutofit/>
          </a:bodyPr>
          <a:lstStyle/>
          <a:p>
            <a:pPr indent="0" lvl="0" marL="0" rtl="0" algn="l">
              <a:lnSpc>
                <a:spcPct val="110000"/>
              </a:lnSpc>
              <a:spcBef>
                <a:spcPts val="0"/>
              </a:spcBef>
              <a:spcAft>
                <a:spcPts val="0"/>
              </a:spcAft>
              <a:buNone/>
            </a:pPr>
            <a:r>
              <a:rPr lang="en" sz="1800"/>
              <a:t>Our technology-forward solutions deliver digital insights that solve physical world problems.</a:t>
            </a: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75" name="Shape 475"/>
        <p:cNvGrpSpPr/>
        <p:nvPr/>
      </p:nvGrpSpPr>
      <p:grpSpPr>
        <a:xfrm>
          <a:off x="0" y="0"/>
          <a:ext cx="0" cy="0"/>
          <a:chOff x="0" y="0"/>
          <a:chExt cx="0" cy="0"/>
        </a:xfrm>
      </p:grpSpPr>
      <p:sp>
        <p:nvSpPr>
          <p:cNvPr id="476" name="Google Shape;476;p51"/>
          <p:cNvSpPr txBox="1"/>
          <p:nvPr>
            <p:ph type="title"/>
          </p:nvPr>
        </p:nvSpPr>
        <p:spPr>
          <a:xfrm>
            <a:off x="676650" y="3209550"/>
            <a:ext cx="7790700" cy="1280100"/>
          </a:xfrm>
          <a:prstGeom prst="rect">
            <a:avLst/>
          </a:prstGeom>
        </p:spPr>
        <p:txBody>
          <a:bodyPr anchorCtr="0" anchor="ctr" bIns="91425" lIns="320025" spcFirstLastPara="1" rIns="320025" wrap="square" tIns="91425">
            <a:noAutofit/>
          </a:bodyPr>
          <a:lstStyle/>
          <a:p>
            <a:pPr indent="0" lvl="0" marL="0" rtl="0" algn="l">
              <a:lnSpc>
                <a:spcPct val="110000"/>
              </a:lnSpc>
              <a:spcBef>
                <a:spcPts val="0"/>
              </a:spcBef>
              <a:spcAft>
                <a:spcPts val="0"/>
              </a:spcAft>
              <a:buNone/>
            </a:pPr>
            <a:r>
              <a:rPr lang="en" sz="1800"/>
              <a:t>We enable real-time data integration throughout project </a:t>
            </a:r>
            <a:endParaRPr sz="1800"/>
          </a:p>
          <a:p>
            <a:pPr indent="0" lvl="0" marL="0" rtl="0" algn="l">
              <a:lnSpc>
                <a:spcPct val="110000"/>
              </a:lnSpc>
              <a:spcBef>
                <a:spcPts val="0"/>
              </a:spcBef>
              <a:spcAft>
                <a:spcPts val="0"/>
              </a:spcAft>
              <a:buNone/>
            </a:pPr>
            <a:r>
              <a:rPr lang="en" sz="1800"/>
              <a:t>lifecycles</a:t>
            </a:r>
            <a:r>
              <a:rPr lang="en" sz="1800"/>
              <a:t> to create seamless system workflows.</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0" name="Shape 480"/>
        <p:cNvGrpSpPr/>
        <p:nvPr/>
      </p:nvGrpSpPr>
      <p:grpSpPr>
        <a:xfrm>
          <a:off x="0" y="0"/>
          <a:ext cx="0" cy="0"/>
          <a:chOff x="0" y="0"/>
          <a:chExt cx="0" cy="0"/>
        </a:xfrm>
      </p:grpSpPr>
      <p:sp>
        <p:nvSpPr>
          <p:cNvPr id="481" name="Google Shape;481;p52"/>
          <p:cNvSpPr txBox="1"/>
          <p:nvPr>
            <p:ph type="title"/>
          </p:nvPr>
        </p:nvSpPr>
        <p:spPr>
          <a:xfrm>
            <a:off x="676650" y="3209550"/>
            <a:ext cx="7790700" cy="1280100"/>
          </a:xfrm>
          <a:prstGeom prst="rect">
            <a:avLst/>
          </a:prstGeom>
        </p:spPr>
        <p:txBody>
          <a:bodyPr anchorCtr="0" anchor="ctr" bIns="91425" lIns="320025" spcFirstLastPara="1" rIns="320025" wrap="square" tIns="91425">
            <a:noAutofit/>
          </a:bodyPr>
          <a:lstStyle/>
          <a:p>
            <a:pPr indent="0" lvl="0" marL="0" rtl="0" algn="l">
              <a:lnSpc>
                <a:spcPct val="110000"/>
              </a:lnSpc>
              <a:spcBef>
                <a:spcPts val="0"/>
              </a:spcBef>
              <a:spcAft>
                <a:spcPts val="0"/>
              </a:spcAft>
              <a:buNone/>
            </a:pPr>
            <a:r>
              <a:rPr lang="en" sz="1800"/>
              <a:t>P</a:t>
            </a:r>
            <a:r>
              <a:rPr lang="en" sz="1800"/>
              <a:t>artnering with our customers, we are optimizing task productivity to transform the way the world works.</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485" name="Shape 485"/>
        <p:cNvGrpSpPr/>
        <p:nvPr/>
      </p:nvGrpSpPr>
      <p:grpSpPr>
        <a:xfrm>
          <a:off x="0" y="0"/>
          <a:ext cx="0" cy="0"/>
          <a:chOff x="0" y="0"/>
          <a:chExt cx="0" cy="0"/>
        </a:xfrm>
      </p:grpSpPr>
      <p:sp>
        <p:nvSpPr>
          <p:cNvPr id="486" name="Google Shape;486;p53"/>
          <p:cNvSpPr txBox="1"/>
          <p:nvPr>
            <p:ph idx="1" type="subTitle"/>
          </p:nvPr>
        </p:nvSpPr>
        <p:spPr>
          <a:xfrm>
            <a:off x="676650" y="3210750"/>
            <a:ext cx="3895200" cy="1278000"/>
          </a:xfrm>
          <a:prstGeom prst="rect">
            <a:avLst/>
          </a:prstGeom>
        </p:spPr>
        <p:txBody>
          <a:bodyPr anchorCtr="0" anchor="t" bIns="91425" lIns="320025" spcFirstLastPara="1" rIns="320025" wrap="square" tIns="228600">
            <a:noAutofit/>
          </a:bodyPr>
          <a:lstStyle/>
          <a:p>
            <a:pPr indent="0" lvl="0" marL="0" rtl="0" algn="l">
              <a:spcBef>
                <a:spcPts val="0"/>
              </a:spcBef>
              <a:spcAft>
                <a:spcPts val="1600"/>
              </a:spcAft>
              <a:buNone/>
            </a:pPr>
            <a:r>
              <a:rPr lang="en"/>
              <a:t>T</a:t>
            </a:r>
            <a:r>
              <a:rPr lang="en"/>
              <a:t>he world’s first commercial GPS company</a:t>
            </a:r>
            <a:endParaRPr/>
          </a:p>
        </p:txBody>
      </p:sp>
      <p:sp>
        <p:nvSpPr>
          <p:cNvPr id="487" name="Google Shape;487;p53"/>
          <p:cNvSpPr txBox="1"/>
          <p:nvPr>
            <p:ph type="title"/>
          </p:nvPr>
        </p:nvSpPr>
        <p:spPr>
          <a:xfrm>
            <a:off x="676650" y="1927350"/>
            <a:ext cx="3895200" cy="1283400"/>
          </a:xfrm>
          <a:prstGeom prst="rect">
            <a:avLst/>
          </a:prstGeom>
        </p:spPr>
        <p:txBody>
          <a:bodyPr anchorCtr="0" anchor="b" bIns="91425" lIns="320025" spcFirstLastPara="1" rIns="320025" wrap="square" tIns="91425">
            <a:noAutofit/>
          </a:bodyPr>
          <a:lstStyle/>
          <a:p>
            <a:pPr indent="0" lvl="0" marL="0" rtl="0" algn="l">
              <a:spcBef>
                <a:spcPts val="0"/>
              </a:spcBef>
              <a:spcAft>
                <a:spcPts val="0"/>
              </a:spcAft>
              <a:buNone/>
            </a:pPr>
            <a:r>
              <a:rPr lang="en"/>
              <a:t>Our Story</a:t>
            </a:r>
            <a:endParaRPr/>
          </a:p>
        </p:txBody>
      </p:sp>
      <p:sp>
        <p:nvSpPr>
          <p:cNvPr id="488" name="Google Shape;488;p53"/>
          <p:cNvSpPr/>
          <p:nvPr/>
        </p:nvSpPr>
        <p:spPr>
          <a:xfrm>
            <a:off x="1001275" y="3210750"/>
            <a:ext cx="649200" cy="516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54"/>
          <p:cNvSpPr/>
          <p:nvPr/>
        </p:nvSpPr>
        <p:spPr>
          <a:xfrm>
            <a:off x="6082025" y="1555788"/>
            <a:ext cx="2841900" cy="1095000"/>
          </a:xfrm>
          <a:prstGeom prst="homePlat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54"/>
          <p:cNvSpPr/>
          <p:nvPr/>
        </p:nvSpPr>
        <p:spPr>
          <a:xfrm>
            <a:off x="4056926" y="1555788"/>
            <a:ext cx="2769600" cy="1095000"/>
          </a:xfrm>
          <a:prstGeom prst="homePlat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54"/>
          <p:cNvSpPr/>
          <p:nvPr/>
        </p:nvSpPr>
        <p:spPr>
          <a:xfrm>
            <a:off x="1824600" y="1555788"/>
            <a:ext cx="2769600" cy="1095000"/>
          </a:xfrm>
          <a:prstGeom prst="homePlate">
            <a:avLst>
              <a:gd fmla="val 50000"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54"/>
          <p:cNvSpPr txBox="1"/>
          <p:nvPr>
            <p:ph type="title"/>
          </p:nvPr>
        </p:nvSpPr>
        <p:spPr>
          <a:xfrm>
            <a:off x="676650" y="10225"/>
            <a:ext cx="7790400" cy="1107600"/>
          </a:xfrm>
          <a:prstGeom prst="rect">
            <a:avLst/>
          </a:prstGeom>
        </p:spPr>
        <p:txBody>
          <a:bodyPr anchorCtr="0" anchor="b" bIns="228600" lIns="0" spcFirstLastPara="1" rIns="0" wrap="square" tIns="0">
            <a:noAutofit/>
          </a:bodyPr>
          <a:lstStyle/>
          <a:p>
            <a:pPr indent="0" lvl="0" marL="0" rtl="0" algn="ctr">
              <a:spcBef>
                <a:spcPts val="0"/>
              </a:spcBef>
              <a:spcAft>
                <a:spcPts val="0"/>
              </a:spcAft>
              <a:buNone/>
            </a:pPr>
            <a:r>
              <a:rPr lang="en"/>
              <a:t>Driven by Innovation &amp; Experience</a:t>
            </a:r>
            <a:endParaRPr/>
          </a:p>
        </p:txBody>
      </p:sp>
      <p:sp>
        <p:nvSpPr>
          <p:cNvPr id="497" name="Google Shape;497;p54"/>
          <p:cNvSpPr/>
          <p:nvPr/>
        </p:nvSpPr>
        <p:spPr>
          <a:xfrm>
            <a:off x="-150" y="1555788"/>
            <a:ext cx="2425800" cy="1095000"/>
          </a:xfrm>
          <a:prstGeom prst="homePlate">
            <a:avLst>
              <a:gd fmla="val 50000"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54"/>
          <p:cNvSpPr txBox="1"/>
          <p:nvPr>
            <p:ph idx="4294967295" type="subTitle"/>
          </p:nvPr>
        </p:nvSpPr>
        <p:spPr>
          <a:xfrm>
            <a:off x="-150" y="3091075"/>
            <a:ext cx="9144000" cy="563700"/>
          </a:xfrm>
          <a:prstGeom prst="rect">
            <a:avLst/>
          </a:prstGeom>
        </p:spPr>
        <p:txBody>
          <a:bodyPr anchorCtr="0" anchor="t" bIns="91425" lIns="0" spcFirstLastPara="1" rIns="91425" wrap="square" tIns="91425">
            <a:noAutofit/>
          </a:bodyPr>
          <a:lstStyle/>
          <a:p>
            <a:pPr indent="0" lvl="0" marL="0" rtl="0" algn="ctr">
              <a:spcBef>
                <a:spcPts val="0"/>
              </a:spcBef>
              <a:spcAft>
                <a:spcPts val="1600"/>
              </a:spcAft>
              <a:buNone/>
            </a:pPr>
            <a:r>
              <a:rPr lang="en" sz="2000">
                <a:solidFill>
                  <a:srgbClr val="FFFFFF"/>
                </a:solidFill>
                <a:latin typeface="Open Sans ExtraBold"/>
                <a:ea typeface="Open Sans ExtraBold"/>
                <a:cs typeface="Open Sans ExtraBold"/>
                <a:sym typeface="Open Sans ExtraBold"/>
              </a:rPr>
              <a:t>Strategic &amp; Managerial Continuity</a:t>
            </a:r>
            <a:endParaRPr sz="2000">
              <a:solidFill>
                <a:srgbClr val="FFFFFF"/>
              </a:solidFill>
              <a:latin typeface="Open Sans ExtraBold"/>
              <a:ea typeface="Open Sans ExtraBold"/>
              <a:cs typeface="Open Sans ExtraBold"/>
              <a:sym typeface="Open Sans ExtraBold"/>
            </a:endParaRPr>
          </a:p>
        </p:txBody>
      </p:sp>
      <p:sp>
        <p:nvSpPr>
          <p:cNvPr id="499" name="Google Shape;499;p54"/>
          <p:cNvSpPr txBox="1"/>
          <p:nvPr>
            <p:ph idx="4294967295" type="subTitle"/>
          </p:nvPr>
        </p:nvSpPr>
        <p:spPr>
          <a:xfrm>
            <a:off x="684138" y="3849625"/>
            <a:ext cx="1926300" cy="914400"/>
          </a:xfrm>
          <a:prstGeom prst="rect">
            <a:avLst/>
          </a:prstGeom>
        </p:spPr>
        <p:txBody>
          <a:bodyPr anchorCtr="0" anchor="t" bIns="91425" lIns="0" spcFirstLastPara="1" rIns="91425" wrap="square" tIns="228600">
            <a:noAutofit/>
          </a:bodyPr>
          <a:lstStyle/>
          <a:p>
            <a:pPr indent="0" lvl="0" marL="0" rtl="0" algn="l">
              <a:spcBef>
                <a:spcPts val="0"/>
              </a:spcBef>
              <a:spcAft>
                <a:spcPts val="0"/>
              </a:spcAft>
              <a:buNone/>
            </a:pPr>
            <a:r>
              <a:rPr b="1" lang="en">
                <a:solidFill>
                  <a:schemeClr val="lt1"/>
                </a:solidFill>
              </a:rPr>
              <a:t>Charlie Trimble</a:t>
            </a:r>
            <a:endParaRPr b="1">
              <a:solidFill>
                <a:schemeClr val="lt1"/>
              </a:solidFill>
            </a:endParaRPr>
          </a:p>
          <a:p>
            <a:pPr indent="0" lvl="0" marL="0" rtl="0" algn="l">
              <a:spcBef>
                <a:spcPts val="0"/>
              </a:spcBef>
              <a:spcAft>
                <a:spcPts val="0"/>
              </a:spcAft>
              <a:buNone/>
            </a:pPr>
            <a:r>
              <a:rPr lang="en" sz="1600">
                <a:solidFill>
                  <a:schemeClr val="lt1"/>
                </a:solidFill>
              </a:rPr>
              <a:t>1978–1998 </a:t>
            </a:r>
            <a:endParaRPr sz="1600">
              <a:solidFill>
                <a:schemeClr val="lt1"/>
              </a:solidFill>
            </a:endParaRPr>
          </a:p>
        </p:txBody>
      </p:sp>
      <p:sp>
        <p:nvSpPr>
          <p:cNvPr id="500" name="Google Shape;500;p54"/>
          <p:cNvSpPr txBox="1"/>
          <p:nvPr>
            <p:ph idx="4294967295" type="subTitle"/>
          </p:nvPr>
        </p:nvSpPr>
        <p:spPr>
          <a:xfrm>
            <a:off x="3617975" y="3849625"/>
            <a:ext cx="2596800" cy="914400"/>
          </a:xfrm>
          <a:prstGeom prst="rect">
            <a:avLst/>
          </a:prstGeom>
        </p:spPr>
        <p:txBody>
          <a:bodyPr anchorCtr="0" anchor="t" bIns="91425" lIns="0" spcFirstLastPara="1" rIns="91425" wrap="square" tIns="228600">
            <a:noAutofit/>
          </a:bodyPr>
          <a:lstStyle/>
          <a:p>
            <a:pPr indent="0" lvl="0" marL="0" rtl="0" algn="l">
              <a:spcBef>
                <a:spcPts val="0"/>
              </a:spcBef>
              <a:spcAft>
                <a:spcPts val="0"/>
              </a:spcAft>
              <a:buNone/>
            </a:pPr>
            <a:r>
              <a:rPr b="1" lang="en">
                <a:solidFill>
                  <a:schemeClr val="lt1"/>
                </a:solidFill>
              </a:rPr>
              <a:t>Steve Berglund</a:t>
            </a:r>
            <a:endParaRPr b="1">
              <a:solidFill>
                <a:schemeClr val="lt1"/>
              </a:solidFill>
            </a:endParaRPr>
          </a:p>
          <a:p>
            <a:pPr indent="0" lvl="0" marL="0" rtl="0" algn="l">
              <a:spcBef>
                <a:spcPts val="0"/>
              </a:spcBef>
              <a:spcAft>
                <a:spcPts val="1600"/>
              </a:spcAft>
              <a:buNone/>
            </a:pPr>
            <a:r>
              <a:rPr lang="en" sz="1600">
                <a:solidFill>
                  <a:schemeClr val="lt1"/>
                </a:solidFill>
              </a:rPr>
              <a:t>1999–2019 </a:t>
            </a:r>
            <a:endParaRPr sz="1600">
              <a:solidFill>
                <a:schemeClr val="lt1"/>
              </a:solidFill>
            </a:endParaRPr>
          </a:p>
        </p:txBody>
      </p:sp>
      <p:sp>
        <p:nvSpPr>
          <p:cNvPr id="501" name="Google Shape;501;p54"/>
          <p:cNvSpPr txBox="1"/>
          <p:nvPr>
            <p:ph idx="4294967295" type="subTitle"/>
          </p:nvPr>
        </p:nvSpPr>
        <p:spPr>
          <a:xfrm>
            <a:off x="6519675" y="3849625"/>
            <a:ext cx="1975200" cy="914400"/>
          </a:xfrm>
          <a:prstGeom prst="rect">
            <a:avLst/>
          </a:prstGeom>
        </p:spPr>
        <p:txBody>
          <a:bodyPr anchorCtr="0" anchor="t" bIns="91425" lIns="0" spcFirstLastPara="1" rIns="91425" wrap="square" tIns="228600">
            <a:noAutofit/>
          </a:bodyPr>
          <a:lstStyle/>
          <a:p>
            <a:pPr indent="0" lvl="0" marL="0" rtl="0" algn="l">
              <a:spcBef>
                <a:spcPts val="0"/>
              </a:spcBef>
              <a:spcAft>
                <a:spcPts val="0"/>
              </a:spcAft>
              <a:buNone/>
            </a:pPr>
            <a:r>
              <a:rPr b="1" lang="en">
                <a:solidFill>
                  <a:schemeClr val="lt1"/>
                </a:solidFill>
              </a:rPr>
              <a:t>Rob Painter</a:t>
            </a:r>
            <a:endParaRPr b="1">
              <a:solidFill>
                <a:schemeClr val="lt1"/>
              </a:solidFill>
            </a:endParaRPr>
          </a:p>
          <a:p>
            <a:pPr indent="0" lvl="0" marL="0" rtl="0" algn="l">
              <a:spcBef>
                <a:spcPts val="0"/>
              </a:spcBef>
              <a:spcAft>
                <a:spcPts val="1600"/>
              </a:spcAft>
              <a:buNone/>
            </a:pPr>
            <a:r>
              <a:rPr lang="en" sz="1600">
                <a:solidFill>
                  <a:schemeClr val="lt1"/>
                </a:solidFill>
              </a:rPr>
              <a:t>2020– </a:t>
            </a:r>
            <a:endParaRPr sz="1600">
              <a:solidFill>
                <a:schemeClr val="lt1"/>
              </a:solidFill>
            </a:endParaRPr>
          </a:p>
        </p:txBody>
      </p:sp>
      <p:sp>
        <p:nvSpPr>
          <p:cNvPr id="502" name="Google Shape;502;p54"/>
          <p:cNvSpPr txBox="1"/>
          <p:nvPr>
            <p:ph idx="4294967295" type="subTitle"/>
          </p:nvPr>
        </p:nvSpPr>
        <p:spPr>
          <a:xfrm>
            <a:off x="519875" y="1736475"/>
            <a:ext cx="1481400" cy="640200"/>
          </a:xfrm>
          <a:prstGeom prst="rect">
            <a:avLst/>
          </a:prstGeom>
        </p:spPr>
        <p:txBody>
          <a:bodyPr anchorCtr="0" anchor="t" bIns="91425" lIns="137150" spcFirstLastPara="1" rIns="91425" wrap="square" tIns="91425">
            <a:noAutofit/>
          </a:bodyPr>
          <a:lstStyle/>
          <a:p>
            <a:pPr indent="0" lvl="0" marL="0" rtl="0" algn="l">
              <a:spcBef>
                <a:spcPts val="0"/>
              </a:spcBef>
              <a:spcAft>
                <a:spcPts val="0"/>
              </a:spcAft>
              <a:buNone/>
            </a:pPr>
            <a:r>
              <a:rPr b="1" lang="en" sz="1600">
                <a:solidFill>
                  <a:schemeClr val="lt1"/>
                </a:solidFill>
              </a:rPr>
              <a:t>GPS </a:t>
            </a:r>
            <a:br>
              <a:rPr b="1" lang="en" sz="1600">
                <a:solidFill>
                  <a:schemeClr val="lt1"/>
                </a:solidFill>
              </a:rPr>
            </a:br>
            <a:r>
              <a:rPr b="1" lang="en" sz="1600">
                <a:solidFill>
                  <a:schemeClr val="lt1"/>
                </a:solidFill>
              </a:rPr>
              <a:t>Technology</a:t>
            </a:r>
            <a:endParaRPr b="1" sz="1600">
              <a:solidFill>
                <a:schemeClr val="lt1"/>
              </a:solidFill>
            </a:endParaRPr>
          </a:p>
          <a:p>
            <a:pPr indent="0" lvl="0" marL="0" rtl="0" algn="l">
              <a:spcBef>
                <a:spcPts val="0"/>
              </a:spcBef>
              <a:spcAft>
                <a:spcPts val="1600"/>
              </a:spcAft>
              <a:buNone/>
            </a:pPr>
            <a:r>
              <a:t/>
            </a:r>
            <a:endParaRPr b="1" sz="1600">
              <a:solidFill>
                <a:schemeClr val="lt1"/>
              </a:solidFill>
            </a:endParaRPr>
          </a:p>
        </p:txBody>
      </p:sp>
      <p:sp>
        <p:nvSpPr>
          <p:cNvPr id="503" name="Google Shape;503;p54"/>
          <p:cNvSpPr txBox="1"/>
          <p:nvPr>
            <p:ph idx="4294967295" type="subTitle"/>
          </p:nvPr>
        </p:nvSpPr>
        <p:spPr>
          <a:xfrm>
            <a:off x="2631075" y="1736475"/>
            <a:ext cx="1526100" cy="640200"/>
          </a:xfrm>
          <a:prstGeom prst="rect">
            <a:avLst/>
          </a:prstGeom>
        </p:spPr>
        <p:txBody>
          <a:bodyPr anchorCtr="0" anchor="t" bIns="91425" lIns="137150" spcFirstLastPara="1" rIns="91425" wrap="square" tIns="91425">
            <a:noAutofit/>
          </a:bodyPr>
          <a:lstStyle/>
          <a:p>
            <a:pPr indent="0" lvl="0" marL="0" rtl="0" algn="l">
              <a:spcBef>
                <a:spcPts val="0"/>
              </a:spcBef>
              <a:spcAft>
                <a:spcPts val="0"/>
              </a:spcAft>
              <a:buNone/>
            </a:pPr>
            <a:r>
              <a:rPr b="1" lang="en" sz="1600">
                <a:solidFill>
                  <a:schemeClr val="lt1"/>
                </a:solidFill>
              </a:rPr>
              <a:t>Precise Positioning</a:t>
            </a:r>
            <a:endParaRPr b="1" sz="1600">
              <a:solidFill>
                <a:schemeClr val="lt1"/>
              </a:solidFill>
            </a:endParaRPr>
          </a:p>
          <a:p>
            <a:pPr indent="0" lvl="0" marL="0" rtl="0" algn="l">
              <a:spcBef>
                <a:spcPts val="1600"/>
              </a:spcBef>
              <a:spcAft>
                <a:spcPts val="1600"/>
              </a:spcAft>
              <a:buNone/>
            </a:pPr>
            <a:r>
              <a:t/>
            </a:r>
            <a:endParaRPr b="1" sz="1600">
              <a:solidFill>
                <a:schemeClr val="lt1"/>
              </a:solidFill>
            </a:endParaRPr>
          </a:p>
        </p:txBody>
      </p:sp>
      <p:sp>
        <p:nvSpPr>
          <p:cNvPr id="504" name="Google Shape;504;p54"/>
          <p:cNvSpPr txBox="1"/>
          <p:nvPr>
            <p:ph idx="4294967295" type="subTitle"/>
          </p:nvPr>
        </p:nvSpPr>
        <p:spPr>
          <a:xfrm>
            <a:off x="4786975" y="1736475"/>
            <a:ext cx="1587000" cy="640200"/>
          </a:xfrm>
          <a:prstGeom prst="rect">
            <a:avLst/>
          </a:prstGeom>
        </p:spPr>
        <p:txBody>
          <a:bodyPr anchorCtr="0" anchor="t" bIns="91425" lIns="137150" spcFirstLastPara="1" rIns="91425" wrap="square" tIns="91425">
            <a:noAutofit/>
          </a:bodyPr>
          <a:lstStyle/>
          <a:p>
            <a:pPr indent="0" lvl="0" marL="0" rtl="0" algn="l">
              <a:spcBef>
                <a:spcPts val="0"/>
              </a:spcBef>
              <a:spcAft>
                <a:spcPts val="0"/>
              </a:spcAft>
              <a:buNone/>
            </a:pPr>
            <a:r>
              <a:rPr b="1" lang="en" sz="1600">
                <a:solidFill>
                  <a:schemeClr val="lt1"/>
                </a:solidFill>
              </a:rPr>
              <a:t>Productivity Optimization</a:t>
            </a:r>
            <a:endParaRPr b="1" sz="1600">
              <a:solidFill>
                <a:schemeClr val="lt1"/>
              </a:solidFill>
            </a:endParaRPr>
          </a:p>
          <a:p>
            <a:pPr indent="0" lvl="0" marL="0" rtl="0" algn="l">
              <a:spcBef>
                <a:spcPts val="1600"/>
              </a:spcBef>
              <a:spcAft>
                <a:spcPts val="1600"/>
              </a:spcAft>
              <a:buNone/>
            </a:pPr>
            <a:r>
              <a:t/>
            </a:r>
            <a:endParaRPr b="1" sz="1600">
              <a:solidFill>
                <a:schemeClr val="lt1"/>
              </a:solidFill>
            </a:endParaRPr>
          </a:p>
        </p:txBody>
      </p:sp>
      <p:sp>
        <p:nvSpPr>
          <p:cNvPr id="505" name="Google Shape;505;p54"/>
          <p:cNvSpPr txBox="1"/>
          <p:nvPr>
            <p:ph idx="4294967295" type="subTitle"/>
          </p:nvPr>
        </p:nvSpPr>
        <p:spPr>
          <a:xfrm>
            <a:off x="7003775" y="1736475"/>
            <a:ext cx="1463400" cy="640200"/>
          </a:xfrm>
          <a:prstGeom prst="rect">
            <a:avLst/>
          </a:prstGeom>
        </p:spPr>
        <p:txBody>
          <a:bodyPr anchorCtr="0" anchor="t" bIns="91425" lIns="137150" spcFirstLastPara="1" rIns="91425" wrap="square" tIns="91425">
            <a:noAutofit/>
          </a:bodyPr>
          <a:lstStyle/>
          <a:p>
            <a:pPr indent="0" lvl="0" marL="0" rtl="0" algn="l">
              <a:spcBef>
                <a:spcPts val="0"/>
              </a:spcBef>
              <a:spcAft>
                <a:spcPts val="0"/>
              </a:spcAft>
              <a:buNone/>
            </a:pPr>
            <a:r>
              <a:rPr b="1" lang="en" sz="1600">
                <a:solidFill>
                  <a:schemeClr val="lt1"/>
                </a:solidFill>
              </a:rPr>
              <a:t>Connected Workflow</a:t>
            </a:r>
            <a:endParaRPr b="1" sz="1600">
              <a:solidFill>
                <a:schemeClr val="lt1"/>
              </a:solidFill>
            </a:endParaRPr>
          </a:p>
          <a:p>
            <a:pPr indent="0" lvl="0" marL="0" rtl="0" algn="l">
              <a:spcBef>
                <a:spcPts val="1600"/>
              </a:spcBef>
              <a:spcAft>
                <a:spcPts val="1600"/>
              </a:spcAft>
              <a:buNone/>
            </a:pPr>
            <a:r>
              <a:t/>
            </a:r>
            <a:endParaRPr b="1" sz="1600">
              <a:solidFill>
                <a:schemeClr val="lt1"/>
              </a:solidFill>
            </a:endParaRPr>
          </a:p>
        </p:txBody>
      </p:sp>
      <p:cxnSp>
        <p:nvCxnSpPr>
          <p:cNvPr id="506" name="Google Shape;506;p54"/>
          <p:cNvCxnSpPr/>
          <p:nvPr/>
        </p:nvCxnSpPr>
        <p:spPr>
          <a:xfrm>
            <a:off x="905250" y="3857650"/>
            <a:ext cx="7620000" cy="1200"/>
          </a:xfrm>
          <a:prstGeom prst="straightConnector1">
            <a:avLst/>
          </a:prstGeom>
          <a:noFill/>
          <a:ln cap="flat" cmpd="sng" w="38100">
            <a:solidFill>
              <a:schemeClr val="dk2"/>
            </a:solidFill>
            <a:prstDash val="solid"/>
            <a:round/>
            <a:headEnd len="med" w="med" type="none"/>
            <a:tailEnd len="med" w="med" type="triangle"/>
          </a:ln>
        </p:spPr>
      </p:cxnSp>
      <p:sp>
        <p:nvSpPr>
          <p:cNvPr id="507" name="Google Shape;507;p54"/>
          <p:cNvSpPr/>
          <p:nvPr/>
        </p:nvSpPr>
        <p:spPr>
          <a:xfrm>
            <a:off x="676650" y="3735313"/>
            <a:ext cx="228600" cy="228600"/>
          </a:xfrm>
          <a:prstGeom prst="ellipse">
            <a:avLst/>
          </a:prstGeom>
          <a:solidFill>
            <a:schemeClr val="dk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54"/>
          <p:cNvSpPr/>
          <p:nvPr/>
        </p:nvSpPr>
        <p:spPr>
          <a:xfrm>
            <a:off x="3617975" y="3735313"/>
            <a:ext cx="228600" cy="228600"/>
          </a:xfrm>
          <a:prstGeom prst="ellipse">
            <a:avLst/>
          </a:prstGeom>
          <a:solidFill>
            <a:schemeClr val="dk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54"/>
          <p:cNvSpPr/>
          <p:nvPr/>
        </p:nvSpPr>
        <p:spPr>
          <a:xfrm>
            <a:off x="6519675" y="3743338"/>
            <a:ext cx="228600" cy="228600"/>
          </a:xfrm>
          <a:prstGeom prst="ellipse">
            <a:avLst/>
          </a:prstGeom>
          <a:solidFill>
            <a:schemeClr val="dk1"/>
          </a:solidFill>
          <a:ln cap="flat" cmpd="sng" w="3810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13" name="Shape 513"/>
        <p:cNvGrpSpPr/>
        <p:nvPr/>
      </p:nvGrpSpPr>
      <p:grpSpPr>
        <a:xfrm>
          <a:off x="0" y="0"/>
          <a:ext cx="0" cy="0"/>
          <a:chOff x="0" y="0"/>
          <a:chExt cx="0" cy="0"/>
        </a:xfrm>
      </p:grpSpPr>
      <p:sp>
        <p:nvSpPr>
          <p:cNvPr id="514" name="Google Shape;514;p55"/>
          <p:cNvSpPr txBox="1"/>
          <p:nvPr>
            <p:ph type="title"/>
          </p:nvPr>
        </p:nvSpPr>
        <p:spPr>
          <a:xfrm>
            <a:off x="-150" y="10225"/>
            <a:ext cx="9144000" cy="1131900"/>
          </a:xfrm>
          <a:prstGeom prst="rect">
            <a:avLst/>
          </a:prstGeom>
        </p:spPr>
        <p:txBody>
          <a:bodyPr anchorCtr="0" anchor="b" bIns="228600" lIns="0" spcFirstLastPara="1" rIns="0" wrap="square" tIns="0">
            <a:noAutofit/>
          </a:bodyPr>
          <a:lstStyle/>
          <a:p>
            <a:pPr indent="0" lvl="0" marL="0" rtl="0" algn="ctr">
              <a:spcBef>
                <a:spcPts val="0"/>
              </a:spcBef>
              <a:spcAft>
                <a:spcPts val="0"/>
              </a:spcAft>
              <a:buNone/>
            </a:pPr>
            <a:r>
              <a:rPr lang="en"/>
              <a:t>Positioned to Optimize Operations</a:t>
            </a:r>
            <a:endParaRPr/>
          </a:p>
        </p:txBody>
      </p:sp>
      <p:grpSp>
        <p:nvGrpSpPr>
          <p:cNvPr id="515" name="Google Shape;515;p55"/>
          <p:cNvGrpSpPr/>
          <p:nvPr/>
        </p:nvGrpSpPr>
        <p:grpSpPr>
          <a:xfrm>
            <a:off x="1716061" y="1700781"/>
            <a:ext cx="501177" cy="457191"/>
            <a:chOff x="2078295" y="692059"/>
            <a:chExt cx="319873" cy="293636"/>
          </a:xfrm>
        </p:grpSpPr>
        <p:sp>
          <p:nvSpPr>
            <p:cNvPr id="516" name="Google Shape;516;p55"/>
            <p:cNvSpPr/>
            <p:nvPr/>
          </p:nvSpPr>
          <p:spPr>
            <a:xfrm>
              <a:off x="2078295" y="839492"/>
              <a:ext cx="319873" cy="146201"/>
            </a:xfrm>
            <a:custGeom>
              <a:rect b="b" l="l" r="r" t="t"/>
              <a:pathLst>
                <a:path extrusionOk="0" h="2379" w="5205">
                  <a:moveTo>
                    <a:pt x="1707" y="0"/>
                  </a:moveTo>
                  <a:lnTo>
                    <a:pt x="523" y="374"/>
                  </a:lnTo>
                  <a:lnTo>
                    <a:pt x="449" y="406"/>
                  </a:lnTo>
                  <a:lnTo>
                    <a:pt x="374" y="448"/>
                  </a:lnTo>
                  <a:lnTo>
                    <a:pt x="310" y="502"/>
                  </a:lnTo>
                  <a:lnTo>
                    <a:pt x="257" y="555"/>
                  </a:lnTo>
                  <a:lnTo>
                    <a:pt x="214" y="619"/>
                  </a:lnTo>
                  <a:lnTo>
                    <a:pt x="171" y="694"/>
                  </a:lnTo>
                  <a:lnTo>
                    <a:pt x="150" y="768"/>
                  </a:lnTo>
                  <a:lnTo>
                    <a:pt x="139" y="854"/>
                  </a:lnTo>
                  <a:lnTo>
                    <a:pt x="1" y="2293"/>
                  </a:lnTo>
                  <a:lnTo>
                    <a:pt x="1" y="2325"/>
                  </a:lnTo>
                  <a:lnTo>
                    <a:pt x="22" y="2357"/>
                  </a:lnTo>
                  <a:lnTo>
                    <a:pt x="43" y="2368"/>
                  </a:lnTo>
                  <a:lnTo>
                    <a:pt x="75" y="2378"/>
                  </a:lnTo>
                  <a:lnTo>
                    <a:pt x="5119" y="2378"/>
                  </a:lnTo>
                  <a:lnTo>
                    <a:pt x="5151" y="2368"/>
                  </a:lnTo>
                  <a:lnTo>
                    <a:pt x="5183" y="2357"/>
                  </a:lnTo>
                  <a:lnTo>
                    <a:pt x="5194" y="2325"/>
                  </a:lnTo>
                  <a:lnTo>
                    <a:pt x="5204" y="2293"/>
                  </a:lnTo>
                  <a:lnTo>
                    <a:pt x="5066" y="854"/>
                  </a:lnTo>
                  <a:lnTo>
                    <a:pt x="5055" y="768"/>
                  </a:lnTo>
                  <a:lnTo>
                    <a:pt x="5023" y="694"/>
                  </a:lnTo>
                  <a:lnTo>
                    <a:pt x="4991" y="619"/>
                  </a:lnTo>
                  <a:lnTo>
                    <a:pt x="4949" y="555"/>
                  </a:lnTo>
                  <a:lnTo>
                    <a:pt x="4885" y="502"/>
                  </a:lnTo>
                  <a:lnTo>
                    <a:pt x="4821" y="448"/>
                  </a:lnTo>
                  <a:lnTo>
                    <a:pt x="4757" y="406"/>
                  </a:lnTo>
                  <a:lnTo>
                    <a:pt x="4682" y="374"/>
                  </a:lnTo>
                  <a:lnTo>
                    <a:pt x="3498" y="0"/>
                  </a:lnTo>
                  <a:lnTo>
                    <a:pt x="3466" y="0"/>
                  </a:lnTo>
                  <a:lnTo>
                    <a:pt x="3434" y="11"/>
                  </a:lnTo>
                  <a:lnTo>
                    <a:pt x="3413" y="32"/>
                  </a:lnTo>
                  <a:lnTo>
                    <a:pt x="3392" y="54"/>
                  </a:lnTo>
                  <a:lnTo>
                    <a:pt x="3392" y="86"/>
                  </a:lnTo>
                  <a:lnTo>
                    <a:pt x="3402" y="118"/>
                  </a:lnTo>
                  <a:lnTo>
                    <a:pt x="3413" y="139"/>
                  </a:lnTo>
                  <a:lnTo>
                    <a:pt x="3445" y="160"/>
                  </a:lnTo>
                  <a:lnTo>
                    <a:pt x="4629" y="523"/>
                  </a:lnTo>
                  <a:lnTo>
                    <a:pt x="4682" y="555"/>
                  </a:lnTo>
                  <a:lnTo>
                    <a:pt x="4735" y="576"/>
                  </a:lnTo>
                  <a:lnTo>
                    <a:pt x="4778" y="619"/>
                  </a:lnTo>
                  <a:lnTo>
                    <a:pt x="4821" y="662"/>
                  </a:lnTo>
                  <a:lnTo>
                    <a:pt x="4853" y="704"/>
                  </a:lnTo>
                  <a:lnTo>
                    <a:pt x="4874" y="758"/>
                  </a:lnTo>
                  <a:lnTo>
                    <a:pt x="4895" y="811"/>
                  </a:lnTo>
                  <a:lnTo>
                    <a:pt x="4906" y="875"/>
                  </a:lnTo>
                  <a:lnTo>
                    <a:pt x="5034" y="2218"/>
                  </a:lnTo>
                  <a:lnTo>
                    <a:pt x="171" y="2218"/>
                  </a:lnTo>
                  <a:lnTo>
                    <a:pt x="289" y="875"/>
                  </a:lnTo>
                  <a:lnTo>
                    <a:pt x="299" y="811"/>
                  </a:lnTo>
                  <a:lnTo>
                    <a:pt x="321" y="758"/>
                  </a:lnTo>
                  <a:lnTo>
                    <a:pt x="353" y="704"/>
                  </a:lnTo>
                  <a:lnTo>
                    <a:pt x="385" y="662"/>
                  </a:lnTo>
                  <a:lnTo>
                    <a:pt x="417" y="619"/>
                  </a:lnTo>
                  <a:lnTo>
                    <a:pt x="470" y="576"/>
                  </a:lnTo>
                  <a:lnTo>
                    <a:pt x="512" y="555"/>
                  </a:lnTo>
                  <a:lnTo>
                    <a:pt x="566" y="523"/>
                  </a:lnTo>
                  <a:lnTo>
                    <a:pt x="1749" y="160"/>
                  </a:lnTo>
                  <a:lnTo>
                    <a:pt x="1781" y="139"/>
                  </a:lnTo>
                  <a:lnTo>
                    <a:pt x="1803" y="118"/>
                  </a:lnTo>
                  <a:lnTo>
                    <a:pt x="1813" y="86"/>
                  </a:lnTo>
                  <a:lnTo>
                    <a:pt x="1803" y="54"/>
                  </a:lnTo>
                  <a:lnTo>
                    <a:pt x="1792" y="32"/>
                  </a:lnTo>
                  <a:lnTo>
                    <a:pt x="1771" y="11"/>
                  </a:lnTo>
                  <a:lnTo>
                    <a:pt x="173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55"/>
            <p:cNvSpPr/>
            <p:nvPr/>
          </p:nvSpPr>
          <p:spPr>
            <a:xfrm>
              <a:off x="2179882" y="839492"/>
              <a:ext cx="116703" cy="41359"/>
            </a:xfrm>
            <a:custGeom>
              <a:rect b="b" l="l" r="r" t="t"/>
              <a:pathLst>
                <a:path extrusionOk="0" h="673" w="1899">
                  <a:moveTo>
                    <a:pt x="54" y="0"/>
                  </a:moveTo>
                  <a:lnTo>
                    <a:pt x="32" y="22"/>
                  </a:lnTo>
                  <a:lnTo>
                    <a:pt x="11" y="43"/>
                  </a:lnTo>
                  <a:lnTo>
                    <a:pt x="0" y="75"/>
                  </a:lnTo>
                  <a:lnTo>
                    <a:pt x="0" y="96"/>
                  </a:lnTo>
                  <a:lnTo>
                    <a:pt x="11" y="128"/>
                  </a:lnTo>
                  <a:lnTo>
                    <a:pt x="32" y="150"/>
                  </a:lnTo>
                  <a:lnTo>
                    <a:pt x="907" y="662"/>
                  </a:lnTo>
                  <a:lnTo>
                    <a:pt x="950" y="672"/>
                  </a:lnTo>
                  <a:lnTo>
                    <a:pt x="992" y="662"/>
                  </a:lnTo>
                  <a:lnTo>
                    <a:pt x="1856" y="150"/>
                  </a:lnTo>
                  <a:lnTo>
                    <a:pt x="1877" y="128"/>
                  </a:lnTo>
                  <a:lnTo>
                    <a:pt x="1899" y="96"/>
                  </a:lnTo>
                  <a:lnTo>
                    <a:pt x="1899" y="75"/>
                  </a:lnTo>
                  <a:lnTo>
                    <a:pt x="1888" y="43"/>
                  </a:lnTo>
                  <a:lnTo>
                    <a:pt x="1867" y="22"/>
                  </a:lnTo>
                  <a:lnTo>
                    <a:pt x="1835" y="0"/>
                  </a:lnTo>
                  <a:lnTo>
                    <a:pt x="1803" y="0"/>
                  </a:lnTo>
                  <a:lnTo>
                    <a:pt x="1771" y="11"/>
                  </a:lnTo>
                  <a:lnTo>
                    <a:pt x="950" y="502"/>
                  </a:lnTo>
                  <a:lnTo>
                    <a:pt x="118" y="11"/>
                  </a:lnTo>
                  <a:lnTo>
                    <a:pt x="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55"/>
            <p:cNvSpPr/>
            <p:nvPr/>
          </p:nvSpPr>
          <p:spPr>
            <a:xfrm>
              <a:off x="2170725" y="692059"/>
              <a:ext cx="134402" cy="152101"/>
            </a:xfrm>
            <a:custGeom>
              <a:rect b="b" l="l" r="r" t="t"/>
              <a:pathLst>
                <a:path extrusionOk="0" h="2475" w="2187">
                  <a:moveTo>
                    <a:pt x="1195" y="160"/>
                  </a:moveTo>
                  <a:lnTo>
                    <a:pt x="1290" y="171"/>
                  </a:lnTo>
                  <a:lnTo>
                    <a:pt x="1376" y="203"/>
                  </a:lnTo>
                  <a:lnTo>
                    <a:pt x="1461" y="224"/>
                  </a:lnTo>
                  <a:lnTo>
                    <a:pt x="1546" y="267"/>
                  </a:lnTo>
                  <a:lnTo>
                    <a:pt x="1621" y="309"/>
                  </a:lnTo>
                  <a:lnTo>
                    <a:pt x="1696" y="363"/>
                  </a:lnTo>
                  <a:lnTo>
                    <a:pt x="1760" y="416"/>
                  </a:lnTo>
                  <a:lnTo>
                    <a:pt x="1824" y="491"/>
                  </a:lnTo>
                  <a:lnTo>
                    <a:pt x="1877" y="555"/>
                  </a:lnTo>
                  <a:lnTo>
                    <a:pt x="1920" y="629"/>
                  </a:lnTo>
                  <a:lnTo>
                    <a:pt x="1952" y="715"/>
                  </a:lnTo>
                  <a:lnTo>
                    <a:pt x="1984" y="800"/>
                  </a:lnTo>
                  <a:lnTo>
                    <a:pt x="2005" y="885"/>
                  </a:lnTo>
                  <a:lnTo>
                    <a:pt x="2026" y="981"/>
                  </a:lnTo>
                  <a:lnTo>
                    <a:pt x="2026" y="1077"/>
                  </a:lnTo>
                  <a:lnTo>
                    <a:pt x="2026" y="1184"/>
                  </a:lnTo>
                  <a:lnTo>
                    <a:pt x="2005" y="1290"/>
                  </a:lnTo>
                  <a:lnTo>
                    <a:pt x="1984" y="1397"/>
                  </a:lnTo>
                  <a:lnTo>
                    <a:pt x="1952" y="1504"/>
                  </a:lnTo>
                  <a:lnTo>
                    <a:pt x="1909" y="1610"/>
                  </a:lnTo>
                  <a:lnTo>
                    <a:pt x="1866" y="1706"/>
                  </a:lnTo>
                  <a:lnTo>
                    <a:pt x="1813" y="1813"/>
                  </a:lnTo>
                  <a:lnTo>
                    <a:pt x="1749" y="1898"/>
                  </a:lnTo>
                  <a:lnTo>
                    <a:pt x="1685" y="1984"/>
                  </a:lnTo>
                  <a:lnTo>
                    <a:pt x="1610" y="2069"/>
                  </a:lnTo>
                  <a:lnTo>
                    <a:pt x="1536" y="2133"/>
                  </a:lnTo>
                  <a:lnTo>
                    <a:pt x="1450" y="2197"/>
                  </a:lnTo>
                  <a:lnTo>
                    <a:pt x="1365" y="2240"/>
                  </a:lnTo>
                  <a:lnTo>
                    <a:pt x="1280" y="2282"/>
                  </a:lnTo>
                  <a:lnTo>
                    <a:pt x="1184" y="2304"/>
                  </a:lnTo>
                  <a:lnTo>
                    <a:pt x="1099" y="2314"/>
                  </a:lnTo>
                  <a:lnTo>
                    <a:pt x="1003" y="2304"/>
                  </a:lnTo>
                  <a:lnTo>
                    <a:pt x="907" y="2282"/>
                  </a:lnTo>
                  <a:lnTo>
                    <a:pt x="821" y="2240"/>
                  </a:lnTo>
                  <a:lnTo>
                    <a:pt x="736" y="2197"/>
                  </a:lnTo>
                  <a:lnTo>
                    <a:pt x="661" y="2133"/>
                  </a:lnTo>
                  <a:lnTo>
                    <a:pt x="576" y="2069"/>
                  </a:lnTo>
                  <a:lnTo>
                    <a:pt x="512" y="1984"/>
                  </a:lnTo>
                  <a:lnTo>
                    <a:pt x="437" y="1898"/>
                  </a:lnTo>
                  <a:lnTo>
                    <a:pt x="384" y="1813"/>
                  </a:lnTo>
                  <a:lnTo>
                    <a:pt x="331" y="1706"/>
                  </a:lnTo>
                  <a:lnTo>
                    <a:pt x="277" y="1610"/>
                  </a:lnTo>
                  <a:lnTo>
                    <a:pt x="235" y="1504"/>
                  </a:lnTo>
                  <a:lnTo>
                    <a:pt x="203" y="1397"/>
                  </a:lnTo>
                  <a:lnTo>
                    <a:pt x="181" y="1290"/>
                  </a:lnTo>
                  <a:lnTo>
                    <a:pt x="171" y="1184"/>
                  </a:lnTo>
                  <a:lnTo>
                    <a:pt x="160" y="1077"/>
                  </a:lnTo>
                  <a:lnTo>
                    <a:pt x="171" y="981"/>
                  </a:lnTo>
                  <a:lnTo>
                    <a:pt x="181" y="885"/>
                  </a:lnTo>
                  <a:lnTo>
                    <a:pt x="203" y="800"/>
                  </a:lnTo>
                  <a:lnTo>
                    <a:pt x="235" y="715"/>
                  </a:lnTo>
                  <a:lnTo>
                    <a:pt x="277" y="629"/>
                  </a:lnTo>
                  <a:lnTo>
                    <a:pt x="320" y="555"/>
                  </a:lnTo>
                  <a:lnTo>
                    <a:pt x="373" y="491"/>
                  </a:lnTo>
                  <a:lnTo>
                    <a:pt x="427" y="416"/>
                  </a:lnTo>
                  <a:lnTo>
                    <a:pt x="501" y="363"/>
                  </a:lnTo>
                  <a:lnTo>
                    <a:pt x="565" y="309"/>
                  </a:lnTo>
                  <a:lnTo>
                    <a:pt x="640" y="267"/>
                  </a:lnTo>
                  <a:lnTo>
                    <a:pt x="725" y="224"/>
                  </a:lnTo>
                  <a:lnTo>
                    <a:pt x="811" y="203"/>
                  </a:lnTo>
                  <a:lnTo>
                    <a:pt x="907" y="171"/>
                  </a:lnTo>
                  <a:lnTo>
                    <a:pt x="1003" y="160"/>
                  </a:lnTo>
                  <a:close/>
                  <a:moveTo>
                    <a:pt x="981" y="0"/>
                  </a:moveTo>
                  <a:lnTo>
                    <a:pt x="875" y="22"/>
                  </a:lnTo>
                  <a:lnTo>
                    <a:pt x="768" y="43"/>
                  </a:lnTo>
                  <a:lnTo>
                    <a:pt x="661" y="75"/>
                  </a:lnTo>
                  <a:lnTo>
                    <a:pt x="565" y="128"/>
                  </a:lnTo>
                  <a:lnTo>
                    <a:pt x="480" y="181"/>
                  </a:lnTo>
                  <a:lnTo>
                    <a:pt x="395" y="235"/>
                  </a:lnTo>
                  <a:lnTo>
                    <a:pt x="320" y="309"/>
                  </a:lnTo>
                  <a:lnTo>
                    <a:pt x="245" y="384"/>
                  </a:lnTo>
                  <a:lnTo>
                    <a:pt x="181" y="469"/>
                  </a:lnTo>
                  <a:lnTo>
                    <a:pt x="128" y="555"/>
                  </a:lnTo>
                  <a:lnTo>
                    <a:pt x="85" y="651"/>
                  </a:lnTo>
                  <a:lnTo>
                    <a:pt x="54" y="747"/>
                  </a:lnTo>
                  <a:lnTo>
                    <a:pt x="22" y="853"/>
                  </a:lnTo>
                  <a:lnTo>
                    <a:pt x="11" y="960"/>
                  </a:lnTo>
                  <a:lnTo>
                    <a:pt x="0" y="1077"/>
                  </a:lnTo>
                  <a:lnTo>
                    <a:pt x="11" y="1195"/>
                  </a:lnTo>
                  <a:lnTo>
                    <a:pt x="22" y="1322"/>
                  </a:lnTo>
                  <a:lnTo>
                    <a:pt x="54" y="1440"/>
                  </a:lnTo>
                  <a:lnTo>
                    <a:pt x="85" y="1557"/>
                  </a:lnTo>
                  <a:lnTo>
                    <a:pt x="139" y="1685"/>
                  </a:lnTo>
                  <a:lnTo>
                    <a:pt x="192" y="1792"/>
                  </a:lnTo>
                  <a:lnTo>
                    <a:pt x="256" y="1909"/>
                  </a:lnTo>
                  <a:lnTo>
                    <a:pt x="320" y="2016"/>
                  </a:lnTo>
                  <a:lnTo>
                    <a:pt x="405" y="2112"/>
                  </a:lnTo>
                  <a:lnTo>
                    <a:pt x="480" y="2197"/>
                  </a:lnTo>
                  <a:lnTo>
                    <a:pt x="576" y="2272"/>
                  </a:lnTo>
                  <a:lnTo>
                    <a:pt x="672" y="2346"/>
                  </a:lnTo>
                  <a:lnTo>
                    <a:pt x="768" y="2399"/>
                  </a:lnTo>
                  <a:lnTo>
                    <a:pt x="875" y="2431"/>
                  </a:lnTo>
                  <a:lnTo>
                    <a:pt x="981" y="2463"/>
                  </a:lnTo>
                  <a:lnTo>
                    <a:pt x="1099" y="2474"/>
                  </a:lnTo>
                  <a:lnTo>
                    <a:pt x="1205" y="2463"/>
                  </a:lnTo>
                  <a:lnTo>
                    <a:pt x="1312" y="2431"/>
                  </a:lnTo>
                  <a:lnTo>
                    <a:pt x="1418" y="2399"/>
                  </a:lnTo>
                  <a:lnTo>
                    <a:pt x="1525" y="2346"/>
                  </a:lnTo>
                  <a:lnTo>
                    <a:pt x="1621" y="2272"/>
                  </a:lnTo>
                  <a:lnTo>
                    <a:pt x="1706" y="2197"/>
                  </a:lnTo>
                  <a:lnTo>
                    <a:pt x="1792" y="2112"/>
                  </a:lnTo>
                  <a:lnTo>
                    <a:pt x="1866" y="2016"/>
                  </a:lnTo>
                  <a:lnTo>
                    <a:pt x="1941" y="1909"/>
                  </a:lnTo>
                  <a:lnTo>
                    <a:pt x="2005" y="1792"/>
                  </a:lnTo>
                  <a:lnTo>
                    <a:pt x="2058" y="1685"/>
                  </a:lnTo>
                  <a:lnTo>
                    <a:pt x="2101" y="1557"/>
                  </a:lnTo>
                  <a:lnTo>
                    <a:pt x="2144" y="1440"/>
                  </a:lnTo>
                  <a:lnTo>
                    <a:pt x="2165" y="1322"/>
                  </a:lnTo>
                  <a:lnTo>
                    <a:pt x="2186" y="1195"/>
                  </a:lnTo>
                  <a:lnTo>
                    <a:pt x="2186" y="1077"/>
                  </a:lnTo>
                  <a:lnTo>
                    <a:pt x="2186" y="960"/>
                  </a:lnTo>
                  <a:lnTo>
                    <a:pt x="2165" y="853"/>
                  </a:lnTo>
                  <a:lnTo>
                    <a:pt x="2144" y="747"/>
                  </a:lnTo>
                  <a:lnTo>
                    <a:pt x="2101" y="651"/>
                  </a:lnTo>
                  <a:lnTo>
                    <a:pt x="2058" y="555"/>
                  </a:lnTo>
                  <a:lnTo>
                    <a:pt x="2005" y="469"/>
                  </a:lnTo>
                  <a:lnTo>
                    <a:pt x="1941" y="384"/>
                  </a:lnTo>
                  <a:lnTo>
                    <a:pt x="1877" y="309"/>
                  </a:lnTo>
                  <a:lnTo>
                    <a:pt x="1802" y="235"/>
                  </a:lnTo>
                  <a:lnTo>
                    <a:pt x="1717" y="181"/>
                  </a:lnTo>
                  <a:lnTo>
                    <a:pt x="1621" y="128"/>
                  </a:lnTo>
                  <a:lnTo>
                    <a:pt x="1525" y="75"/>
                  </a:lnTo>
                  <a:lnTo>
                    <a:pt x="1429" y="43"/>
                  </a:lnTo>
                  <a:lnTo>
                    <a:pt x="1322" y="22"/>
                  </a:lnTo>
                  <a:lnTo>
                    <a:pt x="12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55"/>
            <p:cNvSpPr/>
            <p:nvPr/>
          </p:nvSpPr>
          <p:spPr>
            <a:xfrm>
              <a:off x="2209381" y="858482"/>
              <a:ext cx="57706" cy="45968"/>
            </a:xfrm>
            <a:custGeom>
              <a:rect b="b" l="l" r="r" t="t"/>
              <a:pathLst>
                <a:path extrusionOk="0" h="748" w="939">
                  <a:moveTo>
                    <a:pt x="86" y="1"/>
                  </a:moveTo>
                  <a:lnTo>
                    <a:pt x="54" y="11"/>
                  </a:lnTo>
                  <a:lnTo>
                    <a:pt x="22" y="22"/>
                  </a:lnTo>
                  <a:lnTo>
                    <a:pt x="0" y="54"/>
                  </a:lnTo>
                  <a:lnTo>
                    <a:pt x="0" y="75"/>
                  </a:lnTo>
                  <a:lnTo>
                    <a:pt x="0" y="107"/>
                  </a:lnTo>
                  <a:lnTo>
                    <a:pt x="235" y="694"/>
                  </a:lnTo>
                  <a:lnTo>
                    <a:pt x="246" y="715"/>
                  </a:lnTo>
                  <a:lnTo>
                    <a:pt x="267" y="737"/>
                  </a:lnTo>
                  <a:lnTo>
                    <a:pt x="288" y="747"/>
                  </a:lnTo>
                  <a:lnTo>
                    <a:pt x="651" y="747"/>
                  </a:lnTo>
                  <a:lnTo>
                    <a:pt x="672" y="737"/>
                  </a:lnTo>
                  <a:lnTo>
                    <a:pt x="683" y="715"/>
                  </a:lnTo>
                  <a:lnTo>
                    <a:pt x="704" y="694"/>
                  </a:lnTo>
                  <a:lnTo>
                    <a:pt x="928" y="107"/>
                  </a:lnTo>
                  <a:lnTo>
                    <a:pt x="939" y="75"/>
                  </a:lnTo>
                  <a:lnTo>
                    <a:pt x="928" y="54"/>
                  </a:lnTo>
                  <a:lnTo>
                    <a:pt x="907" y="22"/>
                  </a:lnTo>
                  <a:lnTo>
                    <a:pt x="885" y="11"/>
                  </a:lnTo>
                  <a:lnTo>
                    <a:pt x="853" y="1"/>
                  </a:lnTo>
                  <a:lnTo>
                    <a:pt x="821" y="11"/>
                  </a:lnTo>
                  <a:lnTo>
                    <a:pt x="800" y="22"/>
                  </a:lnTo>
                  <a:lnTo>
                    <a:pt x="779" y="54"/>
                  </a:lnTo>
                  <a:lnTo>
                    <a:pt x="566" y="587"/>
                  </a:lnTo>
                  <a:lnTo>
                    <a:pt x="363" y="587"/>
                  </a:lnTo>
                  <a:lnTo>
                    <a:pt x="150" y="54"/>
                  </a:lnTo>
                  <a:lnTo>
                    <a:pt x="139" y="22"/>
                  </a:lnTo>
                  <a:lnTo>
                    <a:pt x="107" y="11"/>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55"/>
            <p:cNvSpPr/>
            <p:nvPr/>
          </p:nvSpPr>
          <p:spPr>
            <a:xfrm>
              <a:off x="2209381" y="894556"/>
              <a:ext cx="57706" cy="91138"/>
            </a:xfrm>
            <a:custGeom>
              <a:rect b="b" l="l" r="r" t="t"/>
              <a:pathLst>
                <a:path extrusionOk="0" h="1483" w="939">
                  <a:moveTo>
                    <a:pt x="278" y="0"/>
                  </a:moveTo>
                  <a:lnTo>
                    <a:pt x="256" y="22"/>
                  </a:lnTo>
                  <a:lnTo>
                    <a:pt x="235" y="43"/>
                  </a:lnTo>
                  <a:lnTo>
                    <a:pt x="235" y="64"/>
                  </a:lnTo>
                  <a:lnTo>
                    <a:pt x="0" y="1386"/>
                  </a:lnTo>
                  <a:lnTo>
                    <a:pt x="0" y="1418"/>
                  </a:lnTo>
                  <a:lnTo>
                    <a:pt x="11" y="1450"/>
                  </a:lnTo>
                  <a:lnTo>
                    <a:pt x="32" y="1472"/>
                  </a:lnTo>
                  <a:lnTo>
                    <a:pt x="64" y="1482"/>
                  </a:lnTo>
                  <a:lnTo>
                    <a:pt x="96" y="1482"/>
                  </a:lnTo>
                  <a:lnTo>
                    <a:pt x="128" y="1472"/>
                  </a:lnTo>
                  <a:lnTo>
                    <a:pt x="150" y="1450"/>
                  </a:lnTo>
                  <a:lnTo>
                    <a:pt x="160" y="1418"/>
                  </a:lnTo>
                  <a:lnTo>
                    <a:pt x="374" y="160"/>
                  </a:lnTo>
                  <a:lnTo>
                    <a:pt x="555" y="160"/>
                  </a:lnTo>
                  <a:lnTo>
                    <a:pt x="779" y="1418"/>
                  </a:lnTo>
                  <a:lnTo>
                    <a:pt x="789" y="1440"/>
                  </a:lnTo>
                  <a:lnTo>
                    <a:pt x="800" y="1461"/>
                  </a:lnTo>
                  <a:lnTo>
                    <a:pt x="832" y="1482"/>
                  </a:lnTo>
                  <a:lnTo>
                    <a:pt x="864" y="1482"/>
                  </a:lnTo>
                  <a:lnTo>
                    <a:pt x="896" y="1472"/>
                  </a:lnTo>
                  <a:lnTo>
                    <a:pt x="917" y="1450"/>
                  </a:lnTo>
                  <a:lnTo>
                    <a:pt x="928" y="1418"/>
                  </a:lnTo>
                  <a:lnTo>
                    <a:pt x="939" y="1386"/>
                  </a:lnTo>
                  <a:lnTo>
                    <a:pt x="704" y="64"/>
                  </a:lnTo>
                  <a:lnTo>
                    <a:pt x="693" y="43"/>
                  </a:lnTo>
                  <a:lnTo>
                    <a:pt x="672" y="22"/>
                  </a:lnTo>
                  <a:lnTo>
                    <a:pt x="65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55"/>
            <p:cNvSpPr/>
            <p:nvPr/>
          </p:nvSpPr>
          <p:spPr>
            <a:xfrm>
              <a:off x="2135326" y="918770"/>
              <a:ext cx="15794" cy="66924"/>
            </a:xfrm>
            <a:custGeom>
              <a:rect b="b" l="l" r="r" t="t"/>
              <a:pathLst>
                <a:path extrusionOk="0" h="1089" w="257">
                  <a:moveTo>
                    <a:pt x="182" y="1"/>
                  </a:moveTo>
                  <a:lnTo>
                    <a:pt x="150" y="11"/>
                  </a:lnTo>
                  <a:lnTo>
                    <a:pt x="128" y="22"/>
                  </a:lnTo>
                  <a:lnTo>
                    <a:pt x="107" y="43"/>
                  </a:lnTo>
                  <a:lnTo>
                    <a:pt x="96" y="75"/>
                  </a:lnTo>
                  <a:lnTo>
                    <a:pt x="0" y="1003"/>
                  </a:lnTo>
                  <a:lnTo>
                    <a:pt x="0" y="1035"/>
                  </a:lnTo>
                  <a:lnTo>
                    <a:pt x="11" y="1056"/>
                  </a:lnTo>
                  <a:lnTo>
                    <a:pt x="43" y="1078"/>
                  </a:lnTo>
                  <a:lnTo>
                    <a:pt x="64" y="1088"/>
                  </a:lnTo>
                  <a:lnTo>
                    <a:pt x="75" y="1088"/>
                  </a:lnTo>
                  <a:lnTo>
                    <a:pt x="107" y="1078"/>
                  </a:lnTo>
                  <a:lnTo>
                    <a:pt x="128" y="1067"/>
                  </a:lnTo>
                  <a:lnTo>
                    <a:pt x="150" y="1046"/>
                  </a:lnTo>
                  <a:lnTo>
                    <a:pt x="160" y="1014"/>
                  </a:lnTo>
                  <a:lnTo>
                    <a:pt x="256" y="97"/>
                  </a:lnTo>
                  <a:lnTo>
                    <a:pt x="246" y="65"/>
                  </a:lnTo>
                  <a:lnTo>
                    <a:pt x="235" y="33"/>
                  </a:lnTo>
                  <a:lnTo>
                    <a:pt x="214" y="11"/>
                  </a:lnTo>
                  <a:lnTo>
                    <a:pt x="18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55"/>
            <p:cNvSpPr/>
            <p:nvPr/>
          </p:nvSpPr>
          <p:spPr>
            <a:xfrm>
              <a:off x="2325349" y="918770"/>
              <a:ext cx="15794" cy="66924"/>
            </a:xfrm>
            <a:custGeom>
              <a:rect b="b" l="l" r="r" t="t"/>
              <a:pathLst>
                <a:path extrusionOk="0" h="1089" w="257">
                  <a:moveTo>
                    <a:pt x="75" y="1"/>
                  </a:moveTo>
                  <a:lnTo>
                    <a:pt x="43" y="11"/>
                  </a:lnTo>
                  <a:lnTo>
                    <a:pt x="11" y="33"/>
                  </a:lnTo>
                  <a:lnTo>
                    <a:pt x="1" y="65"/>
                  </a:lnTo>
                  <a:lnTo>
                    <a:pt x="1" y="97"/>
                  </a:lnTo>
                  <a:lnTo>
                    <a:pt x="97" y="1014"/>
                  </a:lnTo>
                  <a:lnTo>
                    <a:pt x="107" y="1046"/>
                  </a:lnTo>
                  <a:lnTo>
                    <a:pt x="118" y="1067"/>
                  </a:lnTo>
                  <a:lnTo>
                    <a:pt x="150" y="1078"/>
                  </a:lnTo>
                  <a:lnTo>
                    <a:pt x="171" y="1088"/>
                  </a:lnTo>
                  <a:lnTo>
                    <a:pt x="182" y="1088"/>
                  </a:lnTo>
                  <a:lnTo>
                    <a:pt x="214" y="1078"/>
                  </a:lnTo>
                  <a:lnTo>
                    <a:pt x="235" y="1056"/>
                  </a:lnTo>
                  <a:lnTo>
                    <a:pt x="257" y="1035"/>
                  </a:lnTo>
                  <a:lnTo>
                    <a:pt x="257" y="1003"/>
                  </a:lnTo>
                  <a:lnTo>
                    <a:pt x="161" y="75"/>
                  </a:lnTo>
                  <a:lnTo>
                    <a:pt x="150" y="43"/>
                  </a:lnTo>
                  <a:lnTo>
                    <a:pt x="129" y="22"/>
                  </a:lnTo>
                  <a:lnTo>
                    <a:pt x="97" y="11"/>
                  </a:lnTo>
                  <a:lnTo>
                    <a:pt x="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3" name="Google Shape;523;p55"/>
          <p:cNvGrpSpPr/>
          <p:nvPr/>
        </p:nvGrpSpPr>
        <p:grpSpPr>
          <a:xfrm>
            <a:off x="4361993" y="1700785"/>
            <a:ext cx="420117" cy="457202"/>
            <a:chOff x="6222648" y="669750"/>
            <a:chExt cx="311336" cy="338192"/>
          </a:xfrm>
        </p:grpSpPr>
        <p:sp>
          <p:nvSpPr>
            <p:cNvPr id="524" name="Google Shape;524;p55"/>
            <p:cNvSpPr/>
            <p:nvPr/>
          </p:nvSpPr>
          <p:spPr>
            <a:xfrm>
              <a:off x="6296027" y="741838"/>
              <a:ext cx="165252" cy="201880"/>
            </a:xfrm>
            <a:custGeom>
              <a:rect b="b" l="l" r="r" t="t"/>
              <a:pathLst>
                <a:path extrusionOk="0" h="3285" w="2689">
                  <a:moveTo>
                    <a:pt x="1334" y="161"/>
                  </a:moveTo>
                  <a:lnTo>
                    <a:pt x="1462" y="171"/>
                  </a:lnTo>
                  <a:lnTo>
                    <a:pt x="1579" y="193"/>
                  </a:lnTo>
                  <a:lnTo>
                    <a:pt x="1696" y="214"/>
                  </a:lnTo>
                  <a:lnTo>
                    <a:pt x="1814" y="267"/>
                  </a:lnTo>
                  <a:lnTo>
                    <a:pt x="1931" y="321"/>
                  </a:lnTo>
                  <a:lnTo>
                    <a:pt x="2027" y="385"/>
                  </a:lnTo>
                  <a:lnTo>
                    <a:pt x="2134" y="470"/>
                  </a:lnTo>
                  <a:lnTo>
                    <a:pt x="2219" y="555"/>
                  </a:lnTo>
                  <a:lnTo>
                    <a:pt x="2294" y="651"/>
                  </a:lnTo>
                  <a:lnTo>
                    <a:pt x="2368" y="758"/>
                  </a:lnTo>
                  <a:lnTo>
                    <a:pt x="2422" y="864"/>
                  </a:lnTo>
                  <a:lnTo>
                    <a:pt x="2464" y="982"/>
                  </a:lnTo>
                  <a:lnTo>
                    <a:pt x="2496" y="1099"/>
                  </a:lnTo>
                  <a:lnTo>
                    <a:pt x="2518" y="1216"/>
                  </a:lnTo>
                  <a:lnTo>
                    <a:pt x="2528" y="1344"/>
                  </a:lnTo>
                  <a:lnTo>
                    <a:pt x="2518" y="1440"/>
                  </a:lnTo>
                  <a:lnTo>
                    <a:pt x="2507" y="1526"/>
                  </a:lnTo>
                  <a:lnTo>
                    <a:pt x="2496" y="1611"/>
                  </a:lnTo>
                  <a:lnTo>
                    <a:pt x="2475" y="1696"/>
                  </a:lnTo>
                  <a:lnTo>
                    <a:pt x="2443" y="1781"/>
                  </a:lnTo>
                  <a:lnTo>
                    <a:pt x="2400" y="1867"/>
                  </a:lnTo>
                  <a:lnTo>
                    <a:pt x="2358" y="1941"/>
                  </a:lnTo>
                  <a:lnTo>
                    <a:pt x="2315" y="2016"/>
                  </a:lnTo>
                  <a:lnTo>
                    <a:pt x="2230" y="2144"/>
                  </a:lnTo>
                  <a:lnTo>
                    <a:pt x="2144" y="2283"/>
                  </a:lnTo>
                  <a:lnTo>
                    <a:pt x="2080" y="2411"/>
                  </a:lnTo>
                  <a:lnTo>
                    <a:pt x="2006" y="2549"/>
                  </a:lnTo>
                  <a:lnTo>
                    <a:pt x="1952" y="2688"/>
                  </a:lnTo>
                  <a:lnTo>
                    <a:pt x="1899" y="2837"/>
                  </a:lnTo>
                  <a:lnTo>
                    <a:pt x="1856" y="2976"/>
                  </a:lnTo>
                  <a:lnTo>
                    <a:pt x="1814" y="3125"/>
                  </a:lnTo>
                  <a:lnTo>
                    <a:pt x="833" y="3125"/>
                  </a:lnTo>
                  <a:lnTo>
                    <a:pt x="801" y="2976"/>
                  </a:lnTo>
                  <a:lnTo>
                    <a:pt x="758" y="2826"/>
                  </a:lnTo>
                  <a:lnTo>
                    <a:pt x="705" y="2688"/>
                  </a:lnTo>
                  <a:lnTo>
                    <a:pt x="651" y="2539"/>
                  </a:lnTo>
                  <a:lnTo>
                    <a:pt x="587" y="2400"/>
                  </a:lnTo>
                  <a:lnTo>
                    <a:pt x="513" y="2261"/>
                  </a:lnTo>
                  <a:lnTo>
                    <a:pt x="438" y="2133"/>
                  </a:lnTo>
                  <a:lnTo>
                    <a:pt x="353" y="1995"/>
                  </a:lnTo>
                  <a:lnTo>
                    <a:pt x="300" y="1909"/>
                  </a:lnTo>
                  <a:lnTo>
                    <a:pt x="257" y="1813"/>
                  </a:lnTo>
                  <a:lnTo>
                    <a:pt x="225" y="1717"/>
                  </a:lnTo>
                  <a:lnTo>
                    <a:pt x="193" y="1621"/>
                  </a:lnTo>
                  <a:lnTo>
                    <a:pt x="172" y="1526"/>
                  </a:lnTo>
                  <a:lnTo>
                    <a:pt x="161" y="1419"/>
                  </a:lnTo>
                  <a:lnTo>
                    <a:pt x="161" y="1312"/>
                  </a:lnTo>
                  <a:lnTo>
                    <a:pt x="172" y="1206"/>
                  </a:lnTo>
                  <a:lnTo>
                    <a:pt x="182" y="1110"/>
                  </a:lnTo>
                  <a:lnTo>
                    <a:pt x="204" y="1014"/>
                  </a:lnTo>
                  <a:lnTo>
                    <a:pt x="236" y="918"/>
                  </a:lnTo>
                  <a:lnTo>
                    <a:pt x="278" y="832"/>
                  </a:lnTo>
                  <a:lnTo>
                    <a:pt x="321" y="736"/>
                  </a:lnTo>
                  <a:lnTo>
                    <a:pt x="374" y="662"/>
                  </a:lnTo>
                  <a:lnTo>
                    <a:pt x="438" y="587"/>
                  </a:lnTo>
                  <a:lnTo>
                    <a:pt x="502" y="512"/>
                  </a:lnTo>
                  <a:lnTo>
                    <a:pt x="577" y="449"/>
                  </a:lnTo>
                  <a:lnTo>
                    <a:pt x="651" y="385"/>
                  </a:lnTo>
                  <a:lnTo>
                    <a:pt x="737" y="331"/>
                  </a:lnTo>
                  <a:lnTo>
                    <a:pt x="822" y="278"/>
                  </a:lnTo>
                  <a:lnTo>
                    <a:pt x="918" y="246"/>
                  </a:lnTo>
                  <a:lnTo>
                    <a:pt x="1003" y="214"/>
                  </a:lnTo>
                  <a:lnTo>
                    <a:pt x="1110" y="182"/>
                  </a:lnTo>
                  <a:lnTo>
                    <a:pt x="1206" y="171"/>
                  </a:lnTo>
                  <a:lnTo>
                    <a:pt x="1334" y="161"/>
                  </a:lnTo>
                  <a:close/>
                  <a:moveTo>
                    <a:pt x="1334" y="1"/>
                  </a:moveTo>
                  <a:lnTo>
                    <a:pt x="1185" y="11"/>
                  </a:lnTo>
                  <a:lnTo>
                    <a:pt x="1078" y="33"/>
                  </a:lnTo>
                  <a:lnTo>
                    <a:pt x="961" y="54"/>
                  </a:lnTo>
                  <a:lnTo>
                    <a:pt x="854" y="97"/>
                  </a:lnTo>
                  <a:lnTo>
                    <a:pt x="758" y="139"/>
                  </a:lnTo>
                  <a:lnTo>
                    <a:pt x="651" y="193"/>
                  </a:lnTo>
                  <a:lnTo>
                    <a:pt x="566" y="257"/>
                  </a:lnTo>
                  <a:lnTo>
                    <a:pt x="470" y="321"/>
                  </a:lnTo>
                  <a:lnTo>
                    <a:pt x="396" y="395"/>
                  </a:lnTo>
                  <a:lnTo>
                    <a:pt x="321" y="480"/>
                  </a:lnTo>
                  <a:lnTo>
                    <a:pt x="246" y="566"/>
                  </a:lnTo>
                  <a:lnTo>
                    <a:pt x="182" y="662"/>
                  </a:lnTo>
                  <a:lnTo>
                    <a:pt x="129" y="758"/>
                  </a:lnTo>
                  <a:lnTo>
                    <a:pt x="86" y="864"/>
                  </a:lnTo>
                  <a:lnTo>
                    <a:pt x="54" y="971"/>
                  </a:lnTo>
                  <a:lnTo>
                    <a:pt x="22" y="1078"/>
                  </a:lnTo>
                  <a:lnTo>
                    <a:pt x="12" y="1195"/>
                  </a:lnTo>
                  <a:lnTo>
                    <a:pt x="1" y="1312"/>
                  </a:lnTo>
                  <a:lnTo>
                    <a:pt x="1" y="1430"/>
                  </a:lnTo>
                  <a:lnTo>
                    <a:pt x="12" y="1547"/>
                  </a:lnTo>
                  <a:lnTo>
                    <a:pt x="33" y="1664"/>
                  </a:lnTo>
                  <a:lnTo>
                    <a:pt x="65" y="1771"/>
                  </a:lnTo>
                  <a:lnTo>
                    <a:pt x="108" y="1877"/>
                  </a:lnTo>
                  <a:lnTo>
                    <a:pt x="161" y="1984"/>
                  </a:lnTo>
                  <a:lnTo>
                    <a:pt x="225" y="2091"/>
                  </a:lnTo>
                  <a:lnTo>
                    <a:pt x="310" y="2219"/>
                  </a:lnTo>
                  <a:lnTo>
                    <a:pt x="385" y="2357"/>
                  </a:lnTo>
                  <a:lnTo>
                    <a:pt x="449" y="2496"/>
                  </a:lnTo>
                  <a:lnTo>
                    <a:pt x="513" y="2635"/>
                  </a:lnTo>
                  <a:lnTo>
                    <a:pt x="566" y="2773"/>
                  </a:lnTo>
                  <a:lnTo>
                    <a:pt x="619" y="2922"/>
                  </a:lnTo>
                  <a:lnTo>
                    <a:pt x="662" y="3072"/>
                  </a:lnTo>
                  <a:lnTo>
                    <a:pt x="694" y="3221"/>
                  </a:lnTo>
                  <a:lnTo>
                    <a:pt x="705" y="3242"/>
                  </a:lnTo>
                  <a:lnTo>
                    <a:pt x="715" y="3264"/>
                  </a:lnTo>
                  <a:lnTo>
                    <a:pt x="747" y="3285"/>
                  </a:lnTo>
                  <a:lnTo>
                    <a:pt x="1910" y="3285"/>
                  </a:lnTo>
                  <a:lnTo>
                    <a:pt x="1931" y="3264"/>
                  </a:lnTo>
                  <a:lnTo>
                    <a:pt x="1942" y="3253"/>
                  </a:lnTo>
                  <a:lnTo>
                    <a:pt x="1952" y="3221"/>
                  </a:lnTo>
                  <a:lnTo>
                    <a:pt x="1995" y="3072"/>
                  </a:lnTo>
                  <a:lnTo>
                    <a:pt x="2038" y="2933"/>
                  </a:lnTo>
                  <a:lnTo>
                    <a:pt x="2091" y="2784"/>
                  </a:lnTo>
                  <a:lnTo>
                    <a:pt x="2144" y="2645"/>
                  </a:lnTo>
                  <a:lnTo>
                    <a:pt x="2208" y="2507"/>
                  </a:lnTo>
                  <a:lnTo>
                    <a:pt x="2283" y="2368"/>
                  </a:lnTo>
                  <a:lnTo>
                    <a:pt x="2358" y="2240"/>
                  </a:lnTo>
                  <a:lnTo>
                    <a:pt x="2443" y="2112"/>
                  </a:lnTo>
                  <a:lnTo>
                    <a:pt x="2496" y="2027"/>
                  </a:lnTo>
                  <a:lnTo>
                    <a:pt x="2550" y="1931"/>
                  </a:lnTo>
                  <a:lnTo>
                    <a:pt x="2592" y="1845"/>
                  </a:lnTo>
                  <a:lnTo>
                    <a:pt x="2624" y="1749"/>
                  </a:lnTo>
                  <a:lnTo>
                    <a:pt x="2646" y="1653"/>
                  </a:lnTo>
                  <a:lnTo>
                    <a:pt x="2667" y="1547"/>
                  </a:lnTo>
                  <a:lnTo>
                    <a:pt x="2678" y="1451"/>
                  </a:lnTo>
                  <a:lnTo>
                    <a:pt x="2688" y="1344"/>
                  </a:lnTo>
                  <a:lnTo>
                    <a:pt x="2678" y="1206"/>
                  </a:lnTo>
                  <a:lnTo>
                    <a:pt x="2656" y="1067"/>
                  </a:lnTo>
                  <a:lnTo>
                    <a:pt x="2614" y="928"/>
                  </a:lnTo>
                  <a:lnTo>
                    <a:pt x="2571" y="800"/>
                  </a:lnTo>
                  <a:lnTo>
                    <a:pt x="2507" y="672"/>
                  </a:lnTo>
                  <a:lnTo>
                    <a:pt x="2422" y="555"/>
                  </a:lnTo>
                  <a:lnTo>
                    <a:pt x="2336" y="449"/>
                  </a:lnTo>
                  <a:lnTo>
                    <a:pt x="2240" y="342"/>
                  </a:lnTo>
                  <a:lnTo>
                    <a:pt x="2123" y="257"/>
                  </a:lnTo>
                  <a:lnTo>
                    <a:pt x="2006" y="182"/>
                  </a:lnTo>
                  <a:lnTo>
                    <a:pt x="1878" y="118"/>
                  </a:lnTo>
                  <a:lnTo>
                    <a:pt x="1750" y="65"/>
                  </a:lnTo>
                  <a:lnTo>
                    <a:pt x="1611" y="33"/>
                  </a:lnTo>
                  <a:lnTo>
                    <a:pt x="1473" y="11"/>
                  </a:lnTo>
                  <a:lnTo>
                    <a:pt x="133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55"/>
            <p:cNvSpPr/>
            <p:nvPr/>
          </p:nvSpPr>
          <p:spPr>
            <a:xfrm>
              <a:off x="6339968" y="955459"/>
              <a:ext cx="74791" cy="9894"/>
            </a:xfrm>
            <a:custGeom>
              <a:rect b="b" l="l" r="r" t="t"/>
              <a:pathLst>
                <a:path extrusionOk="0" h="161" w="1217">
                  <a:moveTo>
                    <a:pt x="75" y="1"/>
                  </a:moveTo>
                  <a:lnTo>
                    <a:pt x="43" y="12"/>
                  </a:lnTo>
                  <a:lnTo>
                    <a:pt x="22" y="22"/>
                  </a:lnTo>
                  <a:lnTo>
                    <a:pt x="0" y="54"/>
                  </a:lnTo>
                  <a:lnTo>
                    <a:pt x="0" y="86"/>
                  </a:lnTo>
                  <a:lnTo>
                    <a:pt x="0" y="118"/>
                  </a:lnTo>
                  <a:lnTo>
                    <a:pt x="22" y="140"/>
                  </a:lnTo>
                  <a:lnTo>
                    <a:pt x="43" y="161"/>
                  </a:lnTo>
                  <a:lnTo>
                    <a:pt x="1163" y="161"/>
                  </a:lnTo>
                  <a:lnTo>
                    <a:pt x="1195" y="140"/>
                  </a:lnTo>
                  <a:lnTo>
                    <a:pt x="1205" y="118"/>
                  </a:lnTo>
                  <a:lnTo>
                    <a:pt x="1216" y="86"/>
                  </a:lnTo>
                  <a:lnTo>
                    <a:pt x="1205" y="54"/>
                  </a:lnTo>
                  <a:lnTo>
                    <a:pt x="1195" y="22"/>
                  </a:lnTo>
                  <a:lnTo>
                    <a:pt x="1163" y="12"/>
                  </a:lnTo>
                  <a:lnTo>
                    <a:pt x="113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55"/>
            <p:cNvSpPr/>
            <p:nvPr/>
          </p:nvSpPr>
          <p:spPr>
            <a:xfrm>
              <a:off x="6344577" y="976477"/>
              <a:ext cx="64896" cy="9894"/>
            </a:xfrm>
            <a:custGeom>
              <a:rect b="b" l="l" r="r" t="t"/>
              <a:pathLst>
                <a:path extrusionOk="0" h="161" w="1056">
                  <a:moveTo>
                    <a:pt x="85" y="0"/>
                  </a:moveTo>
                  <a:lnTo>
                    <a:pt x="53" y="11"/>
                  </a:lnTo>
                  <a:lnTo>
                    <a:pt x="32" y="32"/>
                  </a:lnTo>
                  <a:lnTo>
                    <a:pt x="11" y="53"/>
                  </a:lnTo>
                  <a:lnTo>
                    <a:pt x="0" y="85"/>
                  </a:lnTo>
                  <a:lnTo>
                    <a:pt x="11" y="117"/>
                  </a:lnTo>
                  <a:lnTo>
                    <a:pt x="32" y="139"/>
                  </a:lnTo>
                  <a:lnTo>
                    <a:pt x="53" y="160"/>
                  </a:lnTo>
                  <a:lnTo>
                    <a:pt x="1013" y="160"/>
                  </a:lnTo>
                  <a:lnTo>
                    <a:pt x="1034" y="139"/>
                  </a:lnTo>
                  <a:lnTo>
                    <a:pt x="1056" y="117"/>
                  </a:lnTo>
                  <a:lnTo>
                    <a:pt x="1056" y="85"/>
                  </a:lnTo>
                  <a:lnTo>
                    <a:pt x="1056" y="53"/>
                  </a:lnTo>
                  <a:lnTo>
                    <a:pt x="1034" y="32"/>
                  </a:lnTo>
                  <a:lnTo>
                    <a:pt x="1013" y="11"/>
                  </a:lnTo>
                  <a:lnTo>
                    <a:pt x="98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55"/>
            <p:cNvSpPr/>
            <p:nvPr/>
          </p:nvSpPr>
          <p:spPr>
            <a:xfrm>
              <a:off x="6367500" y="998110"/>
              <a:ext cx="19727" cy="9833"/>
            </a:xfrm>
            <a:custGeom>
              <a:rect b="b" l="l" r="r" t="t"/>
              <a:pathLst>
                <a:path extrusionOk="0" h="160" w="321">
                  <a:moveTo>
                    <a:pt x="43" y="0"/>
                  </a:moveTo>
                  <a:lnTo>
                    <a:pt x="22" y="21"/>
                  </a:lnTo>
                  <a:lnTo>
                    <a:pt x="0" y="43"/>
                  </a:lnTo>
                  <a:lnTo>
                    <a:pt x="0" y="75"/>
                  </a:lnTo>
                  <a:lnTo>
                    <a:pt x="0" y="107"/>
                  </a:lnTo>
                  <a:lnTo>
                    <a:pt x="22" y="128"/>
                  </a:lnTo>
                  <a:lnTo>
                    <a:pt x="43" y="149"/>
                  </a:lnTo>
                  <a:lnTo>
                    <a:pt x="75" y="160"/>
                  </a:lnTo>
                  <a:lnTo>
                    <a:pt x="235" y="160"/>
                  </a:lnTo>
                  <a:lnTo>
                    <a:pt x="267" y="149"/>
                  </a:lnTo>
                  <a:lnTo>
                    <a:pt x="299" y="128"/>
                  </a:lnTo>
                  <a:lnTo>
                    <a:pt x="310" y="107"/>
                  </a:lnTo>
                  <a:lnTo>
                    <a:pt x="320" y="75"/>
                  </a:lnTo>
                  <a:lnTo>
                    <a:pt x="310" y="43"/>
                  </a:lnTo>
                  <a:lnTo>
                    <a:pt x="299" y="21"/>
                  </a:lnTo>
                  <a:lnTo>
                    <a:pt x="26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55"/>
            <p:cNvSpPr/>
            <p:nvPr/>
          </p:nvSpPr>
          <p:spPr>
            <a:xfrm>
              <a:off x="6373400" y="669750"/>
              <a:ext cx="9894" cy="44002"/>
            </a:xfrm>
            <a:custGeom>
              <a:rect b="b" l="l" r="r" t="t"/>
              <a:pathLst>
                <a:path extrusionOk="0" h="716" w="161">
                  <a:moveTo>
                    <a:pt x="86" y="1"/>
                  </a:moveTo>
                  <a:lnTo>
                    <a:pt x="54" y="11"/>
                  </a:lnTo>
                  <a:lnTo>
                    <a:pt x="22" y="22"/>
                  </a:lnTo>
                  <a:lnTo>
                    <a:pt x="11" y="54"/>
                  </a:lnTo>
                  <a:lnTo>
                    <a:pt x="0" y="86"/>
                  </a:lnTo>
                  <a:lnTo>
                    <a:pt x="0" y="640"/>
                  </a:lnTo>
                  <a:lnTo>
                    <a:pt x="11" y="662"/>
                  </a:lnTo>
                  <a:lnTo>
                    <a:pt x="22" y="694"/>
                  </a:lnTo>
                  <a:lnTo>
                    <a:pt x="54" y="704"/>
                  </a:lnTo>
                  <a:lnTo>
                    <a:pt x="86" y="715"/>
                  </a:lnTo>
                  <a:lnTo>
                    <a:pt x="118" y="704"/>
                  </a:lnTo>
                  <a:lnTo>
                    <a:pt x="139" y="694"/>
                  </a:lnTo>
                  <a:lnTo>
                    <a:pt x="160" y="662"/>
                  </a:lnTo>
                  <a:lnTo>
                    <a:pt x="160" y="640"/>
                  </a:lnTo>
                  <a:lnTo>
                    <a:pt x="160" y="86"/>
                  </a:lnTo>
                  <a:lnTo>
                    <a:pt x="160" y="54"/>
                  </a:lnTo>
                  <a:lnTo>
                    <a:pt x="139" y="22"/>
                  </a:lnTo>
                  <a:lnTo>
                    <a:pt x="118" y="11"/>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55"/>
            <p:cNvSpPr/>
            <p:nvPr/>
          </p:nvSpPr>
          <p:spPr>
            <a:xfrm>
              <a:off x="6325526" y="702506"/>
              <a:ext cx="17146" cy="28269"/>
            </a:xfrm>
            <a:custGeom>
              <a:rect b="b" l="l" r="r" t="t"/>
              <a:pathLst>
                <a:path extrusionOk="0" h="460" w="279">
                  <a:moveTo>
                    <a:pt x="75" y="1"/>
                  </a:moveTo>
                  <a:lnTo>
                    <a:pt x="43" y="11"/>
                  </a:lnTo>
                  <a:lnTo>
                    <a:pt x="22" y="22"/>
                  </a:lnTo>
                  <a:lnTo>
                    <a:pt x="1" y="54"/>
                  </a:lnTo>
                  <a:lnTo>
                    <a:pt x="1" y="75"/>
                  </a:lnTo>
                  <a:lnTo>
                    <a:pt x="1" y="107"/>
                  </a:lnTo>
                  <a:lnTo>
                    <a:pt x="129" y="417"/>
                  </a:lnTo>
                  <a:lnTo>
                    <a:pt x="139" y="427"/>
                  </a:lnTo>
                  <a:lnTo>
                    <a:pt x="161" y="449"/>
                  </a:lnTo>
                  <a:lnTo>
                    <a:pt x="182" y="459"/>
                  </a:lnTo>
                  <a:lnTo>
                    <a:pt x="235" y="459"/>
                  </a:lnTo>
                  <a:lnTo>
                    <a:pt x="257" y="438"/>
                  </a:lnTo>
                  <a:lnTo>
                    <a:pt x="278" y="417"/>
                  </a:lnTo>
                  <a:lnTo>
                    <a:pt x="278" y="385"/>
                  </a:lnTo>
                  <a:lnTo>
                    <a:pt x="278" y="353"/>
                  </a:lnTo>
                  <a:lnTo>
                    <a:pt x="150" y="54"/>
                  </a:lnTo>
                  <a:lnTo>
                    <a:pt x="129" y="22"/>
                  </a:lnTo>
                  <a:lnTo>
                    <a:pt x="107" y="11"/>
                  </a:lnTo>
                  <a:lnTo>
                    <a:pt x="75"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55"/>
            <p:cNvSpPr/>
            <p:nvPr/>
          </p:nvSpPr>
          <p:spPr>
            <a:xfrm>
              <a:off x="6257371" y="770661"/>
              <a:ext cx="28269" cy="17760"/>
            </a:xfrm>
            <a:custGeom>
              <a:rect b="b" l="l" r="r" t="t"/>
              <a:pathLst>
                <a:path extrusionOk="0" h="289" w="460">
                  <a:moveTo>
                    <a:pt x="43" y="1"/>
                  </a:moveTo>
                  <a:lnTo>
                    <a:pt x="22" y="22"/>
                  </a:lnTo>
                  <a:lnTo>
                    <a:pt x="1" y="54"/>
                  </a:lnTo>
                  <a:lnTo>
                    <a:pt x="1" y="75"/>
                  </a:lnTo>
                  <a:lnTo>
                    <a:pt x="1" y="107"/>
                  </a:lnTo>
                  <a:lnTo>
                    <a:pt x="22" y="139"/>
                  </a:lnTo>
                  <a:lnTo>
                    <a:pt x="43" y="150"/>
                  </a:lnTo>
                  <a:lnTo>
                    <a:pt x="353" y="278"/>
                  </a:lnTo>
                  <a:lnTo>
                    <a:pt x="385" y="289"/>
                  </a:lnTo>
                  <a:lnTo>
                    <a:pt x="406" y="278"/>
                  </a:lnTo>
                  <a:lnTo>
                    <a:pt x="427" y="267"/>
                  </a:lnTo>
                  <a:lnTo>
                    <a:pt x="438" y="257"/>
                  </a:lnTo>
                  <a:lnTo>
                    <a:pt x="449" y="235"/>
                  </a:lnTo>
                  <a:lnTo>
                    <a:pt x="459" y="203"/>
                  </a:lnTo>
                  <a:lnTo>
                    <a:pt x="449" y="171"/>
                  </a:lnTo>
                  <a:lnTo>
                    <a:pt x="438" y="150"/>
                  </a:lnTo>
                  <a:lnTo>
                    <a:pt x="406" y="129"/>
                  </a:lnTo>
                  <a:lnTo>
                    <a:pt x="1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55"/>
            <p:cNvSpPr/>
            <p:nvPr/>
          </p:nvSpPr>
          <p:spPr>
            <a:xfrm>
              <a:off x="6257371" y="859158"/>
              <a:ext cx="28269" cy="17760"/>
            </a:xfrm>
            <a:custGeom>
              <a:rect b="b" l="l" r="r" t="t"/>
              <a:pathLst>
                <a:path extrusionOk="0" h="289" w="460">
                  <a:moveTo>
                    <a:pt x="385" y="0"/>
                  </a:moveTo>
                  <a:lnTo>
                    <a:pt x="353" y="11"/>
                  </a:lnTo>
                  <a:lnTo>
                    <a:pt x="43" y="128"/>
                  </a:lnTo>
                  <a:lnTo>
                    <a:pt x="22" y="150"/>
                  </a:lnTo>
                  <a:lnTo>
                    <a:pt x="1" y="171"/>
                  </a:lnTo>
                  <a:lnTo>
                    <a:pt x="1" y="203"/>
                  </a:lnTo>
                  <a:lnTo>
                    <a:pt x="1" y="235"/>
                  </a:lnTo>
                  <a:lnTo>
                    <a:pt x="22" y="256"/>
                  </a:lnTo>
                  <a:lnTo>
                    <a:pt x="33" y="278"/>
                  </a:lnTo>
                  <a:lnTo>
                    <a:pt x="54" y="288"/>
                  </a:lnTo>
                  <a:lnTo>
                    <a:pt x="75" y="288"/>
                  </a:lnTo>
                  <a:lnTo>
                    <a:pt x="107" y="278"/>
                  </a:lnTo>
                  <a:lnTo>
                    <a:pt x="406" y="160"/>
                  </a:lnTo>
                  <a:lnTo>
                    <a:pt x="438" y="139"/>
                  </a:lnTo>
                  <a:lnTo>
                    <a:pt x="449" y="118"/>
                  </a:lnTo>
                  <a:lnTo>
                    <a:pt x="459" y="86"/>
                  </a:lnTo>
                  <a:lnTo>
                    <a:pt x="449" y="54"/>
                  </a:lnTo>
                  <a:lnTo>
                    <a:pt x="438" y="22"/>
                  </a:lnTo>
                  <a:lnTo>
                    <a:pt x="406" y="11"/>
                  </a:lnTo>
                  <a:lnTo>
                    <a:pt x="38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55"/>
            <p:cNvSpPr/>
            <p:nvPr/>
          </p:nvSpPr>
          <p:spPr>
            <a:xfrm>
              <a:off x="6471054" y="859158"/>
              <a:ext cx="28884" cy="17760"/>
            </a:xfrm>
            <a:custGeom>
              <a:rect b="b" l="l" r="r" t="t"/>
              <a:pathLst>
                <a:path extrusionOk="0" h="289" w="470">
                  <a:moveTo>
                    <a:pt x="85" y="0"/>
                  </a:moveTo>
                  <a:lnTo>
                    <a:pt x="53" y="11"/>
                  </a:lnTo>
                  <a:lnTo>
                    <a:pt x="32" y="22"/>
                  </a:lnTo>
                  <a:lnTo>
                    <a:pt x="11" y="54"/>
                  </a:lnTo>
                  <a:lnTo>
                    <a:pt x="0" y="86"/>
                  </a:lnTo>
                  <a:lnTo>
                    <a:pt x="11" y="118"/>
                  </a:lnTo>
                  <a:lnTo>
                    <a:pt x="32" y="139"/>
                  </a:lnTo>
                  <a:lnTo>
                    <a:pt x="53" y="160"/>
                  </a:lnTo>
                  <a:lnTo>
                    <a:pt x="352" y="278"/>
                  </a:lnTo>
                  <a:lnTo>
                    <a:pt x="384" y="288"/>
                  </a:lnTo>
                  <a:lnTo>
                    <a:pt x="405" y="288"/>
                  </a:lnTo>
                  <a:lnTo>
                    <a:pt x="427" y="278"/>
                  </a:lnTo>
                  <a:lnTo>
                    <a:pt x="448" y="256"/>
                  </a:lnTo>
                  <a:lnTo>
                    <a:pt x="459" y="235"/>
                  </a:lnTo>
                  <a:lnTo>
                    <a:pt x="469" y="203"/>
                  </a:lnTo>
                  <a:lnTo>
                    <a:pt x="459" y="171"/>
                  </a:lnTo>
                  <a:lnTo>
                    <a:pt x="437" y="150"/>
                  </a:lnTo>
                  <a:lnTo>
                    <a:pt x="416" y="128"/>
                  </a:lnTo>
                  <a:lnTo>
                    <a:pt x="117" y="11"/>
                  </a:lnTo>
                  <a:lnTo>
                    <a:pt x="8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55"/>
            <p:cNvSpPr/>
            <p:nvPr/>
          </p:nvSpPr>
          <p:spPr>
            <a:xfrm>
              <a:off x="6471054" y="770661"/>
              <a:ext cx="28884" cy="17760"/>
            </a:xfrm>
            <a:custGeom>
              <a:rect b="b" l="l" r="r" t="t"/>
              <a:pathLst>
                <a:path extrusionOk="0" h="289" w="470">
                  <a:moveTo>
                    <a:pt x="352" y="1"/>
                  </a:moveTo>
                  <a:lnTo>
                    <a:pt x="53" y="129"/>
                  </a:lnTo>
                  <a:lnTo>
                    <a:pt x="32" y="150"/>
                  </a:lnTo>
                  <a:lnTo>
                    <a:pt x="11" y="171"/>
                  </a:lnTo>
                  <a:lnTo>
                    <a:pt x="0" y="203"/>
                  </a:lnTo>
                  <a:lnTo>
                    <a:pt x="11" y="235"/>
                  </a:lnTo>
                  <a:lnTo>
                    <a:pt x="21" y="257"/>
                  </a:lnTo>
                  <a:lnTo>
                    <a:pt x="43" y="267"/>
                  </a:lnTo>
                  <a:lnTo>
                    <a:pt x="64" y="278"/>
                  </a:lnTo>
                  <a:lnTo>
                    <a:pt x="85" y="289"/>
                  </a:lnTo>
                  <a:lnTo>
                    <a:pt x="117" y="278"/>
                  </a:lnTo>
                  <a:lnTo>
                    <a:pt x="416" y="150"/>
                  </a:lnTo>
                  <a:lnTo>
                    <a:pt x="437" y="139"/>
                  </a:lnTo>
                  <a:lnTo>
                    <a:pt x="459" y="107"/>
                  </a:lnTo>
                  <a:lnTo>
                    <a:pt x="469" y="75"/>
                  </a:lnTo>
                  <a:lnTo>
                    <a:pt x="459" y="54"/>
                  </a:lnTo>
                  <a:lnTo>
                    <a:pt x="437" y="22"/>
                  </a:lnTo>
                  <a:lnTo>
                    <a:pt x="41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55"/>
            <p:cNvSpPr/>
            <p:nvPr/>
          </p:nvSpPr>
          <p:spPr>
            <a:xfrm>
              <a:off x="6414023" y="702506"/>
              <a:ext cx="17760" cy="28269"/>
            </a:xfrm>
            <a:custGeom>
              <a:rect b="b" l="l" r="r" t="t"/>
              <a:pathLst>
                <a:path extrusionOk="0" h="460" w="289">
                  <a:moveTo>
                    <a:pt x="203" y="1"/>
                  </a:moveTo>
                  <a:lnTo>
                    <a:pt x="171" y="11"/>
                  </a:lnTo>
                  <a:lnTo>
                    <a:pt x="150" y="22"/>
                  </a:lnTo>
                  <a:lnTo>
                    <a:pt x="128" y="54"/>
                  </a:lnTo>
                  <a:lnTo>
                    <a:pt x="11" y="353"/>
                  </a:lnTo>
                  <a:lnTo>
                    <a:pt x="0" y="385"/>
                  </a:lnTo>
                  <a:lnTo>
                    <a:pt x="11" y="417"/>
                  </a:lnTo>
                  <a:lnTo>
                    <a:pt x="22" y="438"/>
                  </a:lnTo>
                  <a:lnTo>
                    <a:pt x="54" y="459"/>
                  </a:lnTo>
                  <a:lnTo>
                    <a:pt x="107" y="459"/>
                  </a:lnTo>
                  <a:lnTo>
                    <a:pt x="128" y="449"/>
                  </a:lnTo>
                  <a:lnTo>
                    <a:pt x="139" y="427"/>
                  </a:lnTo>
                  <a:lnTo>
                    <a:pt x="150" y="417"/>
                  </a:lnTo>
                  <a:lnTo>
                    <a:pt x="278" y="107"/>
                  </a:lnTo>
                  <a:lnTo>
                    <a:pt x="288" y="75"/>
                  </a:lnTo>
                  <a:lnTo>
                    <a:pt x="278" y="54"/>
                  </a:lnTo>
                  <a:lnTo>
                    <a:pt x="256" y="22"/>
                  </a:lnTo>
                  <a:lnTo>
                    <a:pt x="235" y="11"/>
                  </a:lnTo>
                  <a:lnTo>
                    <a:pt x="20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55"/>
            <p:cNvSpPr/>
            <p:nvPr/>
          </p:nvSpPr>
          <p:spPr>
            <a:xfrm>
              <a:off x="6266590" y="714306"/>
              <a:ext cx="34108" cy="33493"/>
            </a:xfrm>
            <a:custGeom>
              <a:rect b="b" l="l" r="r" t="t"/>
              <a:pathLst>
                <a:path extrusionOk="0" h="545" w="555">
                  <a:moveTo>
                    <a:pt x="53" y="1"/>
                  </a:moveTo>
                  <a:lnTo>
                    <a:pt x="32" y="22"/>
                  </a:lnTo>
                  <a:lnTo>
                    <a:pt x="11" y="43"/>
                  </a:lnTo>
                  <a:lnTo>
                    <a:pt x="0" y="75"/>
                  </a:lnTo>
                  <a:lnTo>
                    <a:pt x="11" y="107"/>
                  </a:lnTo>
                  <a:lnTo>
                    <a:pt x="32" y="129"/>
                  </a:lnTo>
                  <a:lnTo>
                    <a:pt x="416" y="523"/>
                  </a:lnTo>
                  <a:lnTo>
                    <a:pt x="448" y="545"/>
                  </a:lnTo>
                  <a:lnTo>
                    <a:pt x="501" y="545"/>
                  </a:lnTo>
                  <a:lnTo>
                    <a:pt x="533" y="523"/>
                  </a:lnTo>
                  <a:lnTo>
                    <a:pt x="555" y="502"/>
                  </a:lnTo>
                  <a:lnTo>
                    <a:pt x="555" y="470"/>
                  </a:lnTo>
                  <a:lnTo>
                    <a:pt x="555" y="438"/>
                  </a:lnTo>
                  <a:lnTo>
                    <a:pt x="533" y="406"/>
                  </a:lnTo>
                  <a:lnTo>
                    <a:pt x="139" y="22"/>
                  </a:lnTo>
                  <a:lnTo>
                    <a:pt x="1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55"/>
            <p:cNvSpPr/>
            <p:nvPr/>
          </p:nvSpPr>
          <p:spPr>
            <a:xfrm>
              <a:off x="6222648" y="820502"/>
              <a:ext cx="44002" cy="9894"/>
            </a:xfrm>
            <a:custGeom>
              <a:rect b="b" l="l" r="r" t="t"/>
              <a:pathLst>
                <a:path extrusionOk="0" h="161" w="716">
                  <a:moveTo>
                    <a:pt x="86" y="0"/>
                  </a:moveTo>
                  <a:lnTo>
                    <a:pt x="54" y="11"/>
                  </a:lnTo>
                  <a:lnTo>
                    <a:pt x="22" y="22"/>
                  </a:lnTo>
                  <a:lnTo>
                    <a:pt x="11" y="54"/>
                  </a:lnTo>
                  <a:lnTo>
                    <a:pt x="1" y="86"/>
                  </a:lnTo>
                  <a:lnTo>
                    <a:pt x="11" y="118"/>
                  </a:lnTo>
                  <a:lnTo>
                    <a:pt x="22" y="139"/>
                  </a:lnTo>
                  <a:lnTo>
                    <a:pt x="54" y="160"/>
                  </a:lnTo>
                  <a:lnTo>
                    <a:pt x="662" y="160"/>
                  </a:lnTo>
                  <a:lnTo>
                    <a:pt x="694" y="139"/>
                  </a:lnTo>
                  <a:lnTo>
                    <a:pt x="704" y="118"/>
                  </a:lnTo>
                  <a:lnTo>
                    <a:pt x="715" y="86"/>
                  </a:lnTo>
                  <a:lnTo>
                    <a:pt x="704" y="54"/>
                  </a:lnTo>
                  <a:lnTo>
                    <a:pt x="694" y="22"/>
                  </a:lnTo>
                  <a:lnTo>
                    <a:pt x="662" y="11"/>
                  </a:lnTo>
                  <a:lnTo>
                    <a:pt x="63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55"/>
            <p:cNvSpPr/>
            <p:nvPr/>
          </p:nvSpPr>
          <p:spPr>
            <a:xfrm>
              <a:off x="6266590" y="903037"/>
              <a:ext cx="34108" cy="34169"/>
            </a:xfrm>
            <a:custGeom>
              <a:rect b="b" l="l" r="r" t="t"/>
              <a:pathLst>
                <a:path extrusionOk="0" h="556" w="555">
                  <a:moveTo>
                    <a:pt x="480" y="1"/>
                  </a:moveTo>
                  <a:lnTo>
                    <a:pt x="448" y="12"/>
                  </a:lnTo>
                  <a:lnTo>
                    <a:pt x="416" y="22"/>
                  </a:lnTo>
                  <a:lnTo>
                    <a:pt x="32" y="417"/>
                  </a:lnTo>
                  <a:lnTo>
                    <a:pt x="11" y="449"/>
                  </a:lnTo>
                  <a:lnTo>
                    <a:pt x="0" y="481"/>
                  </a:lnTo>
                  <a:lnTo>
                    <a:pt x="11" y="502"/>
                  </a:lnTo>
                  <a:lnTo>
                    <a:pt x="32" y="534"/>
                  </a:lnTo>
                  <a:lnTo>
                    <a:pt x="53" y="545"/>
                  </a:lnTo>
                  <a:lnTo>
                    <a:pt x="85" y="555"/>
                  </a:lnTo>
                  <a:lnTo>
                    <a:pt x="117" y="545"/>
                  </a:lnTo>
                  <a:lnTo>
                    <a:pt x="139" y="534"/>
                  </a:lnTo>
                  <a:lnTo>
                    <a:pt x="533" y="139"/>
                  </a:lnTo>
                  <a:lnTo>
                    <a:pt x="555" y="118"/>
                  </a:lnTo>
                  <a:lnTo>
                    <a:pt x="555" y="86"/>
                  </a:lnTo>
                  <a:lnTo>
                    <a:pt x="555" y="54"/>
                  </a:lnTo>
                  <a:lnTo>
                    <a:pt x="533" y="22"/>
                  </a:lnTo>
                  <a:lnTo>
                    <a:pt x="501" y="12"/>
                  </a:lnTo>
                  <a:lnTo>
                    <a:pt x="48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55"/>
            <p:cNvSpPr/>
            <p:nvPr/>
          </p:nvSpPr>
          <p:spPr>
            <a:xfrm>
              <a:off x="6455936" y="903037"/>
              <a:ext cx="34169" cy="34169"/>
            </a:xfrm>
            <a:custGeom>
              <a:rect b="b" l="l" r="r" t="t"/>
              <a:pathLst>
                <a:path extrusionOk="0" h="556" w="556">
                  <a:moveTo>
                    <a:pt x="86" y="1"/>
                  </a:moveTo>
                  <a:lnTo>
                    <a:pt x="54" y="12"/>
                  </a:lnTo>
                  <a:lnTo>
                    <a:pt x="22" y="22"/>
                  </a:lnTo>
                  <a:lnTo>
                    <a:pt x="12" y="54"/>
                  </a:lnTo>
                  <a:lnTo>
                    <a:pt x="1" y="86"/>
                  </a:lnTo>
                  <a:lnTo>
                    <a:pt x="12" y="118"/>
                  </a:lnTo>
                  <a:lnTo>
                    <a:pt x="22" y="139"/>
                  </a:lnTo>
                  <a:lnTo>
                    <a:pt x="417" y="534"/>
                  </a:lnTo>
                  <a:lnTo>
                    <a:pt x="449" y="545"/>
                  </a:lnTo>
                  <a:lnTo>
                    <a:pt x="470" y="555"/>
                  </a:lnTo>
                  <a:lnTo>
                    <a:pt x="502" y="545"/>
                  </a:lnTo>
                  <a:lnTo>
                    <a:pt x="534" y="534"/>
                  </a:lnTo>
                  <a:lnTo>
                    <a:pt x="545" y="502"/>
                  </a:lnTo>
                  <a:lnTo>
                    <a:pt x="555" y="481"/>
                  </a:lnTo>
                  <a:lnTo>
                    <a:pt x="545" y="449"/>
                  </a:lnTo>
                  <a:lnTo>
                    <a:pt x="534" y="417"/>
                  </a:lnTo>
                  <a:lnTo>
                    <a:pt x="139" y="22"/>
                  </a:lnTo>
                  <a:lnTo>
                    <a:pt x="118" y="12"/>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55"/>
            <p:cNvSpPr/>
            <p:nvPr/>
          </p:nvSpPr>
          <p:spPr>
            <a:xfrm>
              <a:off x="6490044" y="820502"/>
              <a:ext cx="43940" cy="9894"/>
            </a:xfrm>
            <a:custGeom>
              <a:rect b="b" l="l" r="r" t="t"/>
              <a:pathLst>
                <a:path extrusionOk="0" h="161" w="715">
                  <a:moveTo>
                    <a:pt x="86" y="0"/>
                  </a:moveTo>
                  <a:lnTo>
                    <a:pt x="54" y="11"/>
                  </a:lnTo>
                  <a:lnTo>
                    <a:pt x="32" y="22"/>
                  </a:lnTo>
                  <a:lnTo>
                    <a:pt x="11" y="54"/>
                  </a:lnTo>
                  <a:lnTo>
                    <a:pt x="0" y="86"/>
                  </a:lnTo>
                  <a:lnTo>
                    <a:pt x="11" y="118"/>
                  </a:lnTo>
                  <a:lnTo>
                    <a:pt x="32" y="139"/>
                  </a:lnTo>
                  <a:lnTo>
                    <a:pt x="54" y="160"/>
                  </a:lnTo>
                  <a:lnTo>
                    <a:pt x="672" y="160"/>
                  </a:lnTo>
                  <a:lnTo>
                    <a:pt x="693" y="139"/>
                  </a:lnTo>
                  <a:lnTo>
                    <a:pt x="715" y="118"/>
                  </a:lnTo>
                  <a:lnTo>
                    <a:pt x="715" y="86"/>
                  </a:lnTo>
                  <a:lnTo>
                    <a:pt x="715" y="54"/>
                  </a:lnTo>
                  <a:lnTo>
                    <a:pt x="693" y="22"/>
                  </a:lnTo>
                  <a:lnTo>
                    <a:pt x="672" y="11"/>
                  </a:lnTo>
                  <a:lnTo>
                    <a:pt x="64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55"/>
            <p:cNvSpPr/>
            <p:nvPr/>
          </p:nvSpPr>
          <p:spPr>
            <a:xfrm>
              <a:off x="6455936" y="714306"/>
              <a:ext cx="34169" cy="33493"/>
            </a:xfrm>
            <a:custGeom>
              <a:rect b="b" l="l" r="r" t="t"/>
              <a:pathLst>
                <a:path extrusionOk="0" h="545" w="556">
                  <a:moveTo>
                    <a:pt x="449" y="1"/>
                  </a:moveTo>
                  <a:lnTo>
                    <a:pt x="417" y="22"/>
                  </a:lnTo>
                  <a:lnTo>
                    <a:pt x="22" y="406"/>
                  </a:lnTo>
                  <a:lnTo>
                    <a:pt x="12" y="438"/>
                  </a:lnTo>
                  <a:lnTo>
                    <a:pt x="1" y="470"/>
                  </a:lnTo>
                  <a:lnTo>
                    <a:pt x="12" y="502"/>
                  </a:lnTo>
                  <a:lnTo>
                    <a:pt x="22" y="523"/>
                  </a:lnTo>
                  <a:lnTo>
                    <a:pt x="54" y="545"/>
                  </a:lnTo>
                  <a:lnTo>
                    <a:pt x="118" y="545"/>
                  </a:lnTo>
                  <a:lnTo>
                    <a:pt x="139" y="523"/>
                  </a:lnTo>
                  <a:lnTo>
                    <a:pt x="534" y="129"/>
                  </a:lnTo>
                  <a:lnTo>
                    <a:pt x="545" y="107"/>
                  </a:lnTo>
                  <a:lnTo>
                    <a:pt x="555" y="75"/>
                  </a:lnTo>
                  <a:lnTo>
                    <a:pt x="545" y="43"/>
                  </a:lnTo>
                  <a:lnTo>
                    <a:pt x="534" y="22"/>
                  </a:lnTo>
                  <a:lnTo>
                    <a:pt x="50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1" name="Google Shape;541;p55"/>
          <p:cNvGrpSpPr/>
          <p:nvPr/>
        </p:nvGrpSpPr>
        <p:grpSpPr>
          <a:xfrm>
            <a:off x="6926849" y="1700773"/>
            <a:ext cx="484102" cy="457203"/>
            <a:chOff x="3246818" y="2198758"/>
            <a:chExt cx="329030" cy="313303"/>
          </a:xfrm>
        </p:grpSpPr>
        <p:sp>
          <p:nvSpPr>
            <p:cNvPr id="542" name="Google Shape;542;p55"/>
            <p:cNvSpPr/>
            <p:nvPr/>
          </p:nvSpPr>
          <p:spPr>
            <a:xfrm>
              <a:off x="3246818" y="2198758"/>
              <a:ext cx="329030" cy="241825"/>
            </a:xfrm>
            <a:custGeom>
              <a:rect b="b" l="l" r="r" t="t"/>
              <a:pathLst>
                <a:path extrusionOk="0" h="3935" w="5354">
                  <a:moveTo>
                    <a:pt x="5002" y="160"/>
                  </a:moveTo>
                  <a:lnTo>
                    <a:pt x="5044" y="181"/>
                  </a:lnTo>
                  <a:lnTo>
                    <a:pt x="5087" y="203"/>
                  </a:lnTo>
                  <a:lnTo>
                    <a:pt x="5119" y="224"/>
                  </a:lnTo>
                  <a:lnTo>
                    <a:pt x="5151" y="267"/>
                  </a:lnTo>
                  <a:lnTo>
                    <a:pt x="5172" y="299"/>
                  </a:lnTo>
                  <a:lnTo>
                    <a:pt x="5183" y="352"/>
                  </a:lnTo>
                  <a:lnTo>
                    <a:pt x="5194" y="395"/>
                  </a:lnTo>
                  <a:lnTo>
                    <a:pt x="5194" y="3540"/>
                  </a:lnTo>
                  <a:lnTo>
                    <a:pt x="5183" y="3583"/>
                  </a:lnTo>
                  <a:lnTo>
                    <a:pt x="5172" y="3626"/>
                  </a:lnTo>
                  <a:lnTo>
                    <a:pt x="5151" y="3668"/>
                  </a:lnTo>
                  <a:lnTo>
                    <a:pt x="5119" y="3711"/>
                  </a:lnTo>
                  <a:lnTo>
                    <a:pt x="5087" y="3732"/>
                  </a:lnTo>
                  <a:lnTo>
                    <a:pt x="5044" y="3754"/>
                  </a:lnTo>
                  <a:lnTo>
                    <a:pt x="5002" y="3775"/>
                  </a:lnTo>
                  <a:lnTo>
                    <a:pt x="353" y="3775"/>
                  </a:lnTo>
                  <a:lnTo>
                    <a:pt x="310" y="3754"/>
                  </a:lnTo>
                  <a:lnTo>
                    <a:pt x="267" y="3732"/>
                  </a:lnTo>
                  <a:lnTo>
                    <a:pt x="235" y="3711"/>
                  </a:lnTo>
                  <a:lnTo>
                    <a:pt x="203" y="3668"/>
                  </a:lnTo>
                  <a:lnTo>
                    <a:pt x="182" y="3626"/>
                  </a:lnTo>
                  <a:lnTo>
                    <a:pt x="171" y="3583"/>
                  </a:lnTo>
                  <a:lnTo>
                    <a:pt x="161" y="3540"/>
                  </a:lnTo>
                  <a:lnTo>
                    <a:pt x="161" y="395"/>
                  </a:lnTo>
                  <a:lnTo>
                    <a:pt x="171" y="352"/>
                  </a:lnTo>
                  <a:lnTo>
                    <a:pt x="182" y="299"/>
                  </a:lnTo>
                  <a:lnTo>
                    <a:pt x="203" y="267"/>
                  </a:lnTo>
                  <a:lnTo>
                    <a:pt x="235" y="224"/>
                  </a:lnTo>
                  <a:lnTo>
                    <a:pt x="267" y="203"/>
                  </a:lnTo>
                  <a:lnTo>
                    <a:pt x="310" y="181"/>
                  </a:lnTo>
                  <a:lnTo>
                    <a:pt x="353" y="160"/>
                  </a:lnTo>
                  <a:close/>
                  <a:moveTo>
                    <a:pt x="395" y="0"/>
                  </a:moveTo>
                  <a:lnTo>
                    <a:pt x="321" y="11"/>
                  </a:lnTo>
                  <a:lnTo>
                    <a:pt x="246" y="32"/>
                  </a:lnTo>
                  <a:lnTo>
                    <a:pt x="182" y="64"/>
                  </a:lnTo>
                  <a:lnTo>
                    <a:pt x="118" y="117"/>
                  </a:lnTo>
                  <a:lnTo>
                    <a:pt x="65" y="171"/>
                  </a:lnTo>
                  <a:lnTo>
                    <a:pt x="33" y="245"/>
                  </a:lnTo>
                  <a:lnTo>
                    <a:pt x="11" y="320"/>
                  </a:lnTo>
                  <a:lnTo>
                    <a:pt x="1" y="395"/>
                  </a:lnTo>
                  <a:lnTo>
                    <a:pt x="1" y="3540"/>
                  </a:lnTo>
                  <a:lnTo>
                    <a:pt x="11" y="3615"/>
                  </a:lnTo>
                  <a:lnTo>
                    <a:pt x="33" y="3690"/>
                  </a:lnTo>
                  <a:lnTo>
                    <a:pt x="65" y="3764"/>
                  </a:lnTo>
                  <a:lnTo>
                    <a:pt x="118" y="3818"/>
                  </a:lnTo>
                  <a:lnTo>
                    <a:pt x="182" y="3871"/>
                  </a:lnTo>
                  <a:lnTo>
                    <a:pt x="246" y="3903"/>
                  </a:lnTo>
                  <a:lnTo>
                    <a:pt x="321" y="3924"/>
                  </a:lnTo>
                  <a:lnTo>
                    <a:pt x="395" y="3935"/>
                  </a:lnTo>
                  <a:lnTo>
                    <a:pt x="4948" y="3935"/>
                  </a:lnTo>
                  <a:lnTo>
                    <a:pt x="5034" y="3924"/>
                  </a:lnTo>
                  <a:lnTo>
                    <a:pt x="5108" y="3903"/>
                  </a:lnTo>
                  <a:lnTo>
                    <a:pt x="5172" y="3871"/>
                  </a:lnTo>
                  <a:lnTo>
                    <a:pt x="5236" y="3818"/>
                  </a:lnTo>
                  <a:lnTo>
                    <a:pt x="5279" y="3764"/>
                  </a:lnTo>
                  <a:lnTo>
                    <a:pt x="5322" y="3690"/>
                  </a:lnTo>
                  <a:lnTo>
                    <a:pt x="5343" y="3615"/>
                  </a:lnTo>
                  <a:lnTo>
                    <a:pt x="5354" y="3540"/>
                  </a:lnTo>
                  <a:lnTo>
                    <a:pt x="5354" y="395"/>
                  </a:lnTo>
                  <a:lnTo>
                    <a:pt x="5343" y="320"/>
                  </a:lnTo>
                  <a:lnTo>
                    <a:pt x="5322" y="245"/>
                  </a:lnTo>
                  <a:lnTo>
                    <a:pt x="5279" y="171"/>
                  </a:lnTo>
                  <a:lnTo>
                    <a:pt x="5236" y="117"/>
                  </a:lnTo>
                  <a:lnTo>
                    <a:pt x="5172" y="64"/>
                  </a:lnTo>
                  <a:lnTo>
                    <a:pt x="5108" y="32"/>
                  </a:lnTo>
                  <a:lnTo>
                    <a:pt x="5034" y="11"/>
                  </a:lnTo>
                  <a:lnTo>
                    <a:pt x="494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55"/>
            <p:cNvSpPr/>
            <p:nvPr/>
          </p:nvSpPr>
          <p:spPr>
            <a:xfrm>
              <a:off x="3309749" y="2430755"/>
              <a:ext cx="9894" cy="80629"/>
            </a:xfrm>
            <a:custGeom>
              <a:rect b="b" l="l" r="r" t="t"/>
              <a:pathLst>
                <a:path extrusionOk="0" h="1312" w="161">
                  <a:moveTo>
                    <a:pt x="86" y="0"/>
                  </a:moveTo>
                  <a:lnTo>
                    <a:pt x="54" y="11"/>
                  </a:lnTo>
                  <a:lnTo>
                    <a:pt x="32" y="21"/>
                  </a:lnTo>
                  <a:lnTo>
                    <a:pt x="11" y="53"/>
                  </a:lnTo>
                  <a:lnTo>
                    <a:pt x="0" y="85"/>
                  </a:lnTo>
                  <a:lnTo>
                    <a:pt x="0" y="1226"/>
                  </a:lnTo>
                  <a:lnTo>
                    <a:pt x="11" y="1258"/>
                  </a:lnTo>
                  <a:lnTo>
                    <a:pt x="32" y="1290"/>
                  </a:lnTo>
                  <a:lnTo>
                    <a:pt x="54" y="1301"/>
                  </a:lnTo>
                  <a:lnTo>
                    <a:pt x="86" y="1312"/>
                  </a:lnTo>
                  <a:lnTo>
                    <a:pt x="118" y="1301"/>
                  </a:lnTo>
                  <a:lnTo>
                    <a:pt x="139" y="1290"/>
                  </a:lnTo>
                  <a:lnTo>
                    <a:pt x="160" y="1258"/>
                  </a:lnTo>
                  <a:lnTo>
                    <a:pt x="160" y="1226"/>
                  </a:lnTo>
                  <a:lnTo>
                    <a:pt x="160" y="85"/>
                  </a:lnTo>
                  <a:lnTo>
                    <a:pt x="160" y="53"/>
                  </a:lnTo>
                  <a:lnTo>
                    <a:pt x="139" y="21"/>
                  </a:lnTo>
                  <a:lnTo>
                    <a:pt x="118" y="11"/>
                  </a:lnTo>
                  <a:lnTo>
                    <a:pt x="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55"/>
            <p:cNvSpPr/>
            <p:nvPr/>
          </p:nvSpPr>
          <p:spPr>
            <a:xfrm>
              <a:off x="3502414" y="2430755"/>
              <a:ext cx="9894" cy="80629"/>
            </a:xfrm>
            <a:custGeom>
              <a:rect b="b" l="l" r="r" t="t"/>
              <a:pathLst>
                <a:path extrusionOk="0" h="1312" w="161">
                  <a:moveTo>
                    <a:pt x="86" y="0"/>
                  </a:moveTo>
                  <a:lnTo>
                    <a:pt x="54" y="11"/>
                  </a:lnTo>
                  <a:lnTo>
                    <a:pt x="22" y="21"/>
                  </a:lnTo>
                  <a:lnTo>
                    <a:pt x="11" y="53"/>
                  </a:lnTo>
                  <a:lnTo>
                    <a:pt x="0" y="85"/>
                  </a:lnTo>
                  <a:lnTo>
                    <a:pt x="0" y="1226"/>
                  </a:lnTo>
                  <a:lnTo>
                    <a:pt x="11" y="1258"/>
                  </a:lnTo>
                  <a:lnTo>
                    <a:pt x="22" y="1290"/>
                  </a:lnTo>
                  <a:lnTo>
                    <a:pt x="54" y="1301"/>
                  </a:lnTo>
                  <a:lnTo>
                    <a:pt x="86" y="1312"/>
                  </a:lnTo>
                  <a:lnTo>
                    <a:pt x="118" y="1301"/>
                  </a:lnTo>
                  <a:lnTo>
                    <a:pt x="139" y="1290"/>
                  </a:lnTo>
                  <a:lnTo>
                    <a:pt x="160" y="1258"/>
                  </a:lnTo>
                  <a:lnTo>
                    <a:pt x="160" y="1226"/>
                  </a:lnTo>
                  <a:lnTo>
                    <a:pt x="160" y="85"/>
                  </a:lnTo>
                  <a:lnTo>
                    <a:pt x="160" y="53"/>
                  </a:lnTo>
                  <a:lnTo>
                    <a:pt x="139" y="21"/>
                  </a:lnTo>
                  <a:lnTo>
                    <a:pt x="118" y="11"/>
                  </a:lnTo>
                  <a:lnTo>
                    <a:pt x="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55"/>
            <p:cNvSpPr/>
            <p:nvPr/>
          </p:nvSpPr>
          <p:spPr>
            <a:xfrm>
              <a:off x="3467015" y="2502167"/>
              <a:ext cx="80690" cy="9894"/>
            </a:xfrm>
            <a:custGeom>
              <a:rect b="b" l="l" r="r" t="t"/>
              <a:pathLst>
                <a:path extrusionOk="0" h="161" w="1313">
                  <a:moveTo>
                    <a:pt x="54" y="0"/>
                  </a:moveTo>
                  <a:lnTo>
                    <a:pt x="33" y="22"/>
                  </a:lnTo>
                  <a:lnTo>
                    <a:pt x="11" y="43"/>
                  </a:lnTo>
                  <a:lnTo>
                    <a:pt x="1" y="75"/>
                  </a:lnTo>
                  <a:lnTo>
                    <a:pt x="11" y="107"/>
                  </a:lnTo>
                  <a:lnTo>
                    <a:pt x="33" y="128"/>
                  </a:lnTo>
                  <a:lnTo>
                    <a:pt x="54" y="150"/>
                  </a:lnTo>
                  <a:lnTo>
                    <a:pt x="86" y="160"/>
                  </a:lnTo>
                  <a:lnTo>
                    <a:pt x="1238" y="160"/>
                  </a:lnTo>
                  <a:lnTo>
                    <a:pt x="1270" y="150"/>
                  </a:lnTo>
                  <a:lnTo>
                    <a:pt x="1291" y="128"/>
                  </a:lnTo>
                  <a:lnTo>
                    <a:pt x="1312" y="107"/>
                  </a:lnTo>
                  <a:lnTo>
                    <a:pt x="1312" y="75"/>
                  </a:lnTo>
                  <a:lnTo>
                    <a:pt x="1312" y="43"/>
                  </a:lnTo>
                  <a:lnTo>
                    <a:pt x="1291" y="22"/>
                  </a:lnTo>
                  <a:lnTo>
                    <a:pt x="127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55"/>
            <p:cNvSpPr/>
            <p:nvPr/>
          </p:nvSpPr>
          <p:spPr>
            <a:xfrm>
              <a:off x="3275026" y="2502167"/>
              <a:ext cx="80014" cy="9894"/>
            </a:xfrm>
            <a:custGeom>
              <a:rect b="b" l="l" r="r" t="t"/>
              <a:pathLst>
                <a:path extrusionOk="0" h="161" w="1302">
                  <a:moveTo>
                    <a:pt x="43" y="0"/>
                  </a:moveTo>
                  <a:lnTo>
                    <a:pt x="21" y="22"/>
                  </a:lnTo>
                  <a:lnTo>
                    <a:pt x="0" y="43"/>
                  </a:lnTo>
                  <a:lnTo>
                    <a:pt x="0" y="75"/>
                  </a:lnTo>
                  <a:lnTo>
                    <a:pt x="0" y="107"/>
                  </a:lnTo>
                  <a:lnTo>
                    <a:pt x="21" y="128"/>
                  </a:lnTo>
                  <a:lnTo>
                    <a:pt x="43" y="150"/>
                  </a:lnTo>
                  <a:lnTo>
                    <a:pt x="75" y="160"/>
                  </a:lnTo>
                  <a:lnTo>
                    <a:pt x="1226" y="160"/>
                  </a:lnTo>
                  <a:lnTo>
                    <a:pt x="1258" y="150"/>
                  </a:lnTo>
                  <a:lnTo>
                    <a:pt x="1280" y="128"/>
                  </a:lnTo>
                  <a:lnTo>
                    <a:pt x="1301" y="107"/>
                  </a:lnTo>
                  <a:lnTo>
                    <a:pt x="1301" y="75"/>
                  </a:lnTo>
                  <a:lnTo>
                    <a:pt x="1301" y="43"/>
                  </a:lnTo>
                  <a:lnTo>
                    <a:pt x="1280" y="22"/>
                  </a:lnTo>
                  <a:lnTo>
                    <a:pt x="125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55"/>
            <p:cNvSpPr/>
            <p:nvPr/>
          </p:nvSpPr>
          <p:spPr>
            <a:xfrm>
              <a:off x="3431002" y="2270846"/>
              <a:ext cx="55064" cy="58382"/>
            </a:xfrm>
            <a:custGeom>
              <a:rect b="b" l="l" r="r" t="t"/>
              <a:pathLst>
                <a:path extrusionOk="0" h="950" w="896">
                  <a:moveTo>
                    <a:pt x="779" y="0"/>
                  </a:moveTo>
                  <a:lnTo>
                    <a:pt x="757" y="21"/>
                  </a:lnTo>
                  <a:lnTo>
                    <a:pt x="21" y="811"/>
                  </a:lnTo>
                  <a:lnTo>
                    <a:pt x="11" y="843"/>
                  </a:lnTo>
                  <a:lnTo>
                    <a:pt x="0" y="875"/>
                  </a:lnTo>
                  <a:lnTo>
                    <a:pt x="11" y="907"/>
                  </a:lnTo>
                  <a:lnTo>
                    <a:pt x="32" y="928"/>
                  </a:lnTo>
                  <a:lnTo>
                    <a:pt x="53" y="949"/>
                  </a:lnTo>
                  <a:lnTo>
                    <a:pt x="85" y="949"/>
                  </a:lnTo>
                  <a:lnTo>
                    <a:pt x="117" y="939"/>
                  </a:lnTo>
                  <a:lnTo>
                    <a:pt x="139" y="928"/>
                  </a:lnTo>
                  <a:lnTo>
                    <a:pt x="874" y="128"/>
                  </a:lnTo>
                  <a:lnTo>
                    <a:pt x="885" y="107"/>
                  </a:lnTo>
                  <a:lnTo>
                    <a:pt x="896" y="75"/>
                  </a:lnTo>
                  <a:lnTo>
                    <a:pt x="885" y="43"/>
                  </a:lnTo>
                  <a:lnTo>
                    <a:pt x="874" y="21"/>
                  </a:lnTo>
                  <a:lnTo>
                    <a:pt x="842"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55"/>
            <p:cNvSpPr/>
            <p:nvPr/>
          </p:nvSpPr>
          <p:spPr>
            <a:xfrm>
              <a:off x="3377228" y="2304893"/>
              <a:ext cx="41359" cy="28269"/>
            </a:xfrm>
            <a:custGeom>
              <a:rect b="b" l="l" r="r" t="t"/>
              <a:pathLst>
                <a:path extrusionOk="0" h="460" w="673">
                  <a:moveTo>
                    <a:pt x="65" y="1"/>
                  </a:moveTo>
                  <a:lnTo>
                    <a:pt x="33" y="11"/>
                  </a:lnTo>
                  <a:lnTo>
                    <a:pt x="11" y="43"/>
                  </a:lnTo>
                  <a:lnTo>
                    <a:pt x="1" y="75"/>
                  </a:lnTo>
                  <a:lnTo>
                    <a:pt x="1" y="97"/>
                  </a:lnTo>
                  <a:lnTo>
                    <a:pt x="11" y="129"/>
                  </a:lnTo>
                  <a:lnTo>
                    <a:pt x="43" y="150"/>
                  </a:lnTo>
                  <a:lnTo>
                    <a:pt x="555" y="448"/>
                  </a:lnTo>
                  <a:lnTo>
                    <a:pt x="598" y="459"/>
                  </a:lnTo>
                  <a:lnTo>
                    <a:pt x="630" y="448"/>
                  </a:lnTo>
                  <a:lnTo>
                    <a:pt x="662" y="417"/>
                  </a:lnTo>
                  <a:lnTo>
                    <a:pt x="672" y="385"/>
                  </a:lnTo>
                  <a:lnTo>
                    <a:pt x="672" y="353"/>
                  </a:lnTo>
                  <a:lnTo>
                    <a:pt x="662" y="331"/>
                  </a:lnTo>
                  <a:lnTo>
                    <a:pt x="630" y="310"/>
                  </a:lnTo>
                  <a:lnTo>
                    <a:pt x="118" y="11"/>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55"/>
            <p:cNvSpPr/>
            <p:nvPr/>
          </p:nvSpPr>
          <p:spPr>
            <a:xfrm>
              <a:off x="3300592" y="2307535"/>
              <a:ext cx="62930" cy="60963"/>
            </a:xfrm>
            <a:custGeom>
              <a:rect b="b" l="l" r="r" t="t"/>
              <a:pathLst>
                <a:path extrusionOk="0" h="992" w="1024">
                  <a:moveTo>
                    <a:pt x="949" y="0"/>
                  </a:moveTo>
                  <a:lnTo>
                    <a:pt x="917" y="11"/>
                  </a:lnTo>
                  <a:lnTo>
                    <a:pt x="896" y="22"/>
                  </a:lnTo>
                  <a:lnTo>
                    <a:pt x="21" y="853"/>
                  </a:lnTo>
                  <a:lnTo>
                    <a:pt x="0" y="875"/>
                  </a:lnTo>
                  <a:lnTo>
                    <a:pt x="0" y="907"/>
                  </a:lnTo>
                  <a:lnTo>
                    <a:pt x="0" y="939"/>
                  </a:lnTo>
                  <a:lnTo>
                    <a:pt x="21" y="960"/>
                  </a:lnTo>
                  <a:lnTo>
                    <a:pt x="43" y="981"/>
                  </a:lnTo>
                  <a:lnTo>
                    <a:pt x="75" y="992"/>
                  </a:lnTo>
                  <a:lnTo>
                    <a:pt x="107" y="981"/>
                  </a:lnTo>
                  <a:lnTo>
                    <a:pt x="128" y="971"/>
                  </a:lnTo>
                  <a:lnTo>
                    <a:pt x="1002" y="139"/>
                  </a:lnTo>
                  <a:lnTo>
                    <a:pt x="1024" y="118"/>
                  </a:lnTo>
                  <a:lnTo>
                    <a:pt x="1024" y="86"/>
                  </a:lnTo>
                  <a:lnTo>
                    <a:pt x="1024" y="54"/>
                  </a:lnTo>
                  <a:lnTo>
                    <a:pt x="1002" y="32"/>
                  </a:lnTo>
                  <a:lnTo>
                    <a:pt x="981" y="11"/>
                  </a:lnTo>
                  <a:lnTo>
                    <a:pt x="94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55"/>
            <p:cNvSpPr/>
            <p:nvPr/>
          </p:nvSpPr>
          <p:spPr>
            <a:xfrm>
              <a:off x="3351047" y="2283936"/>
              <a:ext cx="36750" cy="37426"/>
            </a:xfrm>
            <a:custGeom>
              <a:rect b="b" l="l" r="r" t="t"/>
              <a:pathLst>
                <a:path extrusionOk="0" h="609" w="598">
                  <a:moveTo>
                    <a:pt x="299" y="160"/>
                  </a:moveTo>
                  <a:lnTo>
                    <a:pt x="352" y="171"/>
                  </a:lnTo>
                  <a:lnTo>
                    <a:pt x="405" y="203"/>
                  </a:lnTo>
                  <a:lnTo>
                    <a:pt x="427" y="246"/>
                  </a:lnTo>
                  <a:lnTo>
                    <a:pt x="437" y="299"/>
                  </a:lnTo>
                  <a:lnTo>
                    <a:pt x="427" y="363"/>
                  </a:lnTo>
                  <a:lnTo>
                    <a:pt x="405" y="406"/>
                  </a:lnTo>
                  <a:lnTo>
                    <a:pt x="352" y="438"/>
                  </a:lnTo>
                  <a:lnTo>
                    <a:pt x="299" y="448"/>
                  </a:lnTo>
                  <a:lnTo>
                    <a:pt x="245" y="438"/>
                  </a:lnTo>
                  <a:lnTo>
                    <a:pt x="203" y="406"/>
                  </a:lnTo>
                  <a:lnTo>
                    <a:pt x="171" y="363"/>
                  </a:lnTo>
                  <a:lnTo>
                    <a:pt x="160" y="299"/>
                  </a:lnTo>
                  <a:lnTo>
                    <a:pt x="171" y="246"/>
                  </a:lnTo>
                  <a:lnTo>
                    <a:pt x="203" y="203"/>
                  </a:lnTo>
                  <a:lnTo>
                    <a:pt x="245" y="171"/>
                  </a:lnTo>
                  <a:lnTo>
                    <a:pt x="299" y="160"/>
                  </a:lnTo>
                  <a:close/>
                  <a:moveTo>
                    <a:pt x="299" y="0"/>
                  </a:moveTo>
                  <a:lnTo>
                    <a:pt x="235" y="11"/>
                  </a:lnTo>
                  <a:lnTo>
                    <a:pt x="181" y="22"/>
                  </a:lnTo>
                  <a:lnTo>
                    <a:pt x="128" y="54"/>
                  </a:lnTo>
                  <a:lnTo>
                    <a:pt x="85" y="86"/>
                  </a:lnTo>
                  <a:lnTo>
                    <a:pt x="53" y="139"/>
                  </a:lnTo>
                  <a:lnTo>
                    <a:pt x="21" y="182"/>
                  </a:lnTo>
                  <a:lnTo>
                    <a:pt x="0" y="246"/>
                  </a:lnTo>
                  <a:lnTo>
                    <a:pt x="0" y="299"/>
                  </a:lnTo>
                  <a:lnTo>
                    <a:pt x="0" y="363"/>
                  </a:lnTo>
                  <a:lnTo>
                    <a:pt x="21" y="416"/>
                  </a:lnTo>
                  <a:lnTo>
                    <a:pt x="53" y="470"/>
                  </a:lnTo>
                  <a:lnTo>
                    <a:pt x="85" y="512"/>
                  </a:lnTo>
                  <a:lnTo>
                    <a:pt x="128" y="555"/>
                  </a:lnTo>
                  <a:lnTo>
                    <a:pt x="181" y="576"/>
                  </a:lnTo>
                  <a:lnTo>
                    <a:pt x="235" y="598"/>
                  </a:lnTo>
                  <a:lnTo>
                    <a:pt x="299" y="608"/>
                  </a:lnTo>
                  <a:lnTo>
                    <a:pt x="363" y="598"/>
                  </a:lnTo>
                  <a:lnTo>
                    <a:pt x="416" y="576"/>
                  </a:lnTo>
                  <a:lnTo>
                    <a:pt x="469" y="555"/>
                  </a:lnTo>
                  <a:lnTo>
                    <a:pt x="512" y="512"/>
                  </a:lnTo>
                  <a:lnTo>
                    <a:pt x="555" y="470"/>
                  </a:lnTo>
                  <a:lnTo>
                    <a:pt x="576" y="416"/>
                  </a:lnTo>
                  <a:lnTo>
                    <a:pt x="597" y="363"/>
                  </a:lnTo>
                  <a:lnTo>
                    <a:pt x="597" y="299"/>
                  </a:lnTo>
                  <a:lnTo>
                    <a:pt x="597" y="246"/>
                  </a:lnTo>
                  <a:lnTo>
                    <a:pt x="576" y="182"/>
                  </a:lnTo>
                  <a:lnTo>
                    <a:pt x="555" y="139"/>
                  </a:lnTo>
                  <a:lnTo>
                    <a:pt x="512" y="86"/>
                  </a:lnTo>
                  <a:lnTo>
                    <a:pt x="469" y="54"/>
                  </a:lnTo>
                  <a:lnTo>
                    <a:pt x="416" y="22"/>
                  </a:lnTo>
                  <a:lnTo>
                    <a:pt x="363" y="11"/>
                  </a:lnTo>
                  <a:lnTo>
                    <a:pt x="2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55"/>
            <p:cNvSpPr/>
            <p:nvPr/>
          </p:nvSpPr>
          <p:spPr>
            <a:xfrm>
              <a:off x="3407403" y="2316692"/>
              <a:ext cx="37365" cy="37426"/>
            </a:xfrm>
            <a:custGeom>
              <a:rect b="b" l="l" r="r" t="t"/>
              <a:pathLst>
                <a:path extrusionOk="0" h="609" w="608">
                  <a:moveTo>
                    <a:pt x="299" y="161"/>
                  </a:moveTo>
                  <a:lnTo>
                    <a:pt x="363" y="171"/>
                  </a:lnTo>
                  <a:lnTo>
                    <a:pt x="405" y="203"/>
                  </a:lnTo>
                  <a:lnTo>
                    <a:pt x="437" y="246"/>
                  </a:lnTo>
                  <a:lnTo>
                    <a:pt x="448" y="299"/>
                  </a:lnTo>
                  <a:lnTo>
                    <a:pt x="437" y="363"/>
                  </a:lnTo>
                  <a:lnTo>
                    <a:pt x="405" y="406"/>
                  </a:lnTo>
                  <a:lnTo>
                    <a:pt x="363" y="438"/>
                  </a:lnTo>
                  <a:lnTo>
                    <a:pt x="299" y="448"/>
                  </a:lnTo>
                  <a:lnTo>
                    <a:pt x="245" y="438"/>
                  </a:lnTo>
                  <a:lnTo>
                    <a:pt x="203" y="406"/>
                  </a:lnTo>
                  <a:lnTo>
                    <a:pt x="171" y="363"/>
                  </a:lnTo>
                  <a:lnTo>
                    <a:pt x="160" y="299"/>
                  </a:lnTo>
                  <a:lnTo>
                    <a:pt x="171" y="246"/>
                  </a:lnTo>
                  <a:lnTo>
                    <a:pt x="203" y="203"/>
                  </a:lnTo>
                  <a:lnTo>
                    <a:pt x="245" y="171"/>
                  </a:lnTo>
                  <a:lnTo>
                    <a:pt x="299" y="161"/>
                  </a:lnTo>
                  <a:close/>
                  <a:moveTo>
                    <a:pt x="299" y="1"/>
                  </a:moveTo>
                  <a:lnTo>
                    <a:pt x="245" y="11"/>
                  </a:lnTo>
                  <a:lnTo>
                    <a:pt x="181" y="22"/>
                  </a:lnTo>
                  <a:lnTo>
                    <a:pt x="139" y="54"/>
                  </a:lnTo>
                  <a:lnTo>
                    <a:pt x="85" y="86"/>
                  </a:lnTo>
                  <a:lnTo>
                    <a:pt x="53" y="129"/>
                  </a:lnTo>
                  <a:lnTo>
                    <a:pt x="22" y="182"/>
                  </a:lnTo>
                  <a:lnTo>
                    <a:pt x="11" y="246"/>
                  </a:lnTo>
                  <a:lnTo>
                    <a:pt x="0" y="299"/>
                  </a:lnTo>
                  <a:lnTo>
                    <a:pt x="11" y="363"/>
                  </a:lnTo>
                  <a:lnTo>
                    <a:pt x="22" y="416"/>
                  </a:lnTo>
                  <a:lnTo>
                    <a:pt x="53" y="470"/>
                  </a:lnTo>
                  <a:lnTo>
                    <a:pt x="85" y="512"/>
                  </a:lnTo>
                  <a:lnTo>
                    <a:pt x="139" y="555"/>
                  </a:lnTo>
                  <a:lnTo>
                    <a:pt x="181" y="576"/>
                  </a:lnTo>
                  <a:lnTo>
                    <a:pt x="245" y="598"/>
                  </a:lnTo>
                  <a:lnTo>
                    <a:pt x="299" y="608"/>
                  </a:lnTo>
                  <a:lnTo>
                    <a:pt x="363" y="598"/>
                  </a:lnTo>
                  <a:lnTo>
                    <a:pt x="416" y="576"/>
                  </a:lnTo>
                  <a:lnTo>
                    <a:pt x="469" y="555"/>
                  </a:lnTo>
                  <a:lnTo>
                    <a:pt x="512" y="512"/>
                  </a:lnTo>
                  <a:lnTo>
                    <a:pt x="555" y="470"/>
                  </a:lnTo>
                  <a:lnTo>
                    <a:pt x="587" y="416"/>
                  </a:lnTo>
                  <a:lnTo>
                    <a:pt x="597" y="363"/>
                  </a:lnTo>
                  <a:lnTo>
                    <a:pt x="608" y="299"/>
                  </a:lnTo>
                  <a:lnTo>
                    <a:pt x="597" y="246"/>
                  </a:lnTo>
                  <a:lnTo>
                    <a:pt x="587" y="182"/>
                  </a:lnTo>
                  <a:lnTo>
                    <a:pt x="555" y="129"/>
                  </a:lnTo>
                  <a:lnTo>
                    <a:pt x="512" y="86"/>
                  </a:lnTo>
                  <a:lnTo>
                    <a:pt x="469" y="54"/>
                  </a:lnTo>
                  <a:lnTo>
                    <a:pt x="416" y="22"/>
                  </a:lnTo>
                  <a:lnTo>
                    <a:pt x="363" y="11"/>
                  </a:lnTo>
                  <a:lnTo>
                    <a:pt x="2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55"/>
            <p:cNvSpPr/>
            <p:nvPr/>
          </p:nvSpPr>
          <p:spPr>
            <a:xfrm>
              <a:off x="3472239" y="2245895"/>
              <a:ext cx="37426" cy="37426"/>
            </a:xfrm>
            <a:custGeom>
              <a:rect b="b" l="l" r="r" t="t"/>
              <a:pathLst>
                <a:path extrusionOk="0" h="609" w="609">
                  <a:moveTo>
                    <a:pt x="310" y="161"/>
                  </a:moveTo>
                  <a:lnTo>
                    <a:pt x="363" y="172"/>
                  </a:lnTo>
                  <a:lnTo>
                    <a:pt x="406" y="204"/>
                  </a:lnTo>
                  <a:lnTo>
                    <a:pt x="438" y="246"/>
                  </a:lnTo>
                  <a:lnTo>
                    <a:pt x="449" y="310"/>
                  </a:lnTo>
                  <a:lnTo>
                    <a:pt x="438" y="363"/>
                  </a:lnTo>
                  <a:lnTo>
                    <a:pt x="406" y="406"/>
                  </a:lnTo>
                  <a:lnTo>
                    <a:pt x="363" y="438"/>
                  </a:lnTo>
                  <a:lnTo>
                    <a:pt x="310" y="449"/>
                  </a:lnTo>
                  <a:lnTo>
                    <a:pt x="246" y="438"/>
                  </a:lnTo>
                  <a:lnTo>
                    <a:pt x="203" y="406"/>
                  </a:lnTo>
                  <a:lnTo>
                    <a:pt x="171" y="363"/>
                  </a:lnTo>
                  <a:lnTo>
                    <a:pt x="161" y="310"/>
                  </a:lnTo>
                  <a:lnTo>
                    <a:pt x="171" y="246"/>
                  </a:lnTo>
                  <a:lnTo>
                    <a:pt x="203" y="204"/>
                  </a:lnTo>
                  <a:lnTo>
                    <a:pt x="246" y="172"/>
                  </a:lnTo>
                  <a:lnTo>
                    <a:pt x="310" y="161"/>
                  </a:lnTo>
                  <a:close/>
                  <a:moveTo>
                    <a:pt x="310" y="1"/>
                  </a:moveTo>
                  <a:lnTo>
                    <a:pt x="246" y="12"/>
                  </a:lnTo>
                  <a:lnTo>
                    <a:pt x="193" y="22"/>
                  </a:lnTo>
                  <a:lnTo>
                    <a:pt x="139" y="54"/>
                  </a:lnTo>
                  <a:lnTo>
                    <a:pt x="97" y="97"/>
                  </a:lnTo>
                  <a:lnTo>
                    <a:pt x="54" y="140"/>
                  </a:lnTo>
                  <a:lnTo>
                    <a:pt x="33" y="193"/>
                  </a:lnTo>
                  <a:lnTo>
                    <a:pt x="12" y="246"/>
                  </a:lnTo>
                  <a:lnTo>
                    <a:pt x="1" y="310"/>
                  </a:lnTo>
                  <a:lnTo>
                    <a:pt x="12" y="363"/>
                  </a:lnTo>
                  <a:lnTo>
                    <a:pt x="33" y="427"/>
                  </a:lnTo>
                  <a:lnTo>
                    <a:pt x="54" y="470"/>
                  </a:lnTo>
                  <a:lnTo>
                    <a:pt x="97" y="523"/>
                  </a:lnTo>
                  <a:lnTo>
                    <a:pt x="139" y="555"/>
                  </a:lnTo>
                  <a:lnTo>
                    <a:pt x="193" y="587"/>
                  </a:lnTo>
                  <a:lnTo>
                    <a:pt x="246" y="598"/>
                  </a:lnTo>
                  <a:lnTo>
                    <a:pt x="310" y="609"/>
                  </a:lnTo>
                  <a:lnTo>
                    <a:pt x="363" y="598"/>
                  </a:lnTo>
                  <a:lnTo>
                    <a:pt x="427" y="587"/>
                  </a:lnTo>
                  <a:lnTo>
                    <a:pt x="470" y="555"/>
                  </a:lnTo>
                  <a:lnTo>
                    <a:pt x="523" y="523"/>
                  </a:lnTo>
                  <a:lnTo>
                    <a:pt x="555" y="470"/>
                  </a:lnTo>
                  <a:lnTo>
                    <a:pt x="587" y="427"/>
                  </a:lnTo>
                  <a:lnTo>
                    <a:pt x="598" y="363"/>
                  </a:lnTo>
                  <a:lnTo>
                    <a:pt x="609" y="310"/>
                  </a:lnTo>
                  <a:lnTo>
                    <a:pt x="598" y="246"/>
                  </a:lnTo>
                  <a:lnTo>
                    <a:pt x="587" y="193"/>
                  </a:lnTo>
                  <a:lnTo>
                    <a:pt x="555" y="140"/>
                  </a:lnTo>
                  <a:lnTo>
                    <a:pt x="523" y="97"/>
                  </a:lnTo>
                  <a:lnTo>
                    <a:pt x="470" y="54"/>
                  </a:lnTo>
                  <a:lnTo>
                    <a:pt x="427" y="22"/>
                  </a:lnTo>
                  <a:lnTo>
                    <a:pt x="363" y="12"/>
                  </a:lnTo>
                  <a:lnTo>
                    <a:pt x="31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55"/>
            <p:cNvSpPr/>
            <p:nvPr/>
          </p:nvSpPr>
          <p:spPr>
            <a:xfrm>
              <a:off x="3297949" y="2240671"/>
              <a:ext cx="224188" cy="158001"/>
            </a:xfrm>
            <a:custGeom>
              <a:rect b="b" l="l" r="r" t="t"/>
              <a:pathLst>
                <a:path extrusionOk="0" h="2571" w="3648">
                  <a:moveTo>
                    <a:pt x="54" y="1"/>
                  </a:moveTo>
                  <a:lnTo>
                    <a:pt x="32" y="22"/>
                  </a:lnTo>
                  <a:lnTo>
                    <a:pt x="11" y="43"/>
                  </a:lnTo>
                  <a:lnTo>
                    <a:pt x="0" y="75"/>
                  </a:lnTo>
                  <a:lnTo>
                    <a:pt x="0" y="2485"/>
                  </a:lnTo>
                  <a:lnTo>
                    <a:pt x="11" y="2517"/>
                  </a:lnTo>
                  <a:lnTo>
                    <a:pt x="32" y="2549"/>
                  </a:lnTo>
                  <a:lnTo>
                    <a:pt x="54" y="2560"/>
                  </a:lnTo>
                  <a:lnTo>
                    <a:pt x="86" y="2571"/>
                  </a:lnTo>
                  <a:lnTo>
                    <a:pt x="3573" y="2571"/>
                  </a:lnTo>
                  <a:lnTo>
                    <a:pt x="3605" y="2560"/>
                  </a:lnTo>
                  <a:lnTo>
                    <a:pt x="3626" y="2549"/>
                  </a:lnTo>
                  <a:lnTo>
                    <a:pt x="3647" y="2517"/>
                  </a:lnTo>
                  <a:lnTo>
                    <a:pt x="3647" y="2485"/>
                  </a:lnTo>
                  <a:lnTo>
                    <a:pt x="3647" y="2453"/>
                  </a:lnTo>
                  <a:lnTo>
                    <a:pt x="3626" y="2432"/>
                  </a:lnTo>
                  <a:lnTo>
                    <a:pt x="3605" y="2411"/>
                  </a:lnTo>
                  <a:lnTo>
                    <a:pt x="160" y="2411"/>
                  </a:lnTo>
                  <a:lnTo>
                    <a:pt x="160" y="75"/>
                  </a:lnTo>
                  <a:lnTo>
                    <a:pt x="160" y="43"/>
                  </a:lnTo>
                  <a:lnTo>
                    <a:pt x="139" y="22"/>
                  </a:lnTo>
                  <a:lnTo>
                    <a:pt x="11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55"/>
            <p:cNvSpPr/>
            <p:nvPr/>
          </p:nvSpPr>
          <p:spPr>
            <a:xfrm>
              <a:off x="3283507" y="2240671"/>
              <a:ext cx="38717" cy="24336"/>
            </a:xfrm>
            <a:custGeom>
              <a:rect b="b" l="l" r="r" t="t"/>
              <a:pathLst>
                <a:path extrusionOk="0" h="396" w="630">
                  <a:moveTo>
                    <a:pt x="289" y="1"/>
                  </a:moveTo>
                  <a:lnTo>
                    <a:pt x="267" y="22"/>
                  </a:lnTo>
                  <a:lnTo>
                    <a:pt x="22" y="257"/>
                  </a:lnTo>
                  <a:lnTo>
                    <a:pt x="11" y="289"/>
                  </a:lnTo>
                  <a:lnTo>
                    <a:pt x="1" y="310"/>
                  </a:lnTo>
                  <a:lnTo>
                    <a:pt x="11" y="342"/>
                  </a:lnTo>
                  <a:lnTo>
                    <a:pt x="22" y="374"/>
                  </a:lnTo>
                  <a:lnTo>
                    <a:pt x="54" y="384"/>
                  </a:lnTo>
                  <a:lnTo>
                    <a:pt x="86" y="395"/>
                  </a:lnTo>
                  <a:lnTo>
                    <a:pt x="118" y="384"/>
                  </a:lnTo>
                  <a:lnTo>
                    <a:pt x="139" y="374"/>
                  </a:lnTo>
                  <a:lnTo>
                    <a:pt x="321" y="193"/>
                  </a:lnTo>
                  <a:lnTo>
                    <a:pt x="502" y="374"/>
                  </a:lnTo>
                  <a:lnTo>
                    <a:pt x="523" y="384"/>
                  </a:lnTo>
                  <a:lnTo>
                    <a:pt x="555" y="395"/>
                  </a:lnTo>
                  <a:lnTo>
                    <a:pt x="587" y="384"/>
                  </a:lnTo>
                  <a:lnTo>
                    <a:pt x="609" y="374"/>
                  </a:lnTo>
                  <a:lnTo>
                    <a:pt x="630" y="342"/>
                  </a:lnTo>
                  <a:lnTo>
                    <a:pt x="630" y="310"/>
                  </a:lnTo>
                  <a:lnTo>
                    <a:pt x="630" y="289"/>
                  </a:lnTo>
                  <a:lnTo>
                    <a:pt x="609" y="257"/>
                  </a:lnTo>
                  <a:lnTo>
                    <a:pt x="374" y="22"/>
                  </a:lnTo>
                  <a:lnTo>
                    <a:pt x="35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55"/>
            <p:cNvSpPr/>
            <p:nvPr/>
          </p:nvSpPr>
          <p:spPr>
            <a:xfrm>
              <a:off x="3497805" y="2374338"/>
              <a:ext cx="24336" cy="38778"/>
            </a:xfrm>
            <a:custGeom>
              <a:rect b="b" l="l" r="r" t="t"/>
              <a:pathLst>
                <a:path extrusionOk="0" h="631" w="396">
                  <a:moveTo>
                    <a:pt x="54" y="1"/>
                  </a:moveTo>
                  <a:lnTo>
                    <a:pt x="22" y="22"/>
                  </a:lnTo>
                  <a:lnTo>
                    <a:pt x="11" y="44"/>
                  </a:lnTo>
                  <a:lnTo>
                    <a:pt x="1" y="76"/>
                  </a:lnTo>
                  <a:lnTo>
                    <a:pt x="11" y="108"/>
                  </a:lnTo>
                  <a:lnTo>
                    <a:pt x="22" y="129"/>
                  </a:lnTo>
                  <a:lnTo>
                    <a:pt x="203" y="310"/>
                  </a:lnTo>
                  <a:lnTo>
                    <a:pt x="22" y="491"/>
                  </a:lnTo>
                  <a:lnTo>
                    <a:pt x="11" y="513"/>
                  </a:lnTo>
                  <a:lnTo>
                    <a:pt x="1" y="545"/>
                  </a:lnTo>
                  <a:lnTo>
                    <a:pt x="11" y="577"/>
                  </a:lnTo>
                  <a:lnTo>
                    <a:pt x="22" y="609"/>
                  </a:lnTo>
                  <a:lnTo>
                    <a:pt x="54" y="619"/>
                  </a:lnTo>
                  <a:lnTo>
                    <a:pt x="86" y="630"/>
                  </a:lnTo>
                  <a:lnTo>
                    <a:pt x="118" y="619"/>
                  </a:lnTo>
                  <a:lnTo>
                    <a:pt x="139" y="609"/>
                  </a:lnTo>
                  <a:lnTo>
                    <a:pt x="374" y="374"/>
                  </a:lnTo>
                  <a:lnTo>
                    <a:pt x="395" y="342"/>
                  </a:lnTo>
                  <a:lnTo>
                    <a:pt x="395" y="310"/>
                  </a:lnTo>
                  <a:lnTo>
                    <a:pt x="395" y="278"/>
                  </a:lnTo>
                  <a:lnTo>
                    <a:pt x="374" y="257"/>
                  </a:lnTo>
                  <a:lnTo>
                    <a:pt x="139" y="22"/>
                  </a:lnTo>
                  <a:lnTo>
                    <a:pt x="11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556" name="Google Shape;556;p55"/>
          <p:cNvGraphicFramePr/>
          <p:nvPr/>
        </p:nvGraphicFramePr>
        <p:xfrm>
          <a:off x="676450" y="2245336"/>
          <a:ext cx="3000000" cy="3000000"/>
        </p:xfrm>
        <a:graphic>
          <a:graphicData uri="http://schemas.openxmlformats.org/drawingml/2006/table">
            <a:tbl>
              <a:tblPr>
                <a:noFill/>
                <a:tableStyleId>{2005B3AA-67A4-4ED7-8900-62AA94717CC9}</a:tableStyleId>
              </a:tblPr>
              <a:tblGrid>
                <a:gridCol w="2596975"/>
                <a:gridCol w="2596975"/>
                <a:gridCol w="2596825"/>
              </a:tblGrid>
              <a:tr h="577225">
                <a:tc>
                  <a:txBody>
                    <a:bodyPr/>
                    <a:lstStyle/>
                    <a:p>
                      <a:pPr indent="0" lvl="0" marL="0" rtl="0" algn="ctr">
                        <a:lnSpc>
                          <a:spcPct val="115000"/>
                        </a:lnSpc>
                        <a:spcBef>
                          <a:spcPts val="0"/>
                        </a:spcBef>
                        <a:spcAft>
                          <a:spcPts val="0"/>
                        </a:spcAft>
                        <a:buNone/>
                      </a:pPr>
                      <a:r>
                        <a:rPr lang="en" sz="1200">
                          <a:solidFill>
                            <a:schemeClr val="dk2"/>
                          </a:solidFill>
                          <a:latin typeface="Open Sans ExtraBold"/>
                          <a:ea typeface="Open Sans ExtraBold"/>
                          <a:cs typeface="Open Sans ExtraBold"/>
                          <a:sym typeface="Open Sans ExtraBold"/>
                        </a:rPr>
                        <a:t>Deep Domain</a:t>
                      </a:r>
                      <a:endParaRPr sz="1200">
                        <a:solidFill>
                          <a:schemeClr val="dk2"/>
                        </a:solidFill>
                        <a:latin typeface="Open Sans ExtraBold"/>
                        <a:ea typeface="Open Sans ExtraBold"/>
                        <a:cs typeface="Open Sans ExtraBold"/>
                        <a:sym typeface="Open Sans ExtraBold"/>
                      </a:endParaRPr>
                    </a:p>
                    <a:p>
                      <a:pPr indent="0" lvl="0" marL="0" rtl="0" algn="ctr">
                        <a:lnSpc>
                          <a:spcPct val="115000"/>
                        </a:lnSpc>
                        <a:spcBef>
                          <a:spcPts val="0"/>
                        </a:spcBef>
                        <a:spcAft>
                          <a:spcPts val="0"/>
                        </a:spcAft>
                        <a:buNone/>
                      </a:pPr>
                      <a:r>
                        <a:rPr lang="en" sz="1200">
                          <a:solidFill>
                            <a:schemeClr val="dk2"/>
                          </a:solidFill>
                          <a:latin typeface="Open Sans ExtraBold"/>
                          <a:ea typeface="Open Sans ExtraBold"/>
                          <a:cs typeface="Open Sans ExtraBold"/>
                          <a:sym typeface="Open Sans ExtraBold"/>
                        </a:rPr>
                        <a:t>Knowledge</a:t>
                      </a:r>
                      <a:endParaRPr sz="1200">
                        <a:solidFill>
                          <a:schemeClr val="dk2"/>
                        </a:solidFill>
                        <a:latin typeface="Open Sans ExtraBold"/>
                        <a:ea typeface="Open Sans ExtraBold"/>
                        <a:cs typeface="Open Sans ExtraBold"/>
                        <a:sym typeface="Open Sans ExtraBold"/>
                      </a:endParaRPr>
                    </a:p>
                  </a:txBody>
                  <a:tcPr marT="91425" marB="91425" marR="274300" marL="274300">
                    <a:lnL cap="flat" cmpd="sng" w="9525">
                      <a:solidFill>
                        <a:srgbClr val="FF0000">
                          <a:alpha val="0"/>
                        </a:srgbClr>
                      </a:solidFill>
                      <a:prstDash val="solid"/>
                      <a:round/>
                      <a:headEnd len="sm" w="sm" type="none"/>
                      <a:tailEnd len="sm" w="sm" type="none"/>
                    </a:lnL>
                    <a:lnR cap="flat" cmpd="sng" w="9525">
                      <a:solidFill>
                        <a:srgbClr val="FF0000">
                          <a:alpha val="0"/>
                        </a:srgbClr>
                      </a:solidFill>
                      <a:prstDash val="solid"/>
                      <a:round/>
                      <a:headEnd len="sm" w="sm" type="none"/>
                      <a:tailEnd len="sm" w="sm" type="none"/>
                    </a:lnR>
                    <a:lnT cap="flat" cmpd="sng" w="9525">
                      <a:solidFill>
                        <a:srgbClr val="FF0000">
                          <a:alpha val="0"/>
                        </a:srgbClr>
                      </a:solidFill>
                      <a:prstDash val="solid"/>
                      <a:round/>
                      <a:headEnd len="sm" w="sm" type="none"/>
                      <a:tailEnd len="sm" w="sm" type="none"/>
                    </a:lnT>
                    <a:lnB cap="flat" cmpd="sng" w="9525">
                      <a:solidFill>
                        <a:srgbClr val="FF0000">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solidFill>
                            <a:schemeClr val="dk2"/>
                          </a:solidFill>
                          <a:latin typeface="Open Sans ExtraBold"/>
                          <a:ea typeface="Open Sans ExtraBold"/>
                          <a:cs typeface="Open Sans ExtraBold"/>
                          <a:sym typeface="Open Sans ExtraBold"/>
                        </a:rPr>
                        <a:t>Accomplished</a:t>
                      </a:r>
                      <a:endParaRPr sz="1200">
                        <a:solidFill>
                          <a:schemeClr val="dk2"/>
                        </a:solidFill>
                        <a:latin typeface="Open Sans ExtraBold"/>
                        <a:ea typeface="Open Sans ExtraBold"/>
                        <a:cs typeface="Open Sans ExtraBold"/>
                        <a:sym typeface="Open Sans ExtraBold"/>
                      </a:endParaRPr>
                    </a:p>
                    <a:p>
                      <a:pPr indent="0" lvl="0" marL="0" rtl="0" algn="ctr">
                        <a:lnSpc>
                          <a:spcPct val="115000"/>
                        </a:lnSpc>
                        <a:spcBef>
                          <a:spcPts val="0"/>
                        </a:spcBef>
                        <a:spcAft>
                          <a:spcPts val="0"/>
                        </a:spcAft>
                        <a:buNone/>
                      </a:pPr>
                      <a:r>
                        <a:rPr lang="en" sz="1200">
                          <a:solidFill>
                            <a:schemeClr val="dk2"/>
                          </a:solidFill>
                          <a:latin typeface="Open Sans ExtraBold"/>
                          <a:ea typeface="Open Sans ExtraBold"/>
                          <a:cs typeface="Open Sans ExtraBold"/>
                          <a:sym typeface="Open Sans ExtraBold"/>
                        </a:rPr>
                        <a:t>Innovation</a:t>
                      </a:r>
                      <a:endParaRPr sz="1200">
                        <a:latin typeface="Open Sans ExtraBold"/>
                        <a:ea typeface="Open Sans ExtraBold"/>
                        <a:cs typeface="Open Sans ExtraBold"/>
                        <a:sym typeface="Open Sans ExtraBold"/>
                      </a:endParaRPr>
                    </a:p>
                  </a:txBody>
                  <a:tcPr marT="91425" marB="91425" marR="274300" marL="274300">
                    <a:lnL cap="flat" cmpd="sng" w="9525">
                      <a:solidFill>
                        <a:srgbClr val="FF0000">
                          <a:alpha val="0"/>
                        </a:srgbClr>
                      </a:solidFill>
                      <a:prstDash val="solid"/>
                      <a:round/>
                      <a:headEnd len="sm" w="sm" type="none"/>
                      <a:tailEnd len="sm" w="sm" type="none"/>
                    </a:lnL>
                    <a:lnR cap="flat" cmpd="sng" w="9525">
                      <a:solidFill>
                        <a:srgbClr val="FF0000">
                          <a:alpha val="0"/>
                        </a:srgbClr>
                      </a:solidFill>
                      <a:prstDash val="solid"/>
                      <a:round/>
                      <a:headEnd len="sm" w="sm" type="none"/>
                      <a:tailEnd len="sm" w="sm" type="none"/>
                    </a:lnR>
                    <a:lnT cap="flat" cmpd="sng" w="9525">
                      <a:solidFill>
                        <a:srgbClr val="FF0000">
                          <a:alpha val="0"/>
                        </a:srgbClr>
                      </a:solidFill>
                      <a:prstDash val="solid"/>
                      <a:round/>
                      <a:headEnd len="sm" w="sm" type="none"/>
                      <a:tailEnd len="sm" w="sm" type="none"/>
                    </a:lnT>
                    <a:lnB cap="flat" cmpd="sng" w="9525">
                      <a:solidFill>
                        <a:srgbClr val="FF0000">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solidFill>
                            <a:schemeClr val="dk2"/>
                          </a:solidFill>
                          <a:latin typeface="Open Sans ExtraBold"/>
                          <a:ea typeface="Open Sans ExtraBold"/>
                          <a:cs typeface="Open Sans ExtraBold"/>
                          <a:sym typeface="Open Sans ExtraBold"/>
                        </a:rPr>
                        <a:t>Full Workflow</a:t>
                      </a:r>
                      <a:endParaRPr sz="1200">
                        <a:solidFill>
                          <a:schemeClr val="dk2"/>
                        </a:solidFill>
                        <a:latin typeface="Open Sans ExtraBold"/>
                        <a:ea typeface="Open Sans ExtraBold"/>
                        <a:cs typeface="Open Sans ExtraBold"/>
                        <a:sym typeface="Open Sans ExtraBold"/>
                      </a:endParaRPr>
                    </a:p>
                    <a:p>
                      <a:pPr indent="0" lvl="0" marL="0" rtl="0" algn="ctr">
                        <a:lnSpc>
                          <a:spcPct val="115000"/>
                        </a:lnSpc>
                        <a:spcBef>
                          <a:spcPts val="0"/>
                        </a:spcBef>
                        <a:spcAft>
                          <a:spcPts val="0"/>
                        </a:spcAft>
                        <a:buNone/>
                      </a:pPr>
                      <a:r>
                        <a:rPr lang="en" sz="1200">
                          <a:solidFill>
                            <a:schemeClr val="dk2"/>
                          </a:solidFill>
                          <a:latin typeface="Open Sans ExtraBold"/>
                          <a:ea typeface="Open Sans ExtraBold"/>
                          <a:cs typeface="Open Sans ExtraBold"/>
                          <a:sym typeface="Open Sans ExtraBold"/>
                        </a:rPr>
                        <a:t>Solutions</a:t>
                      </a:r>
                      <a:endParaRPr sz="1200">
                        <a:solidFill>
                          <a:schemeClr val="dk2"/>
                        </a:solidFill>
                        <a:latin typeface="Open Sans ExtraBold"/>
                        <a:ea typeface="Open Sans ExtraBold"/>
                        <a:cs typeface="Open Sans ExtraBold"/>
                        <a:sym typeface="Open Sans ExtraBold"/>
                      </a:endParaRPr>
                    </a:p>
                  </a:txBody>
                  <a:tcPr marT="91425" marB="91425" marR="274300" marL="274300">
                    <a:lnL cap="flat" cmpd="sng" w="9525">
                      <a:solidFill>
                        <a:srgbClr val="FF0000">
                          <a:alpha val="0"/>
                        </a:srgbClr>
                      </a:solidFill>
                      <a:prstDash val="solid"/>
                      <a:round/>
                      <a:headEnd len="sm" w="sm" type="none"/>
                      <a:tailEnd len="sm" w="sm" type="none"/>
                    </a:lnL>
                    <a:lnR cap="flat" cmpd="sng" w="9525">
                      <a:solidFill>
                        <a:srgbClr val="FF0000">
                          <a:alpha val="0"/>
                        </a:srgbClr>
                      </a:solidFill>
                      <a:prstDash val="solid"/>
                      <a:round/>
                      <a:headEnd len="sm" w="sm" type="none"/>
                      <a:tailEnd len="sm" w="sm" type="none"/>
                    </a:lnR>
                    <a:lnT cap="flat" cmpd="sng" w="9525">
                      <a:solidFill>
                        <a:srgbClr val="FF0000">
                          <a:alpha val="0"/>
                        </a:srgbClr>
                      </a:solidFill>
                      <a:prstDash val="solid"/>
                      <a:round/>
                      <a:headEnd len="sm" w="sm" type="none"/>
                      <a:tailEnd len="sm" w="sm" type="none"/>
                    </a:lnT>
                    <a:lnB cap="flat" cmpd="sng" w="9525">
                      <a:solidFill>
                        <a:srgbClr val="FF0000">
                          <a:alpha val="0"/>
                        </a:srgbClr>
                      </a:solidFill>
                      <a:prstDash val="solid"/>
                      <a:round/>
                      <a:headEnd len="sm" w="sm" type="none"/>
                      <a:tailEnd len="sm" w="sm" type="none"/>
                    </a:lnB>
                  </a:tcPr>
                </a:tc>
              </a:tr>
              <a:tr h="1667150">
                <a:tc>
                  <a:txBody>
                    <a:bodyPr/>
                    <a:lstStyle/>
                    <a:p>
                      <a:pPr indent="0" lvl="0" marL="0" rtl="0" algn="ctr">
                        <a:lnSpc>
                          <a:spcPct val="115000"/>
                        </a:lnSpc>
                        <a:spcBef>
                          <a:spcPts val="0"/>
                        </a:spcBef>
                        <a:spcAft>
                          <a:spcPts val="0"/>
                        </a:spcAft>
                        <a:buNone/>
                      </a:pPr>
                      <a:r>
                        <a:rPr lang="en" sz="1100">
                          <a:solidFill>
                            <a:schemeClr val="lt1"/>
                          </a:solidFill>
                          <a:latin typeface="Open Sans"/>
                          <a:ea typeface="Open Sans"/>
                          <a:cs typeface="Open Sans"/>
                          <a:sym typeface="Open Sans"/>
                        </a:rPr>
                        <a:t>With average tenure at more than a decade, Trimble has domain knowledge that greatly benefits our customers.</a:t>
                      </a:r>
                      <a:endParaRPr/>
                    </a:p>
                  </a:txBody>
                  <a:tcPr marT="91425" marB="91425" marR="274300" marL="274300">
                    <a:lnL cap="flat" cmpd="sng" w="9525">
                      <a:solidFill>
                        <a:srgbClr val="FF0000">
                          <a:alpha val="0"/>
                        </a:srgbClr>
                      </a:solidFill>
                      <a:prstDash val="solid"/>
                      <a:round/>
                      <a:headEnd len="sm" w="sm" type="none"/>
                      <a:tailEnd len="sm" w="sm" type="none"/>
                    </a:lnL>
                    <a:lnR cap="flat" cmpd="sng" w="9525">
                      <a:solidFill>
                        <a:srgbClr val="FF0000">
                          <a:alpha val="0"/>
                        </a:srgbClr>
                      </a:solidFill>
                      <a:prstDash val="solid"/>
                      <a:round/>
                      <a:headEnd len="sm" w="sm" type="none"/>
                      <a:tailEnd len="sm" w="sm" type="none"/>
                    </a:lnR>
                    <a:lnT cap="flat" cmpd="sng" w="9525">
                      <a:solidFill>
                        <a:srgbClr val="FF0000">
                          <a:alpha val="0"/>
                        </a:srgbClr>
                      </a:solidFill>
                      <a:prstDash val="solid"/>
                      <a:round/>
                      <a:headEnd len="sm" w="sm" type="none"/>
                      <a:tailEnd len="sm" w="sm" type="none"/>
                    </a:lnT>
                    <a:lnB cap="flat" cmpd="sng" w="9525">
                      <a:solidFill>
                        <a:srgbClr val="FF0000">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solidFill>
                            <a:schemeClr val="lt1"/>
                          </a:solidFill>
                          <a:latin typeface="Open Sans"/>
                          <a:ea typeface="Open Sans"/>
                          <a:cs typeface="Open Sans"/>
                          <a:sym typeface="Open Sans"/>
                        </a:rPr>
                        <a:t>Trimble has been the ﬁrst on many technology fronts, and continues to innovate based on customer insights.</a:t>
                      </a:r>
                      <a:endParaRPr sz="1100">
                        <a:solidFill>
                          <a:schemeClr val="lt1"/>
                        </a:solidFill>
                        <a:latin typeface="Open Sans"/>
                        <a:ea typeface="Open Sans"/>
                        <a:cs typeface="Open Sans"/>
                        <a:sym typeface="Open Sans"/>
                      </a:endParaRPr>
                    </a:p>
                    <a:p>
                      <a:pPr indent="0" lvl="0" marL="0" rtl="0" algn="ctr">
                        <a:lnSpc>
                          <a:spcPct val="115000"/>
                        </a:lnSpc>
                        <a:spcBef>
                          <a:spcPts val="1000"/>
                        </a:spcBef>
                        <a:spcAft>
                          <a:spcPts val="0"/>
                        </a:spcAft>
                        <a:buNone/>
                      </a:pPr>
                      <a:r>
                        <a:t/>
                      </a:r>
                      <a:endParaRPr sz="1100">
                        <a:solidFill>
                          <a:schemeClr val="lt1"/>
                        </a:solidFill>
                        <a:latin typeface="Open Sans"/>
                        <a:ea typeface="Open Sans"/>
                        <a:cs typeface="Open Sans"/>
                        <a:sym typeface="Open Sans"/>
                      </a:endParaRPr>
                    </a:p>
                    <a:p>
                      <a:pPr indent="0" lvl="0" marL="0" rtl="0" algn="ctr">
                        <a:lnSpc>
                          <a:spcPct val="115000"/>
                        </a:lnSpc>
                        <a:spcBef>
                          <a:spcPts val="1000"/>
                        </a:spcBef>
                        <a:spcAft>
                          <a:spcPts val="1000"/>
                        </a:spcAft>
                        <a:buNone/>
                      </a:pPr>
                      <a:r>
                        <a:t/>
                      </a:r>
                      <a:endParaRPr sz="1100">
                        <a:solidFill>
                          <a:schemeClr val="lt1"/>
                        </a:solidFill>
                        <a:latin typeface="Open Sans"/>
                        <a:ea typeface="Open Sans"/>
                        <a:cs typeface="Open Sans"/>
                        <a:sym typeface="Open Sans"/>
                      </a:endParaRPr>
                    </a:p>
                  </a:txBody>
                  <a:tcPr marT="91425" marB="91425" marR="274300" marL="274300">
                    <a:lnL cap="flat" cmpd="sng" w="9525">
                      <a:solidFill>
                        <a:srgbClr val="FF0000">
                          <a:alpha val="0"/>
                        </a:srgbClr>
                      </a:solidFill>
                      <a:prstDash val="solid"/>
                      <a:round/>
                      <a:headEnd len="sm" w="sm" type="none"/>
                      <a:tailEnd len="sm" w="sm" type="none"/>
                    </a:lnL>
                    <a:lnR cap="flat" cmpd="sng" w="9525">
                      <a:solidFill>
                        <a:srgbClr val="FF0000">
                          <a:alpha val="0"/>
                        </a:srgbClr>
                      </a:solidFill>
                      <a:prstDash val="solid"/>
                      <a:round/>
                      <a:headEnd len="sm" w="sm" type="none"/>
                      <a:tailEnd len="sm" w="sm" type="none"/>
                    </a:lnR>
                    <a:lnT cap="flat" cmpd="sng" w="9525">
                      <a:solidFill>
                        <a:srgbClr val="FF0000">
                          <a:alpha val="0"/>
                        </a:srgbClr>
                      </a:solidFill>
                      <a:prstDash val="solid"/>
                      <a:round/>
                      <a:headEnd len="sm" w="sm" type="none"/>
                      <a:tailEnd len="sm" w="sm" type="none"/>
                    </a:lnT>
                    <a:lnB cap="flat" cmpd="sng" w="9525">
                      <a:solidFill>
                        <a:srgbClr val="FF0000">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solidFill>
                            <a:schemeClr val="lt1"/>
                          </a:solidFill>
                          <a:latin typeface="Open Sans"/>
                          <a:ea typeface="Open Sans"/>
                          <a:cs typeface="Open Sans"/>
                          <a:sym typeface="Open Sans"/>
                        </a:rPr>
                        <a:t>Trimble optimizes workflows across project lifecycles, with purpose-built solutions for every phase along the way.</a:t>
                      </a:r>
                      <a:endParaRPr sz="1100">
                        <a:solidFill>
                          <a:schemeClr val="lt1"/>
                        </a:solidFill>
                        <a:latin typeface="Open Sans"/>
                        <a:ea typeface="Open Sans"/>
                        <a:cs typeface="Open Sans"/>
                        <a:sym typeface="Open Sans"/>
                      </a:endParaRPr>
                    </a:p>
                    <a:p>
                      <a:pPr indent="0" lvl="0" marL="0" rtl="0" algn="ctr">
                        <a:lnSpc>
                          <a:spcPct val="115000"/>
                        </a:lnSpc>
                        <a:spcBef>
                          <a:spcPts val="0"/>
                        </a:spcBef>
                        <a:spcAft>
                          <a:spcPts val="0"/>
                        </a:spcAft>
                        <a:buNone/>
                      </a:pPr>
                      <a:r>
                        <a:t/>
                      </a:r>
                      <a:endParaRPr sz="1100">
                        <a:solidFill>
                          <a:schemeClr val="lt1"/>
                        </a:solidFill>
                        <a:latin typeface="Open Sans"/>
                        <a:ea typeface="Open Sans"/>
                        <a:cs typeface="Open Sans"/>
                        <a:sym typeface="Open Sans"/>
                      </a:endParaRPr>
                    </a:p>
                  </a:txBody>
                  <a:tcPr marT="91425" marB="91425" marR="274300" marL="274300">
                    <a:lnL cap="flat" cmpd="sng" w="9525">
                      <a:solidFill>
                        <a:srgbClr val="FF0000">
                          <a:alpha val="0"/>
                        </a:srgbClr>
                      </a:solidFill>
                      <a:prstDash val="solid"/>
                      <a:round/>
                      <a:headEnd len="sm" w="sm" type="none"/>
                      <a:tailEnd len="sm" w="sm" type="none"/>
                    </a:lnL>
                    <a:lnR cap="flat" cmpd="sng" w="9525">
                      <a:solidFill>
                        <a:srgbClr val="FF0000">
                          <a:alpha val="0"/>
                        </a:srgbClr>
                      </a:solidFill>
                      <a:prstDash val="solid"/>
                      <a:round/>
                      <a:headEnd len="sm" w="sm" type="none"/>
                      <a:tailEnd len="sm" w="sm" type="none"/>
                    </a:lnR>
                    <a:lnT cap="flat" cmpd="sng" w="9525">
                      <a:solidFill>
                        <a:srgbClr val="FF0000">
                          <a:alpha val="0"/>
                        </a:srgbClr>
                      </a:solidFill>
                      <a:prstDash val="solid"/>
                      <a:round/>
                      <a:headEnd len="sm" w="sm" type="none"/>
                      <a:tailEnd len="sm" w="sm" type="none"/>
                    </a:lnT>
                    <a:lnB cap="flat" cmpd="sng" w="9525">
                      <a:solidFill>
                        <a:srgbClr val="FF0000">
                          <a:alpha val="0"/>
                        </a:srgbClr>
                      </a:solidFill>
                      <a:prstDash val="solid"/>
                      <a:round/>
                      <a:headEnd len="sm" w="sm" type="none"/>
                      <a:tailEnd len="sm" w="sm" type="none"/>
                    </a:lnB>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56"/>
          <p:cNvSpPr txBox="1"/>
          <p:nvPr>
            <p:ph type="title"/>
          </p:nvPr>
        </p:nvSpPr>
        <p:spPr>
          <a:xfrm>
            <a:off x="0" y="10225"/>
            <a:ext cx="9144000" cy="1131900"/>
          </a:xfrm>
          <a:prstGeom prst="rect">
            <a:avLst/>
          </a:prstGeom>
        </p:spPr>
        <p:txBody>
          <a:bodyPr anchorCtr="0" anchor="b" bIns="228600" lIns="0" spcFirstLastPara="1" rIns="0" wrap="square" tIns="0">
            <a:noAutofit/>
          </a:bodyPr>
          <a:lstStyle/>
          <a:p>
            <a:pPr indent="0" lvl="0" marL="0" rtl="0" algn="ctr">
              <a:spcBef>
                <a:spcPts val="0"/>
              </a:spcBef>
              <a:spcAft>
                <a:spcPts val="0"/>
              </a:spcAft>
              <a:buNone/>
            </a:pPr>
            <a:r>
              <a:rPr lang="en"/>
              <a:t>Improved Productivity Yields Rewards</a:t>
            </a:r>
            <a:endParaRPr/>
          </a:p>
        </p:txBody>
      </p:sp>
      <p:grpSp>
        <p:nvGrpSpPr>
          <p:cNvPr id="562" name="Google Shape;562;p56"/>
          <p:cNvGrpSpPr/>
          <p:nvPr/>
        </p:nvGrpSpPr>
        <p:grpSpPr>
          <a:xfrm>
            <a:off x="1673347" y="1653195"/>
            <a:ext cx="603512" cy="457211"/>
            <a:chOff x="6227872" y="1209764"/>
            <a:chExt cx="300884" cy="231382"/>
          </a:xfrm>
        </p:grpSpPr>
        <p:sp>
          <p:nvSpPr>
            <p:cNvPr id="563" name="Google Shape;563;p56"/>
            <p:cNvSpPr/>
            <p:nvPr/>
          </p:nvSpPr>
          <p:spPr>
            <a:xfrm>
              <a:off x="6227872" y="1431252"/>
              <a:ext cx="300884" cy="9894"/>
            </a:xfrm>
            <a:custGeom>
              <a:rect b="b" l="l" r="r" t="t"/>
              <a:pathLst>
                <a:path extrusionOk="0" h="161" w="4896">
                  <a:moveTo>
                    <a:pt x="86" y="1"/>
                  </a:moveTo>
                  <a:lnTo>
                    <a:pt x="54" y="11"/>
                  </a:lnTo>
                  <a:lnTo>
                    <a:pt x="33" y="33"/>
                  </a:lnTo>
                  <a:lnTo>
                    <a:pt x="12" y="54"/>
                  </a:lnTo>
                  <a:lnTo>
                    <a:pt x="1" y="86"/>
                  </a:lnTo>
                  <a:lnTo>
                    <a:pt x="12" y="118"/>
                  </a:lnTo>
                  <a:lnTo>
                    <a:pt x="33" y="139"/>
                  </a:lnTo>
                  <a:lnTo>
                    <a:pt x="54" y="161"/>
                  </a:lnTo>
                  <a:lnTo>
                    <a:pt x="4842" y="161"/>
                  </a:lnTo>
                  <a:lnTo>
                    <a:pt x="4874" y="139"/>
                  </a:lnTo>
                  <a:lnTo>
                    <a:pt x="4885" y="118"/>
                  </a:lnTo>
                  <a:lnTo>
                    <a:pt x="4896" y="86"/>
                  </a:lnTo>
                  <a:lnTo>
                    <a:pt x="4885" y="54"/>
                  </a:lnTo>
                  <a:lnTo>
                    <a:pt x="4874" y="33"/>
                  </a:lnTo>
                  <a:lnTo>
                    <a:pt x="4842" y="11"/>
                  </a:lnTo>
                  <a:lnTo>
                    <a:pt x="481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56"/>
            <p:cNvSpPr/>
            <p:nvPr/>
          </p:nvSpPr>
          <p:spPr>
            <a:xfrm>
              <a:off x="6227872" y="1215664"/>
              <a:ext cx="9894" cy="225478"/>
            </a:xfrm>
            <a:custGeom>
              <a:rect b="b" l="l" r="r" t="t"/>
              <a:pathLst>
                <a:path extrusionOk="0" h="3669" w="161">
                  <a:moveTo>
                    <a:pt x="86" y="0"/>
                  </a:moveTo>
                  <a:lnTo>
                    <a:pt x="54" y="11"/>
                  </a:lnTo>
                  <a:lnTo>
                    <a:pt x="33" y="32"/>
                  </a:lnTo>
                  <a:lnTo>
                    <a:pt x="12" y="54"/>
                  </a:lnTo>
                  <a:lnTo>
                    <a:pt x="1" y="86"/>
                  </a:lnTo>
                  <a:lnTo>
                    <a:pt x="1" y="3594"/>
                  </a:lnTo>
                  <a:lnTo>
                    <a:pt x="12" y="3626"/>
                  </a:lnTo>
                  <a:lnTo>
                    <a:pt x="33" y="3647"/>
                  </a:lnTo>
                  <a:lnTo>
                    <a:pt x="54" y="3669"/>
                  </a:lnTo>
                  <a:lnTo>
                    <a:pt x="118" y="3669"/>
                  </a:lnTo>
                  <a:lnTo>
                    <a:pt x="140" y="3647"/>
                  </a:lnTo>
                  <a:lnTo>
                    <a:pt x="161" y="3626"/>
                  </a:lnTo>
                  <a:lnTo>
                    <a:pt x="161" y="3594"/>
                  </a:lnTo>
                  <a:lnTo>
                    <a:pt x="161" y="86"/>
                  </a:lnTo>
                  <a:lnTo>
                    <a:pt x="161" y="54"/>
                  </a:lnTo>
                  <a:lnTo>
                    <a:pt x="140" y="32"/>
                  </a:lnTo>
                  <a:lnTo>
                    <a:pt x="118" y="11"/>
                  </a:lnTo>
                  <a:lnTo>
                    <a:pt x="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56"/>
            <p:cNvSpPr/>
            <p:nvPr/>
          </p:nvSpPr>
          <p:spPr>
            <a:xfrm>
              <a:off x="6252823" y="1376187"/>
              <a:ext cx="55064" cy="45292"/>
            </a:xfrm>
            <a:custGeom>
              <a:rect b="b" l="l" r="r" t="t"/>
              <a:pathLst>
                <a:path extrusionOk="0" h="737" w="896">
                  <a:moveTo>
                    <a:pt x="736" y="161"/>
                  </a:moveTo>
                  <a:lnTo>
                    <a:pt x="736" y="577"/>
                  </a:lnTo>
                  <a:lnTo>
                    <a:pt x="160" y="577"/>
                  </a:lnTo>
                  <a:lnTo>
                    <a:pt x="160" y="161"/>
                  </a:lnTo>
                  <a:close/>
                  <a:moveTo>
                    <a:pt x="75" y="1"/>
                  </a:moveTo>
                  <a:lnTo>
                    <a:pt x="43" y="12"/>
                  </a:lnTo>
                  <a:lnTo>
                    <a:pt x="22" y="33"/>
                  </a:lnTo>
                  <a:lnTo>
                    <a:pt x="0" y="54"/>
                  </a:lnTo>
                  <a:lnTo>
                    <a:pt x="0" y="86"/>
                  </a:lnTo>
                  <a:lnTo>
                    <a:pt x="0" y="651"/>
                  </a:lnTo>
                  <a:lnTo>
                    <a:pt x="0" y="683"/>
                  </a:lnTo>
                  <a:lnTo>
                    <a:pt x="22" y="715"/>
                  </a:lnTo>
                  <a:lnTo>
                    <a:pt x="43" y="726"/>
                  </a:lnTo>
                  <a:lnTo>
                    <a:pt x="75" y="737"/>
                  </a:lnTo>
                  <a:lnTo>
                    <a:pt x="811" y="737"/>
                  </a:lnTo>
                  <a:lnTo>
                    <a:pt x="843" y="726"/>
                  </a:lnTo>
                  <a:lnTo>
                    <a:pt x="864" y="715"/>
                  </a:lnTo>
                  <a:lnTo>
                    <a:pt x="885" y="683"/>
                  </a:lnTo>
                  <a:lnTo>
                    <a:pt x="896" y="651"/>
                  </a:lnTo>
                  <a:lnTo>
                    <a:pt x="896" y="86"/>
                  </a:lnTo>
                  <a:lnTo>
                    <a:pt x="885" y="54"/>
                  </a:lnTo>
                  <a:lnTo>
                    <a:pt x="864" y="33"/>
                  </a:lnTo>
                  <a:lnTo>
                    <a:pt x="843" y="12"/>
                  </a:lnTo>
                  <a:lnTo>
                    <a:pt x="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56"/>
            <p:cNvSpPr/>
            <p:nvPr/>
          </p:nvSpPr>
          <p:spPr>
            <a:xfrm>
              <a:off x="6318336" y="1343431"/>
              <a:ext cx="55125" cy="78048"/>
            </a:xfrm>
            <a:custGeom>
              <a:rect b="b" l="l" r="r" t="t"/>
              <a:pathLst>
                <a:path extrusionOk="0" h="1270" w="897">
                  <a:moveTo>
                    <a:pt x="736" y="161"/>
                  </a:moveTo>
                  <a:lnTo>
                    <a:pt x="736" y="1110"/>
                  </a:lnTo>
                  <a:lnTo>
                    <a:pt x="160" y="1110"/>
                  </a:lnTo>
                  <a:lnTo>
                    <a:pt x="160" y="161"/>
                  </a:lnTo>
                  <a:close/>
                  <a:moveTo>
                    <a:pt x="75" y="1"/>
                  </a:moveTo>
                  <a:lnTo>
                    <a:pt x="43" y="11"/>
                  </a:lnTo>
                  <a:lnTo>
                    <a:pt x="22" y="33"/>
                  </a:lnTo>
                  <a:lnTo>
                    <a:pt x="1" y="54"/>
                  </a:lnTo>
                  <a:lnTo>
                    <a:pt x="1" y="86"/>
                  </a:lnTo>
                  <a:lnTo>
                    <a:pt x="1" y="1184"/>
                  </a:lnTo>
                  <a:lnTo>
                    <a:pt x="1" y="1216"/>
                  </a:lnTo>
                  <a:lnTo>
                    <a:pt x="22" y="1248"/>
                  </a:lnTo>
                  <a:lnTo>
                    <a:pt x="43" y="1259"/>
                  </a:lnTo>
                  <a:lnTo>
                    <a:pt x="75" y="1270"/>
                  </a:lnTo>
                  <a:lnTo>
                    <a:pt x="811" y="1270"/>
                  </a:lnTo>
                  <a:lnTo>
                    <a:pt x="843" y="1259"/>
                  </a:lnTo>
                  <a:lnTo>
                    <a:pt x="864" y="1248"/>
                  </a:lnTo>
                  <a:lnTo>
                    <a:pt x="886" y="1216"/>
                  </a:lnTo>
                  <a:lnTo>
                    <a:pt x="896" y="1184"/>
                  </a:lnTo>
                  <a:lnTo>
                    <a:pt x="896" y="86"/>
                  </a:lnTo>
                  <a:lnTo>
                    <a:pt x="886" y="54"/>
                  </a:lnTo>
                  <a:lnTo>
                    <a:pt x="864" y="33"/>
                  </a:lnTo>
                  <a:lnTo>
                    <a:pt x="843" y="11"/>
                  </a:lnTo>
                  <a:lnTo>
                    <a:pt x="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56"/>
            <p:cNvSpPr/>
            <p:nvPr/>
          </p:nvSpPr>
          <p:spPr>
            <a:xfrm>
              <a:off x="6383848" y="1310675"/>
              <a:ext cx="55125" cy="110803"/>
            </a:xfrm>
            <a:custGeom>
              <a:rect b="b" l="l" r="r" t="t"/>
              <a:pathLst>
                <a:path extrusionOk="0" h="1803" w="897">
                  <a:moveTo>
                    <a:pt x="737" y="160"/>
                  </a:moveTo>
                  <a:lnTo>
                    <a:pt x="737" y="1643"/>
                  </a:lnTo>
                  <a:lnTo>
                    <a:pt x="161" y="1643"/>
                  </a:lnTo>
                  <a:lnTo>
                    <a:pt x="161" y="160"/>
                  </a:lnTo>
                  <a:close/>
                  <a:moveTo>
                    <a:pt x="76" y="1"/>
                  </a:moveTo>
                  <a:lnTo>
                    <a:pt x="44" y="11"/>
                  </a:lnTo>
                  <a:lnTo>
                    <a:pt x="22" y="33"/>
                  </a:lnTo>
                  <a:lnTo>
                    <a:pt x="1" y="54"/>
                  </a:lnTo>
                  <a:lnTo>
                    <a:pt x="1" y="86"/>
                  </a:lnTo>
                  <a:lnTo>
                    <a:pt x="1" y="1717"/>
                  </a:lnTo>
                  <a:lnTo>
                    <a:pt x="1" y="1749"/>
                  </a:lnTo>
                  <a:lnTo>
                    <a:pt x="22" y="1781"/>
                  </a:lnTo>
                  <a:lnTo>
                    <a:pt x="44" y="1792"/>
                  </a:lnTo>
                  <a:lnTo>
                    <a:pt x="76" y="1803"/>
                  </a:lnTo>
                  <a:lnTo>
                    <a:pt x="811" y="1803"/>
                  </a:lnTo>
                  <a:lnTo>
                    <a:pt x="843" y="1792"/>
                  </a:lnTo>
                  <a:lnTo>
                    <a:pt x="875" y="1781"/>
                  </a:lnTo>
                  <a:lnTo>
                    <a:pt x="886" y="1749"/>
                  </a:lnTo>
                  <a:lnTo>
                    <a:pt x="897" y="1717"/>
                  </a:lnTo>
                  <a:lnTo>
                    <a:pt x="897" y="86"/>
                  </a:lnTo>
                  <a:lnTo>
                    <a:pt x="886" y="54"/>
                  </a:lnTo>
                  <a:lnTo>
                    <a:pt x="875" y="33"/>
                  </a:lnTo>
                  <a:lnTo>
                    <a:pt x="843" y="11"/>
                  </a:lnTo>
                  <a:lnTo>
                    <a:pt x="81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56"/>
            <p:cNvSpPr/>
            <p:nvPr/>
          </p:nvSpPr>
          <p:spPr>
            <a:xfrm>
              <a:off x="6449421" y="1277919"/>
              <a:ext cx="55064" cy="143559"/>
            </a:xfrm>
            <a:custGeom>
              <a:rect b="b" l="l" r="r" t="t"/>
              <a:pathLst>
                <a:path extrusionOk="0" h="2336" w="896">
                  <a:moveTo>
                    <a:pt x="736" y="160"/>
                  </a:moveTo>
                  <a:lnTo>
                    <a:pt x="736" y="2176"/>
                  </a:lnTo>
                  <a:lnTo>
                    <a:pt x="160" y="2176"/>
                  </a:lnTo>
                  <a:lnTo>
                    <a:pt x="160" y="160"/>
                  </a:lnTo>
                  <a:close/>
                  <a:moveTo>
                    <a:pt x="75" y="0"/>
                  </a:moveTo>
                  <a:lnTo>
                    <a:pt x="43" y="11"/>
                  </a:lnTo>
                  <a:lnTo>
                    <a:pt x="22" y="32"/>
                  </a:lnTo>
                  <a:lnTo>
                    <a:pt x="0" y="54"/>
                  </a:lnTo>
                  <a:lnTo>
                    <a:pt x="0" y="86"/>
                  </a:lnTo>
                  <a:lnTo>
                    <a:pt x="0" y="2250"/>
                  </a:lnTo>
                  <a:lnTo>
                    <a:pt x="0" y="2282"/>
                  </a:lnTo>
                  <a:lnTo>
                    <a:pt x="22" y="2314"/>
                  </a:lnTo>
                  <a:lnTo>
                    <a:pt x="43" y="2325"/>
                  </a:lnTo>
                  <a:lnTo>
                    <a:pt x="75" y="2336"/>
                  </a:lnTo>
                  <a:lnTo>
                    <a:pt x="811" y="2336"/>
                  </a:lnTo>
                  <a:lnTo>
                    <a:pt x="843" y="2325"/>
                  </a:lnTo>
                  <a:lnTo>
                    <a:pt x="875" y="2314"/>
                  </a:lnTo>
                  <a:lnTo>
                    <a:pt x="885" y="2282"/>
                  </a:lnTo>
                  <a:lnTo>
                    <a:pt x="896" y="2250"/>
                  </a:lnTo>
                  <a:lnTo>
                    <a:pt x="896" y="86"/>
                  </a:lnTo>
                  <a:lnTo>
                    <a:pt x="885" y="54"/>
                  </a:lnTo>
                  <a:lnTo>
                    <a:pt x="875" y="32"/>
                  </a:lnTo>
                  <a:lnTo>
                    <a:pt x="843" y="11"/>
                  </a:lnTo>
                  <a:lnTo>
                    <a:pt x="811"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56"/>
            <p:cNvSpPr/>
            <p:nvPr/>
          </p:nvSpPr>
          <p:spPr>
            <a:xfrm>
              <a:off x="6252823" y="1219597"/>
              <a:ext cx="251658" cy="138335"/>
            </a:xfrm>
            <a:custGeom>
              <a:rect b="b" l="l" r="r" t="t"/>
              <a:pathLst>
                <a:path extrusionOk="0" h="2251" w="4095">
                  <a:moveTo>
                    <a:pt x="4020" y="0"/>
                  </a:moveTo>
                  <a:lnTo>
                    <a:pt x="3978" y="11"/>
                  </a:lnTo>
                  <a:lnTo>
                    <a:pt x="43" y="2101"/>
                  </a:lnTo>
                  <a:lnTo>
                    <a:pt x="11" y="2122"/>
                  </a:lnTo>
                  <a:lnTo>
                    <a:pt x="0" y="2154"/>
                  </a:lnTo>
                  <a:lnTo>
                    <a:pt x="0" y="2186"/>
                  </a:lnTo>
                  <a:lnTo>
                    <a:pt x="0" y="2208"/>
                  </a:lnTo>
                  <a:lnTo>
                    <a:pt x="32" y="2240"/>
                  </a:lnTo>
                  <a:lnTo>
                    <a:pt x="75" y="2250"/>
                  </a:lnTo>
                  <a:lnTo>
                    <a:pt x="117" y="2240"/>
                  </a:lnTo>
                  <a:lnTo>
                    <a:pt x="3903" y="224"/>
                  </a:lnTo>
                  <a:lnTo>
                    <a:pt x="3860" y="469"/>
                  </a:lnTo>
                  <a:lnTo>
                    <a:pt x="3860" y="501"/>
                  </a:lnTo>
                  <a:lnTo>
                    <a:pt x="3871" y="533"/>
                  </a:lnTo>
                  <a:lnTo>
                    <a:pt x="3892" y="555"/>
                  </a:lnTo>
                  <a:lnTo>
                    <a:pt x="3924" y="565"/>
                  </a:lnTo>
                  <a:lnTo>
                    <a:pt x="3956" y="565"/>
                  </a:lnTo>
                  <a:lnTo>
                    <a:pt x="3988" y="555"/>
                  </a:lnTo>
                  <a:lnTo>
                    <a:pt x="4010" y="533"/>
                  </a:lnTo>
                  <a:lnTo>
                    <a:pt x="4020" y="501"/>
                  </a:lnTo>
                  <a:lnTo>
                    <a:pt x="4095" y="96"/>
                  </a:lnTo>
                  <a:lnTo>
                    <a:pt x="4084" y="43"/>
                  </a:lnTo>
                  <a:lnTo>
                    <a:pt x="4063" y="11"/>
                  </a:lnTo>
                  <a:lnTo>
                    <a:pt x="402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56"/>
            <p:cNvSpPr/>
            <p:nvPr/>
          </p:nvSpPr>
          <p:spPr>
            <a:xfrm>
              <a:off x="6470378" y="1209764"/>
              <a:ext cx="34108" cy="19727"/>
            </a:xfrm>
            <a:custGeom>
              <a:rect b="b" l="l" r="r" t="t"/>
              <a:pathLst>
                <a:path extrusionOk="0" h="321" w="555">
                  <a:moveTo>
                    <a:pt x="75" y="0"/>
                  </a:moveTo>
                  <a:lnTo>
                    <a:pt x="43" y="11"/>
                  </a:lnTo>
                  <a:lnTo>
                    <a:pt x="22" y="22"/>
                  </a:lnTo>
                  <a:lnTo>
                    <a:pt x="0" y="54"/>
                  </a:lnTo>
                  <a:lnTo>
                    <a:pt x="0" y="86"/>
                  </a:lnTo>
                  <a:lnTo>
                    <a:pt x="11" y="118"/>
                  </a:lnTo>
                  <a:lnTo>
                    <a:pt x="22" y="139"/>
                  </a:lnTo>
                  <a:lnTo>
                    <a:pt x="54" y="160"/>
                  </a:lnTo>
                  <a:lnTo>
                    <a:pt x="448" y="310"/>
                  </a:lnTo>
                  <a:lnTo>
                    <a:pt x="470" y="320"/>
                  </a:lnTo>
                  <a:lnTo>
                    <a:pt x="491" y="310"/>
                  </a:lnTo>
                  <a:lnTo>
                    <a:pt x="512" y="310"/>
                  </a:lnTo>
                  <a:lnTo>
                    <a:pt x="534" y="288"/>
                  </a:lnTo>
                  <a:lnTo>
                    <a:pt x="544" y="267"/>
                  </a:lnTo>
                  <a:lnTo>
                    <a:pt x="555" y="235"/>
                  </a:lnTo>
                  <a:lnTo>
                    <a:pt x="544" y="203"/>
                  </a:lnTo>
                  <a:lnTo>
                    <a:pt x="534" y="182"/>
                  </a:lnTo>
                  <a:lnTo>
                    <a:pt x="502" y="160"/>
                  </a:lnTo>
                  <a:lnTo>
                    <a:pt x="107" y="11"/>
                  </a:lnTo>
                  <a:lnTo>
                    <a:pt x="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1" name="Google Shape;571;p56"/>
          <p:cNvGrpSpPr/>
          <p:nvPr/>
        </p:nvGrpSpPr>
        <p:grpSpPr>
          <a:xfrm>
            <a:off x="4288169" y="1700770"/>
            <a:ext cx="567558" cy="457212"/>
            <a:chOff x="5611280" y="4167994"/>
            <a:chExt cx="331673" cy="268743"/>
          </a:xfrm>
        </p:grpSpPr>
        <p:sp>
          <p:nvSpPr>
            <p:cNvPr id="572" name="Google Shape;572;p56"/>
            <p:cNvSpPr/>
            <p:nvPr/>
          </p:nvSpPr>
          <p:spPr>
            <a:xfrm>
              <a:off x="5611280" y="4167994"/>
              <a:ext cx="331673" cy="268743"/>
            </a:xfrm>
            <a:custGeom>
              <a:rect b="b" l="l" r="r" t="t"/>
              <a:pathLst>
                <a:path extrusionOk="0" h="4373" w="5397">
                  <a:moveTo>
                    <a:pt x="5023" y="161"/>
                  </a:moveTo>
                  <a:lnTo>
                    <a:pt x="5066" y="171"/>
                  </a:lnTo>
                  <a:lnTo>
                    <a:pt x="5108" y="182"/>
                  </a:lnTo>
                  <a:lnTo>
                    <a:pt x="5140" y="203"/>
                  </a:lnTo>
                  <a:lnTo>
                    <a:pt x="5172" y="225"/>
                  </a:lnTo>
                  <a:lnTo>
                    <a:pt x="5204" y="257"/>
                  </a:lnTo>
                  <a:lnTo>
                    <a:pt x="5226" y="299"/>
                  </a:lnTo>
                  <a:lnTo>
                    <a:pt x="5236" y="331"/>
                  </a:lnTo>
                  <a:lnTo>
                    <a:pt x="5236" y="374"/>
                  </a:lnTo>
                  <a:lnTo>
                    <a:pt x="5236" y="4000"/>
                  </a:lnTo>
                  <a:lnTo>
                    <a:pt x="5236" y="4042"/>
                  </a:lnTo>
                  <a:lnTo>
                    <a:pt x="5226" y="4085"/>
                  </a:lnTo>
                  <a:lnTo>
                    <a:pt x="5204" y="4117"/>
                  </a:lnTo>
                  <a:lnTo>
                    <a:pt x="5172" y="4149"/>
                  </a:lnTo>
                  <a:lnTo>
                    <a:pt x="5140" y="4181"/>
                  </a:lnTo>
                  <a:lnTo>
                    <a:pt x="5108" y="4202"/>
                  </a:lnTo>
                  <a:lnTo>
                    <a:pt x="5066" y="4213"/>
                  </a:lnTo>
                  <a:lnTo>
                    <a:pt x="331" y="4213"/>
                  </a:lnTo>
                  <a:lnTo>
                    <a:pt x="288" y="4202"/>
                  </a:lnTo>
                  <a:lnTo>
                    <a:pt x="256" y="4181"/>
                  </a:lnTo>
                  <a:lnTo>
                    <a:pt x="224" y="4149"/>
                  </a:lnTo>
                  <a:lnTo>
                    <a:pt x="192" y="4117"/>
                  </a:lnTo>
                  <a:lnTo>
                    <a:pt x="182" y="4085"/>
                  </a:lnTo>
                  <a:lnTo>
                    <a:pt x="161" y="4042"/>
                  </a:lnTo>
                  <a:lnTo>
                    <a:pt x="161" y="4000"/>
                  </a:lnTo>
                  <a:lnTo>
                    <a:pt x="161" y="374"/>
                  </a:lnTo>
                  <a:lnTo>
                    <a:pt x="161" y="331"/>
                  </a:lnTo>
                  <a:lnTo>
                    <a:pt x="182" y="299"/>
                  </a:lnTo>
                  <a:lnTo>
                    <a:pt x="192" y="257"/>
                  </a:lnTo>
                  <a:lnTo>
                    <a:pt x="224" y="225"/>
                  </a:lnTo>
                  <a:lnTo>
                    <a:pt x="256" y="203"/>
                  </a:lnTo>
                  <a:lnTo>
                    <a:pt x="288" y="182"/>
                  </a:lnTo>
                  <a:lnTo>
                    <a:pt x="331" y="171"/>
                  </a:lnTo>
                  <a:lnTo>
                    <a:pt x="374" y="161"/>
                  </a:lnTo>
                  <a:close/>
                  <a:moveTo>
                    <a:pt x="374" y="1"/>
                  </a:moveTo>
                  <a:lnTo>
                    <a:pt x="299" y="11"/>
                  </a:lnTo>
                  <a:lnTo>
                    <a:pt x="224" y="33"/>
                  </a:lnTo>
                  <a:lnTo>
                    <a:pt x="161" y="65"/>
                  </a:lnTo>
                  <a:lnTo>
                    <a:pt x="107" y="118"/>
                  </a:lnTo>
                  <a:lnTo>
                    <a:pt x="65" y="171"/>
                  </a:lnTo>
                  <a:lnTo>
                    <a:pt x="33" y="235"/>
                  </a:lnTo>
                  <a:lnTo>
                    <a:pt x="11" y="299"/>
                  </a:lnTo>
                  <a:lnTo>
                    <a:pt x="1" y="374"/>
                  </a:lnTo>
                  <a:lnTo>
                    <a:pt x="1" y="4000"/>
                  </a:lnTo>
                  <a:lnTo>
                    <a:pt x="11" y="4074"/>
                  </a:lnTo>
                  <a:lnTo>
                    <a:pt x="33" y="4149"/>
                  </a:lnTo>
                  <a:lnTo>
                    <a:pt x="65" y="4213"/>
                  </a:lnTo>
                  <a:lnTo>
                    <a:pt x="107" y="4266"/>
                  </a:lnTo>
                  <a:lnTo>
                    <a:pt x="161" y="4309"/>
                  </a:lnTo>
                  <a:lnTo>
                    <a:pt x="224" y="4341"/>
                  </a:lnTo>
                  <a:lnTo>
                    <a:pt x="299" y="4362"/>
                  </a:lnTo>
                  <a:lnTo>
                    <a:pt x="374" y="4373"/>
                  </a:lnTo>
                  <a:lnTo>
                    <a:pt x="5023" y="4373"/>
                  </a:lnTo>
                  <a:lnTo>
                    <a:pt x="5098" y="4362"/>
                  </a:lnTo>
                  <a:lnTo>
                    <a:pt x="5172" y="4341"/>
                  </a:lnTo>
                  <a:lnTo>
                    <a:pt x="5236" y="4309"/>
                  </a:lnTo>
                  <a:lnTo>
                    <a:pt x="5290" y="4266"/>
                  </a:lnTo>
                  <a:lnTo>
                    <a:pt x="5332" y="4213"/>
                  </a:lnTo>
                  <a:lnTo>
                    <a:pt x="5375" y="4149"/>
                  </a:lnTo>
                  <a:lnTo>
                    <a:pt x="5396" y="4074"/>
                  </a:lnTo>
                  <a:lnTo>
                    <a:pt x="5396" y="4000"/>
                  </a:lnTo>
                  <a:lnTo>
                    <a:pt x="5396" y="374"/>
                  </a:lnTo>
                  <a:lnTo>
                    <a:pt x="5396" y="299"/>
                  </a:lnTo>
                  <a:lnTo>
                    <a:pt x="5375" y="235"/>
                  </a:lnTo>
                  <a:lnTo>
                    <a:pt x="5332" y="171"/>
                  </a:lnTo>
                  <a:lnTo>
                    <a:pt x="5290" y="118"/>
                  </a:lnTo>
                  <a:lnTo>
                    <a:pt x="5236" y="65"/>
                  </a:lnTo>
                  <a:lnTo>
                    <a:pt x="5172" y="33"/>
                  </a:lnTo>
                  <a:lnTo>
                    <a:pt x="5098" y="11"/>
                  </a:lnTo>
                  <a:lnTo>
                    <a:pt x="502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56"/>
            <p:cNvSpPr/>
            <p:nvPr/>
          </p:nvSpPr>
          <p:spPr>
            <a:xfrm>
              <a:off x="5611280" y="4167994"/>
              <a:ext cx="331673" cy="60349"/>
            </a:xfrm>
            <a:custGeom>
              <a:rect b="b" l="l" r="r" t="t"/>
              <a:pathLst>
                <a:path extrusionOk="0" h="982" w="5397">
                  <a:moveTo>
                    <a:pt x="5023" y="161"/>
                  </a:moveTo>
                  <a:lnTo>
                    <a:pt x="5066" y="171"/>
                  </a:lnTo>
                  <a:lnTo>
                    <a:pt x="5108" y="182"/>
                  </a:lnTo>
                  <a:lnTo>
                    <a:pt x="5140" y="203"/>
                  </a:lnTo>
                  <a:lnTo>
                    <a:pt x="5172" y="225"/>
                  </a:lnTo>
                  <a:lnTo>
                    <a:pt x="5204" y="257"/>
                  </a:lnTo>
                  <a:lnTo>
                    <a:pt x="5226" y="299"/>
                  </a:lnTo>
                  <a:lnTo>
                    <a:pt x="5236" y="331"/>
                  </a:lnTo>
                  <a:lnTo>
                    <a:pt x="5236" y="374"/>
                  </a:lnTo>
                  <a:lnTo>
                    <a:pt x="5236" y="822"/>
                  </a:lnTo>
                  <a:lnTo>
                    <a:pt x="161" y="822"/>
                  </a:lnTo>
                  <a:lnTo>
                    <a:pt x="161" y="374"/>
                  </a:lnTo>
                  <a:lnTo>
                    <a:pt x="161" y="331"/>
                  </a:lnTo>
                  <a:lnTo>
                    <a:pt x="182" y="299"/>
                  </a:lnTo>
                  <a:lnTo>
                    <a:pt x="192" y="257"/>
                  </a:lnTo>
                  <a:lnTo>
                    <a:pt x="224" y="225"/>
                  </a:lnTo>
                  <a:lnTo>
                    <a:pt x="256" y="203"/>
                  </a:lnTo>
                  <a:lnTo>
                    <a:pt x="288" y="182"/>
                  </a:lnTo>
                  <a:lnTo>
                    <a:pt x="331" y="171"/>
                  </a:lnTo>
                  <a:lnTo>
                    <a:pt x="374" y="161"/>
                  </a:lnTo>
                  <a:close/>
                  <a:moveTo>
                    <a:pt x="374" y="1"/>
                  </a:moveTo>
                  <a:lnTo>
                    <a:pt x="299" y="11"/>
                  </a:lnTo>
                  <a:lnTo>
                    <a:pt x="224" y="33"/>
                  </a:lnTo>
                  <a:lnTo>
                    <a:pt x="161" y="65"/>
                  </a:lnTo>
                  <a:lnTo>
                    <a:pt x="107" y="118"/>
                  </a:lnTo>
                  <a:lnTo>
                    <a:pt x="65" y="171"/>
                  </a:lnTo>
                  <a:lnTo>
                    <a:pt x="33" y="235"/>
                  </a:lnTo>
                  <a:lnTo>
                    <a:pt x="11" y="299"/>
                  </a:lnTo>
                  <a:lnTo>
                    <a:pt x="1" y="374"/>
                  </a:lnTo>
                  <a:lnTo>
                    <a:pt x="1" y="897"/>
                  </a:lnTo>
                  <a:lnTo>
                    <a:pt x="11" y="929"/>
                  </a:lnTo>
                  <a:lnTo>
                    <a:pt x="22" y="961"/>
                  </a:lnTo>
                  <a:lnTo>
                    <a:pt x="54" y="971"/>
                  </a:lnTo>
                  <a:lnTo>
                    <a:pt x="75" y="982"/>
                  </a:lnTo>
                  <a:lnTo>
                    <a:pt x="5322" y="982"/>
                  </a:lnTo>
                  <a:lnTo>
                    <a:pt x="5354" y="971"/>
                  </a:lnTo>
                  <a:lnTo>
                    <a:pt x="5375" y="961"/>
                  </a:lnTo>
                  <a:lnTo>
                    <a:pt x="5396" y="929"/>
                  </a:lnTo>
                  <a:lnTo>
                    <a:pt x="5396" y="897"/>
                  </a:lnTo>
                  <a:lnTo>
                    <a:pt x="5396" y="374"/>
                  </a:lnTo>
                  <a:lnTo>
                    <a:pt x="5396" y="299"/>
                  </a:lnTo>
                  <a:lnTo>
                    <a:pt x="5375" y="235"/>
                  </a:lnTo>
                  <a:lnTo>
                    <a:pt x="5332" y="171"/>
                  </a:lnTo>
                  <a:lnTo>
                    <a:pt x="5290" y="118"/>
                  </a:lnTo>
                  <a:lnTo>
                    <a:pt x="5236" y="65"/>
                  </a:lnTo>
                  <a:lnTo>
                    <a:pt x="5172" y="33"/>
                  </a:lnTo>
                  <a:lnTo>
                    <a:pt x="5098" y="11"/>
                  </a:lnTo>
                  <a:lnTo>
                    <a:pt x="502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56"/>
            <p:cNvSpPr/>
            <p:nvPr/>
          </p:nvSpPr>
          <p:spPr>
            <a:xfrm>
              <a:off x="5868842" y="4193560"/>
              <a:ext cx="9894" cy="9894"/>
            </a:xfrm>
            <a:custGeom>
              <a:rect b="b" l="l" r="r" t="t"/>
              <a:pathLst>
                <a:path extrusionOk="0" h="161" w="161">
                  <a:moveTo>
                    <a:pt x="54" y="1"/>
                  </a:moveTo>
                  <a:lnTo>
                    <a:pt x="22" y="22"/>
                  </a:lnTo>
                  <a:lnTo>
                    <a:pt x="11" y="43"/>
                  </a:lnTo>
                  <a:lnTo>
                    <a:pt x="0" y="75"/>
                  </a:lnTo>
                  <a:lnTo>
                    <a:pt x="11" y="107"/>
                  </a:lnTo>
                  <a:lnTo>
                    <a:pt x="22" y="129"/>
                  </a:lnTo>
                  <a:lnTo>
                    <a:pt x="54" y="150"/>
                  </a:lnTo>
                  <a:lnTo>
                    <a:pt x="86" y="161"/>
                  </a:lnTo>
                  <a:lnTo>
                    <a:pt x="118" y="150"/>
                  </a:lnTo>
                  <a:lnTo>
                    <a:pt x="139" y="129"/>
                  </a:lnTo>
                  <a:lnTo>
                    <a:pt x="160" y="107"/>
                  </a:lnTo>
                  <a:lnTo>
                    <a:pt x="160" y="75"/>
                  </a:lnTo>
                  <a:lnTo>
                    <a:pt x="160" y="43"/>
                  </a:lnTo>
                  <a:lnTo>
                    <a:pt x="139" y="22"/>
                  </a:lnTo>
                  <a:lnTo>
                    <a:pt x="11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56"/>
            <p:cNvSpPr/>
            <p:nvPr/>
          </p:nvSpPr>
          <p:spPr>
            <a:xfrm>
              <a:off x="5908789" y="4193560"/>
              <a:ext cx="9894" cy="9894"/>
            </a:xfrm>
            <a:custGeom>
              <a:rect b="b" l="l" r="r" t="t"/>
              <a:pathLst>
                <a:path extrusionOk="0" h="161" w="161">
                  <a:moveTo>
                    <a:pt x="43" y="1"/>
                  </a:moveTo>
                  <a:lnTo>
                    <a:pt x="22" y="22"/>
                  </a:lnTo>
                  <a:lnTo>
                    <a:pt x="1" y="43"/>
                  </a:lnTo>
                  <a:lnTo>
                    <a:pt x="1" y="75"/>
                  </a:lnTo>
                  <a:lnTo>
                    <a:pt x="1" y="107"/>
                  </a:lnTo>
                  <a:lnTo>
                    <a:pt x="22" y="129"/>
                  </a:lnTo>
                  <a:lnTo>
                    <a:pt x="43" y="150"/>
                  </a:lnTo>
                  <a:lnTo>
                    <a:pt x="75" y="161"/>
                  </a:lnTo>
                  <a:lnTo>
                    <a:pt x="107" y="150"/>
                  </a:lnTo>
                  <a:lnTo>
                    <a:pt x="139" y="129"/>
                  </a:lnTo>
                  <a:lnTo>
                    <a:pt x="150" y="107"/>
                  </a:lnTo>
                  <a:lnTo>
                    <a:pt x="161" y="75"/>
                  </a:lnTo>
                  <a:lnTo>
                    <a:pt x="150" y="43"/>
                  </a:lnTo>
                  <a:lnTo>
                    <a:pt x="139" y="22"/>
                  </a:lnTo>
                  <a:lnTo>
                    <a:pt x="10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56"/>
            <p:cNvSpPr/>
            <p:nvPr/>
          </p:nvSpPr>
          <p:spPr>
            <a:xfrm>
              <a:off x="5888508" y="4193560"/>
              <a:ext cx="10509" cy="9894"/>
            </a:xfrm>
            <a:custGeom>
              <a:rect b="b" l="l" r="r" t="t"/>
              <a:pathLst>
                <a:path extrusionOk="0" h="161" w="171">
                  <a:moveTo>
                    <a:pt x="54" y="1"/>
                  </a:moveTo>
                  <a:lnTo>
                    <a:pt x="32" y="22"/>
                  </a:lnTo>
                  <a:lnTo>
                    <a:pt x="11" y="43"/>
                  </a:lnTo>
                  <a:lnTo>
                    <a:pt x="0" y="75"/>
                  </a:lnTo>
                  <a:lnTo>
                    <a:pt x="11" y="107"/>
                  </a:lnTo>
                  <a:lnTo>
                    <a:pt x="32" y="129"/>
                  </a:lnTo>
                  <a:lnTo>
                    <a:pt x="54" y="150"/>
                  </a:lnTo>
                  <a:lnTo>
                    <a:pt x="86" y="161"/>
                  </a:lnTo>
                  <a:lnTo>
                    <a:pt x="118" y="150"/>
                  </a:lnTo>
                  <a:lnTo>
                    <a:pt x="139" y="129"/>
                  </a:lnTo>
                  <a:lnTo>
                    <a:pt x="160" y="107"/>
                  </a:lnTo>
                  <a:lnTo>
                    <a:pt x="171" y="75"/>
                  </a:lnTo>
                  <a:lnTo>
                    <a:pt x="160" y="43"/>
                  </a:lnTo>
                  <a:lnTo>
                    <a:pt x="139" y="22"/>
                  </a:lnTo>
                  <a:lnTo>
                    <a:pt x="11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56"/>
            <p:cNvSpPr/>
            <p:nvPr/>
          </p:nvSpPr>
          <p:spPr>
            <a:xfrm>
              <a:off x="5710224" y="4261100"/>
              <a:ext cx="133788" cy="133726"/>
            </a:xfrm>
            <a:custGeom>
              <a:rect b="b" l="l" r="r" t="t"/>
              <a:pathLst>
                <a:path extrusionOk="0" h="2176" w="2177">
                  <a:moveTo>
                    <a:pt x="1184" y="160"/>
                  </a:moveTo>
                  <a:lnTo>
                    <a:pt x="1280" y="171"/>
                  </a:lnTo>
                  <a:lnTo>
                    <a:pt x="1366" y="203"/>
                  </a:lnTo>
                  <a:lnTo>
                    <a:pt x="1451" y="235"/>
                  </a:lnTo>
                  <a:lnTo>
                    <a:pt x="1536" y="267"/>
                  </a:lnTo>
                  <a:lnTo>
                    <a:pt x="1611" y="320"/>
                  </a:lnTo>
                  <a:lnTo>
                    <a:pt x="1686" y="373"/>
                  </a:lnTo>
                  <a:lnTo>
                    <a:pt x="1750" y="427"/>
                  </a:lnTo>
                  <a:lnTo>
                    <a:pt x="1803" y="491"/>
                  </a:lnTo>
                  <a:lnTo>
                    <a:pt x="1856" y="565"/>
                  </a:lnTo>
                  <a:lnTo>
                    <a:pt x="1910" y="640"/>
                  </a:lnTo>
                  <a:lnTo>
                    <a:pt x="1952" y="725"/>
                  </a:lnTo>
                  <a:lnTo>
                    <a:pt x="1973" y="810"/>
                  </a:lnTo>
                  <a:lnTo>
                    <a:pt x="2005" y="896"/>
                  </a:lnTo>
                  <a:lnTo>
                    <a:pt x="2016" y="992"/>
                  </a:lnTo>
                  <a:lnTo>
                    <a:pt x="2016" y="1088"/>
                  </a:lnTo>
                  <a:lnTo>
                    <a:pt x="2016" y="1184"/>
                  </a:lnTo>
                  <a:lnTo>
                    <a:pt x="2005" y="1280"/>
                  </a:lnTo>
                  <a:lnTo>
                    <a:pt x="1973" y="1365"/>
                  </a:lnTo>
                  <a:lnTo>
                    <a:pt x="1952" y="1450"/>
                  </a:lnTo>
                  <a:lnTo>
                    <a:pt x="1910" y="1536"/>
                  </a:lnTo>
                  <a:lnTo>
                    <a:pt x="1856" y="1610"/>
                  </a:lnTo>
                  <a:lnTo>
                    <a:pt x="1803" y="1674"/>
                  </a:lnTo>
                  <a:lnTo>
                    <a:pt x="1750" y="1749"/>
                  </a:lnTo>
                  <a:lnTo>
                    <a:pt x="1686" y="1802"/>
                  </a:lnTo>
                  <a:lnTo>
                    <a:pt x="1611" y="1855"/>
                  </a:lnTo>
                  <a:lnTo>
                    <a:pt x="1536" y="1909"/>
                  </a:lnTo>
                  <a:lnTo>
                    <a:pt x="1451" y="1941"/>
                  </a:lnTo>
                  <a:lnTo>
                    <a:pt x="1366" y="1973"/>
                  </a:lnTo>
                  <a:lnTo>
                    <a:pt x="1280" y="1994"/>
                  </a:lnTo>
                  <a:lnTo>
                    <a:pt x="1184" y="2015"/>
                  </a:lnTo>
                  <a:lnTo>
                    <a:pt x="992" y="2015"/>
                  </a:lnTo>
                  <a:lnTo>
                    <a:pt x="907" y="1994"/>
                  </a:lnTo>
                  <a:lnTo>
                    <a:pt x="811" y="1973"/>
                  </a:lnTo>
                  <a:lnTo>
                    <a:pt x="726" y="1941"/>
                  </a:lnTo>
                  <a:lnTo>
                    <a:pt x="651" y="1909"/>
                  </a:lnTo>
                  <a:lnTo>
                    <a:pt x="566" y="1855"/>
                  </a:lnTo>
                  <a:lnTo>
                    <a:pt x="502" y="1802"/>
                  </a:lnTo>
                  <a:lnTo>
                    <a:pt x="427" y="1749"/>
                  </a:lnTo>
                  <a:lnTo>
                    <a:pt x="374" y="1674"/>
                  </a:lnTo>
                  <a:lnTo>
                    <a:pt x="321" y="1610"/>
                  </a:lnTo>
                  <a:lnTo>
                    <a:pt x="267" y="1536"/>
                  </a:lnTo>
                  <a:lnTo>
                    <a:pt x="235" y="1450"/>
                  </a:lnTo>
                  <a:lnTo>
                    <a:pt x="203" y="1365"/>
                  </a:lnTo>
                  <a:lnTo>
                    <a:pt x="182" y="1280"/>
                  </a:lnTo>
                  <a:lnTo>
                    <a:pt x="161" y="1184"/>
                  </a:lnTo>
                  <a:lnTo>
                    <a:pt x="161" y="1088"/>
                  </a:lnTo>
                  <a:lnTo>
                    <a:pt x="161" y="992"/>
                  </a:lnTo>
                  <a:lnTo>
                    <a:pt x="182" y="896"/>
                  </a:lnTo>
                  <a:lnTo>
                    <a:pt x="203" y="810"/>
                  </a:lnTo>
                  <a:lnTo>
                    <a:pt x="235" y="725"/>
                  </a:lnTo>
                  <a:lnTo>
                    <a:pt x="267" y="640"/>
                  </a:lnTo>
                  <a:lnTo>
                    <a:pt x="321" y="565"/>
                  </a:lnTo>
                  <a:lnTo>
                    <a:pt x="374" y="491"/>
                  </a:lnTo>
                  <a:lnTo>
                    <a:pt x="427" y="427"/>
                  </a:lnTo>
                  <a:lnTo>
                    <a:pt x="502" y="373"/>
                  </a:lnTo>
                  <a:lnTo>
                    <a:pt x="566" y="320"/>
                  </a:lnTo>
                  <a:lnTo>
                    <a:pt x="651" y="267"/>
                  </a:lnTo>
                  <a:lnTo>
                    <a:pt x="726" y="235"/>
                  </a:lnTo>
                  <a:lnTo>
                    <a:pt x="811" y="203"/>
                  </a:lnTo>
                  <a:lnTo>
                    <a:pt x="907" y="171"/>
                  </a:lnTo>
                  <a:lnTo>
                    <a:pt x="992" y="160"/>
                  </a:lnTo>
                  <a:close/>
                  <a:moveTo>
                    <a:pt x="982" y="0"/>
                  </a:moveTo>
                  <a:lnTo>
                    <a:pt x="875" y="21"/>
                  </a:lnTo>
                  <a:lnTo>
                    <a:pt x="769" y="43"/>
                  </a:lnTo>
                  <a:lnTo>
                    <a:pt x="662" y="85"/>
                  </a:lnTo>
                  <a:lnTo>
                    <a:pt x="566" y="128"/>
                  </a:lnTo>
                  <a:lnTo>
                    <a:pt x="481" y="181"/>
                  </a:lnTo>
                  <a:lnTo>
                    <a:pt x="395" y="245"/>
                  </a:lnTo>
                  <a:lnTo>
                    <a:pt x="321" y="320"/>
                  </a:lnTo>
                  <a:lnTo>
                    <a:pt x="246" y="395"/>
                  </a:lnTo>
                  <a:lnTo>
                    <a:pt x="182" y="480"/>
                  </a:lnTo>
                  <a:lnTo>
                    <a:pt x="129" y="565"/>
                  </a:lnTo>
                  <a:lnTo>
                    <a:pt x="86" y="661"/>
                  </a:lnTo>
                  <a:lnTo>
                    <a:pt x="43" y="768"/>
                  </a:lnTo>
                  <a:lnTo>
                    <a:pt x="22" y="864"/>
                  </a:lnTo>
                  <a:lnTo>
                    <a:pt x="1" y="981"/>
                  </a:lnTo>
                  <a:lnTo>
                    <a:pt x="1" y="1088"/>
                  </a:lnTo>
                  <a:lnTo>
                    <a:pt x="1" y="1194"/>
                  </a:lnTo>
                  <a:lnTo>
                    <a:pt x="22" y="1312"/>
                  </a:lnTo>
                  <a:lnTo>
                    <a:pt x="43" y="1408"/>
                  </a:lnTo>
                  <a:lnTo>
                    <a:pt x="86" y="1514"/>
                  </a:lnTo>
                  <a:lnTo>
                    <a:pt x="129" y="1610"/>
                  </a:lnTo>
                  <a:lnTo>
                    <a:pt x="182" y="1696"/>
                  </a:lnTo>
                  <a:lnTo>
                    <a:pt x="246" y="1781"/>
                  </a:lnTo>
                  <a:lnTo>
                    <a:pt x="321" y="1855"/>
                  </a:lnTo>
                  <a:lnTo>
                    <a:pt x="395" y="1930"/>
                  </a:lnTo>
                  <a:lnTo>
                    <a:pt x="481" y="1994"/>
                  </a:lnTo>
                  <a:lnTo>
                    <a:pt x="566" y="2047"/>
                  </a:lnTo>
                  <a:lnTo>
                    <a:pt x="662" y="2090"/>
                  </a:lnTo>
                  <a:lnTo>
                    <a:pt x="769" y="2133"/>
                  </a:lnTo>
                  <a:lnTo>
                    <a:pt x="875" y="2154"/>
                  </a:lnTo>
                  <a:lnTo>
                    <a:pt x="982" y="2175"/>
                  </a:lnTo>
                  <a:lnTo>
                    <a:pt x="1206" y="2175"/>
                  </a:lnTo>
                  <a:lnTo>
                    <a:pt x="1312" y="2154"/>
                  </a:lnTo>
                  <a:lnTo>
                    <a:pt x="1419" y="2133"/>
                  </a:lnTo>
                  <a:lnTo>
                    <a:pt x="1515" y="2090"/>
                  </a:lnTo>
                  <a:lnTo>
                    <a:pt x="1611" y="2047"/>
                  </a:lnTo>
                  <a:lnTo>
                    <a:pt x="1696" y="1994"/>
                  </a:lnTo>
                  <a:lnTo>
                    <a:pt x="1782" y="1930"/>
                  </a:lnTo>
                  <a:lnTo>
                    <a:pt x="1856" y="1855"/>
                  </a:lnTo>
                  <a:lnTo>
                    <a:pt x="1931" y="1781"/>
                  </a:lnTo>
                  <a:lnTo>
                    <a:pt x="1995" y="1696"/>
                  </a:lnTo>
                  <a:lnTo>
                    <a:pt x="2048" y="1610"/>
                  </a:lnTo>
                  <a:lnTo>
                    <a:pt x="2091" y="1514"/>
                  </a:lnTo>
                  <a:lnTo>
                    <a:pt x="2133" y="1408"/>
                  </a:lnTo>
                  <a:lnTo>
                    <a:pt x="2155" y="1312"/>
                  </a:lnTo>
                  <a:lnTo>
                    <a:pt x="2176" y="1194"/>
                  </a:lnTo>
                  <a:lnTo>
                    <a:pt x="2176" y="1088"/>
                  </a:lnTo>
                  <a:lnTo>
                    <a:pt x="2176" y="981"/>
                  </a:lnTo>
                  <a:lnTo>
                    <a:pt x="2155" y="864"/>
                  </a:lnTo>
                  <a:lnTo>
                    <a:pt x="2133" y="768"/>
                  </a:lnTo>
                  <a:lnTo>
                    <a:pt x="2091" y="661"/>
                  </a:lnTo>
                  <a:lnTo>
                    <a:pt x="2048" y="565"/>
                  </a:lnTo>
                  <a:lnTo>
                    <a:pt x="1995" y="480"/>
                  </a:lnTo>
                  <a:lnTo>
                    <a:pt x="1931" y="395"/>
                  </a:lnTo>
                  <a:lnTo>
                    <a:pt x="1856" y="320"/>
                  </a:lnTo>
                  <a:lnTo>
                    <a:pt x="1782" y="245"/>
                  </a:lnTo>
                  <a:lnTo>
                    <a:pt x="1696" y="181"/>
                  </a:lnTo>
                  <a:lnTo>
                    <a:pt x="1611" y="128"/>
                  </a:lnTo>
                  <a:lnTo>
                    <a:pt x="1515" y="85"/>
                  </a:lnTo>
                  <a:lnTo>
                    <a:pt x="1419" y="43"/>
                  </a:lnTo>
                  <a:lnTo>
                    <a:pt x="1312" y="21"/>
                  </a:lnTo>
                  <a:lnTo>
                    <a:pt x="120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56"/>
            <p:cNvSpPr/>
            <p:nvPr/>
          </p:nvSpPr>
          <p:spPr>
            <a:xfrm>
              <a:off x="5744947" y="4305656"/>
              <a:ext cx="72148" cy="49164"/>
            </a:xfrm>
            <a:custGeom>
              <a:rect b="b" l="l" r="r" t="t"/>
              <a:pathLst>
                <a:path extrusionOk="0" h="800" w="1174">
                  <a:moveTo>
                    <a:pt x="1099" y="0"/>
                  </a:moveTo>
                  <a:lnTo>
                    <a:pt x="1067" y="11"/>
                  </a:lnTo>
                  <a:lnTo>
                    <a:pt x="1035" y="21"/>
                  </a:lnTo>
                  <a:lnTo>
                    <a:pt x="459" y="608"/>
                  </a:lnTo>
                  <a:lnTo>
                    <a:pt x="140" y="277"/>
                  </a:lnTo>
                  <a:lnTo>
                    <a:pt x="108" y="267"/>
                  </a:lnTo>
                  <a:lnTo>
                    <a:pt x="86" y="256"/>
                  </a:lnTo>
                  <a:lnTo>
                    <a:pt x="54" y="267"/>
                  </a:lnTo>
                  <a:lnTo>
                    <a:pt x="22" y="277"/>
                  </a:lnTo>
                  <a:lnTo>
                    <a:pt x="12" y="309"/>
                  </a:lnTo>
                  <a:lnTo>
                    <a:pt x="1" y="341"/>
                  </a:lnTo>
                  <a:lnTo>
                    <a:pt x="12" y="363"/>
                  </a:lnTo>
                  <a:lnTo>
                    <a:pt x="22" y="395"/>
                  </a:lnTo>
                  <a:lnTo>
                    <a:pt x="406" y="779"/>
                  </a:lnTo>
                  <a:lnTo>
                    <a:pt x="427" y="789"/>
                  </a:lnTo>
                  <a:lnTo>
                    <a:pt x="459" y="800"/>
                  </a:lnTo>
                  <a:lnTo>
                    <a:pt x="491" y="789"/>
                  </a:lnTo>
                  <a:lnTo>
                    <a:pt x="513" y="779"/>
                  </a:lnTo>
                  <a:lnTo>
                    <a:pt x="1153" y="139"/>
                  </a:lnTo>
                  <a:lnTo>
                    <a:pt x="1174" y="117"/>
                  </a:lnTo>
                  <a:lnTo>
                    <a:pt x="1174" y="85"/>
                  </a:lnTo>
                  <a:lnTo>
                    <a:pt x="1174" y="53"/>
                  </a:lnTo>
                  <a:lnTo>
                    <a:pt x="1153" y="21"/>
                  </a:lnTo>
                  <a:lnTo>
                    <a:pt x="1131" y="11"/>
                  </a:lnTo>
                  <a:lnTo>
                    <a:pt x="1099"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9" name="Google Shape;579;p56"/>
          <p:cNvGrpSpPr/>
          <p:nvPr/>
        </p:nvGrpSpPr>
        <p:grpSpPr>
          <a:xfrm>
            <a:off x="6940295" y="1700784"/>
            <a:ext cx="457214" cy="457187"/>
            <a:chOff x="7407580" y="3184329"/>
            <a:chExt cx="288408" cy="289084"/>
          </a:xfrm>
        </p:grpSpPr>
        <p:sp>
          <p:nvSpPr>
            <p:cNvPr id="580" name="Google Shape;580;p56"/>
            <p:cNvSpPr/>
            <p:nvPr/>
          </p:nvSpPr>
          <p:spPr>
            <a:xfrm>
              <a:off x="7407580" y="3184329"/>
              <a:ext cx="288408" cy="289084"/>
            </a:xfrm>
            <a:custGeom>
              <a:rect b="b" l="l" r="r" t="t"/>
              <a:pathLst>
                <a:path extrusionOk="0" h="4704" w="4693">
                  <a:moveTo>
                    <a:pt x="2346" y="161"/>
                  </a:moveTo>
                  <a:lnTo>
                    <a:pt x="2570" y="172"/>
                  </a:lnTo>
                  <a:lnTo>
                    <a:pt x="2783" y="204"/>
                  </a:lnTo>
                  <a:lnTo>
                    <a:pt x="2997" y="257"/>
                  </a:lnTo>
                  <a:lnTo>
                    <a:pt x="3199" y="332"/>
                  </a:lnTo>
                  <a:lnTo>
                    <a:pt x="3391" y="428"/>
                  </a:lnTo>
                  <a:lnTo>
                    <a:pt x="3562" y="534"/>
                  </a:lnTo>
                  <a:lnTo>
                    <a:pt x="3732" y="662"/>
                  </a:lnTo>
                  <a:lnTo>
                    <a:pt x="3892" y="801"/>
                  </a:lnTo>
                  <a:lnTo>
                    <a:pt x="4031" y="961"/>
                  </a:lnTo>
                  <a:lnTo>
                    <a:pt x="4159" y="1131"/>
                  </a:lnTo>
                  <a:lnTo>
                    <a:pt x="4266" y="1313"/>
                  </a:lnTo>
                  <a:lnTo>
                    <a:pt x="4362" y="1505"/>
                  </a:lnTo>
                  <a:lnTo>
                    <a:pt x="4436" y="1707"/>
                  </a:lnTo>
                  <a:lnTo>
                    <a:pt x="4490" y="1910"/>
                  </a:lnTo>
                  <a:lnTo>
                    <a:pt x="4522" y="2134"/>
                  </a:lnTo>
                  <a:lnTo>
                    <a:pt x="4532" y="2358"/>
                  </a:lnTo>
                  <a:lnTo>
                    <a:pt x="4522" y="2571"/>
                  </a:lnTo>
                  <a:lnTo>
                    <a:pt x="4490" y="2795"/>
                  </a:lnTo>
                  <a:lnTo>
                    <a:pt x="4436" y="2997"/>
                  </a:lnTo>
                  <a:lnTo>
                    <a:pt x="4362" y="3200"/>
                  </a:lnTo>
                  <a:lnTo>
                    <a:pt x="4266" y="3392"/>
                  </a:lnTo>
                  <a:lnTo>
                    <a:pt x="4159" y="3573"/>
                  </a:lnTo>
                  <a:lnTo>
                    <a:pt x="4031" y="3744"/>
                  </a:lnTo>
                  <a:lnTo>
                    <a:pt x="3892" y="3904"/>
                  </a:lnTo>
                  <a:lnTo>
                    <a:pt x="3732" y="4042"/>
                  </a:lnTo>
                  <a:lnTo>
                    <a:pt x="3562" y="4170"/>
                  </a:lnTo>
                  <a:lnTo>
                    <a:pt x="3391" y="4277"/>
                  </a:lnTo>
                  <a:lnTo>
                    <a:pt x="3199" y="4373"/>
                  </a:lnTo>
                  <a:lnTo>
                    <a:pt x="2997" y="4448"/>
                  </a:lnTo>
                  <a:lnTo>
                    <a:pt x="2783" y="4501"/>
                  </a:lnTo>
                  <a:lnTo>
                    <a:pt x="2570" y="4533"/>
                  </a:lnTo>
                  <a:lnTo>
                    <a:pt x="2346" y="4544"/>
                  </a:lnTo>
                  <a:lnTo>
                    <a:pt x="2122" y="4533"/>
                  </a:lnTo>
                  <a:lnTo>
                    <a:pt x="1898" y="4501"/>
                  </a:lnTo>
                  <a:lnTo>
                    <a:pt x="1696" y="4448"/>
                  </a:lnTo>
                  <a:lnTo>
                    <a:pt x="1493" y="4373"/>
                  </a:lnTo>
                  <a:lnTo>
                    <a:pt x="1301" y="4277"/>
                  </a:lnTo>
                  <a:lnTo>
                    <a:pt x="1120" y="4170"/>
                  </a:lnTo>
                  <a:lnTo>
                    <a:pt x="949" y="4042"/>
                  </a:lnTo>
                  <a:lnTo>
                    <a:pt x="800" y="3904"/>
                  </a:lnTo>
                  <a:lnTo>
                    <a:pt x="651" y="3744"/>
                  </a:lnTo>
                  <a:lnTo>
                    <a:pt x="533" y="3573"/>
                  </a:lnTo>
                  <a:lnTo>
                    <a:pt x="416" y="3392"/>
                  </a:lnTo>
                  <a:lnTo>
                    <a:pt x="331" y="3200"/>
                  </a:lnTo>
                  <a:lnTo>
                    <a:pt x="256" y="2997"/>
                  </a:lnTo>
                  <a:lnTo>
                    <a:pt x="203" y="2795"/>
                  </a:lnTo>
                  <a:lnTo>
                    <a:pt x="171" y="2571"/>
                  </a:lnTo>
                  <a:lnTo>
                    <a:pt x="160" y="2358"/>
                  </a:lnTo>
                  <a:lnTo>
                    <a:pt x="171" y="2134"/>
                  </a:lnTo>
                  <a:lnTo>
                    <a:pt x="203" y="1910"/>
                  </a:lnTo>
                  <a:lnTo>
                    <a:pt x="256" y="1707"/>
                  </a:lnTo>
                  <a:lnTo>
                    <a:pt x="331" y="1505"/>
                  </a:lnTo>
                  <a:lnTo>
                    <a:pt x="416" y="1313"/>
                  </a:lnTo>
                  <a:lnTo>
                    <a:pt x="533" y="1131"/>
                  </a:lnTo>
                  <a:lnTo>
                    <a:pt x="651" y="961"/>
                  </a:lnTo>
                  <a:lnTo>
                    <a:pt x="800" y="801"/>
                  </a:lnTo>
                  <a:lnTo>
                    <a:pt x="949" y="662"/>
                  </a:lnTo>
                  <a:lnTo>
                    <a:pt x="1120" y="534"/>
                  </a:lnTo>
                  <a:lnTo>
                    <a:pt x="1301" y="428"/>
                  </a:lnTo>
                  <a:lnTo>
                    <a:pt x="1493" y="332"/>
                  </a:lnTo>
                  <a:lnTo>
                    <a:pt x="1696" y="257"/>
                  </a:lnTo>
                  <a:lnTo>
                    <a:pt x="1898" y="204"/>
                  </a:lnTo>
                  <a:lnTo>
                    <a:pt x="2122" y="172"/>
                  </a:lnTo>
                  <a:lnTo>
                    <a:pt x="2346" y="161"/>
                  </a:lnTo>
                  <a:close/>
                  <a:moveTo>
                    <a:pt x="2346" y="1"/>
                  </a:moveTo>
                  <a:lnTo>
                    <a:pt x="2101" y="12"/>
                  </a:lnTo>
                  <a:lnTo>
                    <a:pt x="1866" y="54"/>
                  </a:lnTo>
                  <a:lnTo>
                    <a:pt x="1642" y="108"/>
                  </a:lnTo>
                  <a:lnTo>
                    <a:pt x="1429" y="193"/>
                  </a:lnTo>
                  <a:lnTo>
                    <a:pt x="1227" y="289"/>
                  </a:lnTo>
                  <a:lnTo>
                    <a:pt x="1035" y="406"/>
                  </a:lnTo>
                  <a:lnTo>
                    <a:pt x="853" y="545"/>
                  </a:lnTo>
                  <a:lnTo>
                    <a:pt x="683" y="694"/>
                  </a:lnTo>
                  <a:lnTo>
                    <a:pt x="533" y="854"/>
                  </a:lnTo>
                  <a:lnTo>
                    <a:pt x="395" y="1035"/>
                  </a:lnTo>
                  <a:lnTo>
                    <a:pt x="277" y="1238"/>
                  </a:lnTo>
                  <a:lnTo>
                    <a:pt x="182" y="1441"/>
                  </a:lnTo>
                  <a:lnTo>
                    <a:pt x="96" y="1654"/>
                  </a:lnTo>
                  <a:lnTo>
                    <a:pt x="43" y="1878"/>
                  </a:lnTo>
                  <a:lnTo>
                    <a:pt x="11" y="2112"/>
                  </a:lnTo>
                  <a:lnTo>
                    <a:pt x="0" y="2358"/>
                  </a:lnTo>
                  <a:lnTo>
                    <a:pt x="11" y="2592"/>
                  </a:lnTo>
                  <a:lnTo>
                    <a:pt x="43" y="2827"/>
                  </a:lnTo>
                  <a:lnTo>
                    <a:pt x="96" y="3051"/>
                  </a:lnTo>
                  <a:lnTo>
                    <a:pt x="182" y="3264"/>
                  </a:lnTo>
                  <a:lnTo>
                    <a:pt x="277" y="3467"/>
                  </a:lnTo>
                  <a:lnTo>
                    <a:pt x="395" y="3669"/>
                  </a:lnTo>
                  <a:lnTo>
                    <a:pt x="533" y="3850"/>
                  </a:lnTo>
                  <a:lnTo>
                    <a:pt x="683" y="4010"/>
                  </a:lnTo>
                  <a:lnTo>
                    <a:pt x="853" y="4160"/>
                  </a:lnTo>
                  <a:lnTo>
                    <a:pt x="1035" y="4298"/>
                  </a:lnTo>
                  <a:lnTo>
                    <a:pt x="1227" y="4416"/>
                  </a:lnTo>
                  <a:lnTo>
                    <a:pt x="1429" y="4512"/>
                  </a:lnTo>
                  <a:lnTo>
                    <a:pt x="1642" y="4597"/>
                  </a:lnTo>
                  <a:lnTo>
                    <a:pt x="1866" y="4650"/>
                  </a:lnTo>
                  <a:lnTo>
                    <a:pt x="2101" y="4693"/>
                  </a:lnTo>
                  <a:lnTo>
                    <a:pt x="2346" y="4704"/>
                  </a:lnTo>
                  <a:lnTo>
                    <a:pt x="2581" y="4693"/>
                  </a:lnTo>
                  <a:lnTo>
                    <a:pt x="2815" y="4650"/>
                  </a:lnTo>
                  <a:lnTo>
                    <a:pt x="3039" y="4597"/>
                  </a:lnTo>
                  <a:lnTo>
                    <a:pt x="3253" y="4512"/>
                  </a:lnTo>
                  <a:lnTo>
                    <a:pt x="3466" y="4416"/>
                  </a:lnTo>
                  <a:lnTo>
                    <a:pt x="3658" y="4298"/>
                  </a:lnTo>
                  <a:lnTo>
                    <a:pt x="3839" y="4160"/>
                  </a:lnTo>
                  <a:lnTo>
                    <a:pt x="3999" y="4010"/>
                  </a:lnTo>
                  <a:lnTo>
                    <a:pt x="4159" y="3850"/>
                  </a:lnTo>
                  <a:lnTo>
                    <a:pt x="4287" y="3669"/>
                  </a:lnTo>
                  <a:lnTo>
                    <a:pt x="4404" y="3467"/>
                  </a:lnTo>
                  <a:lnTo>
                    <a:pt x="4511" y="3264"/>
                  </a:lnTo>
                  <a:lnTo>
                    <a:pt x="4586" y="3051"/>
                  </a:lnTo>
                  <a:lnTo>
                    <a:pt x="4650" y="2827"/>
                  </a:lnTo>
                  <a:lnTo>
                    <a:pt x="4682" y="2592"/>
                  </a:lnTo>
                  <a:lnTo>
                    <a:pt x="4692" y="2358"/>
                  </a:lnTo>
                  <a:lnTo>
                    <a:pt x="4682" y="2112"/>
                  </a:lnTo>
                  <a:lnTo>
                    <a:pt x="4650" y="1878"/>
                  </a:lnTo>
                  <a:lnTo>
                    <a:pt x="4586" y="1654"/>
                  </a:lnTo>
                  <a:lnTo>
                    <a:pt x="4511" y="1441"/>
                  </a:lnTo>
                  <a:lnTo>
                    <a:pt x="4404" y="1238"/>
                  </a:lnTo>
                  <a:lnTo>
                    <a:pt x="4287" y="1035"/>
                  </a:lnTo>
                  <a:lnTo>
                    <a:pt x="4159" y="854"/>
                  </a:lnTo>
                  <a:lnTo>
                    <a:pt x="3999" y="694"/>
                  </a:lnTo>
                  <a:lnTo>
                    <a:pt x="3839" y="545"/>
                  </a:lnTo>
                  <a:lnTo>
                    <a:pt x="3658" y="406"/>
                  </a:lnTo>
                  <a:lnTo>
                    <a:pt x="3466" y="289"/>
                  </a:lnTo>
                  <a:lnTo>
                    <a:pt x="3253" y="193"/>
                  </a:lnTo>
                  <a:lnTo>
                    <a:pt x="3039" y="108"/>
                  </a:lnTo>
                  <a:lnTo>
                    <a:pt x="2815" y="54"/>
                  </a:lnTo>
                  <a:lnTo>
                    <a:pt x="2581" y="12"/>
                  </a:lnTo>
                  <a:lnTo>
                    <a:pt x="234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56"/>
            <p:cNvSpPr/>
            <p:nvPr/>
          </p:nvSpPr>
          <p:spPr>
            <a:xfrm>
              <a:off x="7474383" y="3381603"/>
              <a:ext cx="154068" cy="44616"/>
            </a:xfrm>
            <a:custGeom>
              <a:rect b="b" l="l" r="r" t="t"/>
              <a:pathLst>
                <a:path extrusionOk="0" h="726" w="2507">
                  <a:moveTo>
                    <a:pt x="2422" y="1"/>
                  </a:moveTo>
                  <a:lnTo>
                    <a:pt x="2390" y="11"/>
                  </a:lnTo>
                  <a:lnTo>
                    <a:pt x="2368" y="33"/>
                  </a:lnTo>
                  <a:lnTo>
                    <a:pt x="2262" y="150"/>
                  </a:lnTo>
                  <a:lnTo>
                    <a:pt x="2144" y="257"/>
                  </a:lnTo>
                  <a:lnTo>
                    <a:pt x="2006" y="353"/>
                  </a:lnTo>
                  <a:lnTo>
                    <a:pt x="1878" y="427"/>
                  </a:lnTo>
                  <a:lnTo>
                    <a:pt x="1728" y="491"/>
                  </a:lnTo>
                  <a:lnTo>
                    <a:pt x="1579" y="534"/>
                  </a:lnTo>
                  <a:lnTo>
                    <a:pt x="1419" y="555"/>
                  </a:lnTo>
                  <a:lnTo>
                    <a:pt x="1259" y="566"/>
                  </a:lnTo>
                  <a:lnTo>
                    <a:pt x="1099" y="555"/>
                  </a:lnTo>
                  <a:lnTo>
                    <a:pt x="939" y="534"/>
                  </a:lnTo>
                  <a:lnTo>
                    <a:pt x="790" y="491"/>
                  </a:lnTo>
                  <a:lnTo>
                    <a:pt x="641" y="427"/>
                  </a:lnTo>
                  <a:lnTo>
                    <a:pt x="502" y="353"/>
                  </a:lnTo>
                  <a:lnTo>
                    <a:pt x="374" y="267"/>
                  </a:lnTo>
                  <a:lnTo>
                    <a:pt x="257" y="161"/>
                  </a:lnTo>
                  <a:lnTo>
                    <a:pt x="150" y="33"/>
                  </a:lnTo>
                  <a:lnTo>
                    <a:pt x="118" y="11"/>
                  </a:lnTo>
                  <a:lnTo>
                    <a:pt x="65" y="11"/>
                  </a:lnTo>
                  <a:lnTo>
                    <a:pt x="33" y="22"/>
                  </a:lnTo>
                  <a:lnTo>
                    <a:pt x="12" y="43"/>
                  </a:lnTo>
                  <a:lnTo>
                    <a:pt x="1" y="75"/>
                  </a:lnTo>
                  <a:lnTo>
                    <a:pt x="12" y="107"/>
                  </a:lnTo>
                  <a:lnTo>
                    <a:pt x="22" y="139"/>
                  </a:lnTo>
                  <a:lnTo>
                    <a:pt x="140" y="267"/>
                  </a:lnTo>
                  <a:lnTo>
                    <a:pt x="278" y="385"/>
                  </a:lnTo>
                  <a:lnTo>
                    <a:pt x="417" y="491"/>
                  </a:lnTo>
                  <a:lnTo>
                    <a:pt x="577" y="577"/>
                  </a:lnTo>
                  <a:lnTo>
                    <a:pt x="737" y="640"/>
                  </a:lnTo>
                  <a:lnTo>
                    <a:pt x="907" y="694"/>
                  </a:lnTo>
                  <a:lnTo>
                    <a:pt x="1078" y="715"/>
                  </a:lnTo>
                  <a:lnTo>
                    <a:pt x="1259" y="726"/>
                  </a:lnTo>
                  <a:lnTo>
                    <a:pt x="1440" y="715"/>
                  </a:lnTo>
                  <a:lnTo>
                    <a:pt x="1611" y="694"/>
                  </a:lnTo>
                  <a:lnTo>
                    <a:pt x="1782" y="640"/>
                  </a:lnTo>
                  <a:lnTo>
                    <a:pt x="1942" y="577"/>
                  </a:lnTo>
                  <a:lnTo>
                    <a:pt x="2091" y="491"/>
                  </a:lnTo>
                  <a:lnTo>
                    <a:pt x="2240" y="385"/>
                  </a:lnTo>
                  <a:lnTo>
                    <a:pt x="2368" y="267"/>
                  </a:lnTo>
                  <a:lnTo>
                    <a:pt x="2496" y="139"/>
                  </a:lnTo>
                  <a:lnTo>
                    <a:pt x="2507" y="107"/>
                  </a:lnTo>
                  <a:lnTo>
                    <a:pt x="2507" y="75"/>
                  </a:lnTo>
                  <a:lnTo>
                    <a:pt x="2496" y="43"/>
                  </a:lnTo>
                  <a:lnTo>
                    <a:pt x="2475" y="22"/>
                  </a:lnTo>
                  <a:lnTo>
                    <a:pt x="2454" y="11"/>
                  </a:lnTo>
                  <a:lnTo>
                    <a:pt x="242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56"/>
            <p:cNvSpPr/>
            <p:nvPr/>
          </p:nvSpPr>
          <p:spPr>
            <a:xfrm>
              <a:off x="7486858" y="3272826"/>
              <a:ext cx="33493" cy="33493"/>
            </a:xfrm>
            <a:custGeom>
              <a:rect b="b" l="l" r="r" t="t"/>
              <a:pathLst>
                <a:path extrusionOk="0" h="545" w="545">
                  <a:moveTo>
                    <a:pt x="278" y="161"/>
                  </a:moveTo>
                  <a:lnTo>
                    <a:pt x="320" y="171"/>
                  </a:lnTo>
                  <a:lnTo>
                    <a:pt x="352" y="192"/>
                  </a:lnTo>
                  <a:lnTo>
                    <a:pt x="374" y="235"/>
                  </a:lnTo>
                  <a:lnTo>
                    <a:pt x="384" y="278"/>
                  </a:lnTo>
                  <a:lnTo>
                    <a:pt x="374" y="320"/>
                  </a:lnTo>
                  <a:lnTo>
                    <a:pt x="352" y="352"/>
                  </a:lnTo>
                  <a:lnTo>
                    <a:pt x="320" y="374"/>
                  </a:lnTo>
                  <a:lnTo>
                    <a:pt x="278" y="384"/>
                  </a:lnTo>
                  <a:lnTo>
                    <a:pt x="235" y="374"/>
                  </a:lnTo>
                  <a:lnTo>
                    <a:pt x="192" y="352"/>
                  </a:lnTo>
                  <a:lnTo>
                    <a:pt x="171" y="320"/>
                  </a:lnTo>
                  <a:lnTo>
                    <a:pt x="160" y="278"/>
                  </a:lnTo>
                  <a:lnTo>
                    <a:pt x="171" y="235"/>
                  </a:lnTo>
                  <a:lnTo>
                    <a:pt x="192" y="192"/>
                  </a:lnTo>
                  <a:lnTo>
                    <a:pt x="235" y="171"/>
                  </a:lnTo>
                  <a:lnTo>
                    <a:pt x="278" y="161"/>
                  </a:lnTo>
                  <a:close/>
                  <a:moveTo>
                    <a:pt x="278" y="1"/>
                  </a:moveTo>
                  <a:lnTo>
                    <a:pt x="224" y="11"/>
                  </a:lnTo>
                  <a:lnTo>
                    <a:pt x="171" y="22"/>
                  </a:lnTo>
                  <a:lnTo>
                    <a:pt x="118" y="54"/>
                  </a:lnTo>
                  <a:lnTo>
                    <a:pt x="86" y="86"/>
                  </a:lnTo>
                  <a:lnTo>
                    <a:pt x="54" y="118"/>
                  </a:lnTo>
                  <a:lnTo>
                    <a:pt x="22" y="171"/>
                  </a:lnTo>
                  <a:lnTo>
                    <a:pt x="11" y="224"/>
                  </a:lnTo>
                  <a:lnTo>
                    <a:pt x="1" y="278"/>
                  </a:lnTo>
                  <a:lnTo>
                    <a:pt x="11" y="331"/>
                  </a:lnTo>
                  <a:lnTo>
                    <a:pt x="22" y="384"/>
                  </a:lnTo>
                  <a:lnTo>
                    <a:pt x="54" y="427"/>
                  </a:lnTo>
                  <a:lnTo>
                    <a:pt x="86" y="470"/>
                  </a:lnTo>
                  <a:lnTo>
                    <a:pt x="118" y="502"/>
                  </a:lnTo>
                  <a:lnTo>
                    <a:pt x="171" y="523"/>
                  </a:lnTo>
                  <a:lnTo>
                    <a:pt x="224" y="544"/>
                  </a:lnTo>
                  <a:lnTo>
                    <a:pt x="331" y="544"/>
                  </a:lnTo>
                  <a:lnTo>
                    <a:pt x="384" y="523"/>
                  </a:lnTo>
                  <a:lnTo>
                    <a:pt x="427" y="502"/>
                  </a:lnTo>
                  <a:lnTo>
                    <a:pt x="470" y="470"/>
                  </a:lnTo>
                  <a:lnTo>
                    <a:pt x="502" y="427"/>
                  </a:lnTo>
                  <a:lnTo>
                    <a:pt x="523" y="384"/>
                  </a:lnTo>
                  <a:lnTo>
                    <a:pt x="544" y="331"/>
                  </a:lnTo>
                  <a:lnTo>
                    <a:pt x="544" y="278"/>
                  </a:lnTo>
                  <a:lnTo>
                    <a:pt x="544" y="224"/>
                  </a:lnTo>
                  <a:lnTo>
                    <a:pt x="523" y="171"/>
                  </a:lnTo>
                  <a:lnTo>
                    <a:pt x="502" y="118"/>
                  </a:lnTo>
                  <a:lnTo>
                    <a:pt x="470" y="86"/>
                  </a:lnTo>
                  <a:lnTo>
                    <a:pt x="427" y="54"/>
                  </a:lnTo>
                  <a:lnTo>
                    <a:pt x="384" y="22"/>
                  </a:lnTo>
                  <a:lnTo>
                    <a:pt x="331" y="11"/>
                  </a:lnTo>
                  <a:lnTo>
                    <a:pt x="27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56"/>
            <p:cNvSpPr/>
            <p:nvPr/>
          </p:nvSpPr>
          <p:spPr>
            <a:xfrm>
              <a:off x="7583221" y="3272826"/>
              <a:ext cx="32817" cy="33493"/>
            </a:xfrm>
            <a:custGeom>
              <a:rect b="b" l="l" r="r" t="t"/>
              <a:pathLst>
                <a:path extrusionOk="0" h="545" w="534">
                  <a:moveTo>
                    <a:pt x="267" y="161"/>
                  </a:moveTo>
                  <a:lnTo>
                    <a:pt x="309" y="171"/>
                  </a:lnTo>
                  <a:lnTo>
                    <a:pt x="341" y="192"/>
                  </a:lnTo>
                  <a:lnTo>
                    <a:pt x="373" y="235"/>
                  </a:lnTo>
                  <a:lnTo>
                    <a:pt x="373" y="278"/>
                  </a:lnTo>
                  <a:lnTo>
                    <a:pt x="373" y="320"/>
                  </a:lnTo>
                  <a:lnTo>
                    <a:pt x="341" y="352"/>
                  </a:lnTo>
                  <a:lnTo>
                    <a:pt x="309" y="374"/>
                  </a:lnTo>
                  <a:lnTo>
                    <a:pt x="267" y="384"/>
                  </a:lnTo>
                  <a:lnTo>
                    <a:pt x="224" y="374"/>
                  </a:lnTo>
                  <a:lnTo>
                    <a:pt x="192" y="352"/>
                  </a:lnTo>
                  <a:lnTo>
                    <a:pt x="160" y="320"/>
                  </a:lnTo>
                  <a:lnTo>
                    <a:pt x="160" y="278"/>
                  </a:lnTo>
                  <a:lnTo>
                    <a:pt x="160" y="235"/>
                  </a:lnTo>
                  <a:lnTo>
                    <a:pt x="192" y="192"/>
                  </a:lnTo>
                  <a:lnTo>
                    <a:pt x="224" y="171"/>
                  </a:lnTo>
                  <a:lnTo>
                    <a:pt x="267" y="161"/>
                  </a:lnTo>
                  <a:close/>
                  <a:moveTo>
                    <a:pt x="267" y="1"/>
                  </a:moveTo>
                  <a:lnTo>
                    <a:pt x="213" y="11"/>
                  </a:lnTo>
                  <a:lnTo>
                    <a:pt x="160" y="22"/>
                  </a:lnTo>
                  <a:lnTo>
                    <a:pt x="117" y="54"/>
                  </a:lnTo>
                  <a:lnTo>
                    <a:pt x="75" y="86"/>
                  </a:lnTo>
                  <a:lnTo>
                    <a:pt x="43" y="118"/>
                  </a:lnTo>
                  <a:lnTo>
                    <a:pt x="21" y="171"/>
                  </a:lnTo>
                  <a:lnTo>
                    <a:pt x="0" y="224"/>
                  </a:lnTo>
                  <a:lnTo>
                    <a:pt x="0" y="278"/>
                  </a:lnTo>
                  <a:lnTo>
                    <a:pt x="0" y="331"/>
                  </a:lnTo>
                  <a:lnTo>
                    <a:pt x="21" y="384"/>
                  </a:lnTo>
                  <a:lnTo>
                    <a:pt x="43" y="427"/>
                  </a:lnTo>
                  <a:lnTo>
                    <a:pt x="75" y="470"/>
                  </a:lnTo>
                  <a:lnTo>
                    <a:pt x="117" y="502"/>
                  </a:lnTo>
                  <a:lnTo>
                    <a:pt x="160" y="523"/>
                  </a:lnTo>
                  <a:lnTo>
                    <a:pt x="213" y="544"/>
                  </a:lnTo>
                  <a:lnTo>
                    <a:pt x="320" y="544"/>
                  </a:lnTo>
                  <a:lnTo>
                    <a:pt x="373" y="523"/>
                  </a:lnTo>
                  <a:lnTo>
                    <a:pt x="416" y="502"/>
                  </a:lnTo>
                  <a:lnTo>
                    <a:pt x="459" y="470"/>
                  </a:lnTo>
                  <a:lnTo>
                    <a:pt x="491" y="427"/>
                  </a:lnTo>
                  <a:lnTo>
                    <a:pt x="512" y="384"/>
                  </a:lnTo>
                  <a:lnTo>
                    <a:pt x="533" y="331"/>
                  </a:lnTo>
                  <a:lnTo>
                    <a:pt x="533" y="278"/>
                  </a:lnTo>
                  <a:lnTo>
                    <a:pt x="533" y="224"/>
                  </a:lnTo>
                  <a:lnTo>
                    <a:pt x="512" y="171"/>
                  </a:lnTo>
                  <a:lnTo>
                    <a:pt x="491" y="118"/>
                  </a:lnTo>
                  <a:lnTo>
                    <a:pt x="459" y="86"/>
                  </a:lnTo>
                  <a:lnTo>
                    <a:pt x="416" y="54"/>
                  </a:lnTo>
                  <a:lnTo>
                    <a:pt x="373" y="22"/>
                  </a:lnTo>
                  <a:lnTo>
                    <a:pt x="320" y="11"/>
                  </a:lnTo>
                  <a:lnTo>
                    <a:pt x="26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584" name="Google Shape;584;p56"/>
          <p:cNvGraphicFramePr/>
          <p:nvPr/>
        </p:nvGraphicFramePr>
        <p:xfrm>
          <a:off x="676563" y="2283436"/>
          <a:ext cx="3000000" cy="3000000"/>
        </p:xfrm>
        <a:graphic>
          <a:graphicData uri="http://schemas.openxmlformats.org/drawingml/2006/table">
            <a:tbl>
              <a:tblPr>
                <a:noFill/>
                <a:tableStyleId>{2005B3AA-67A4-4ED7-8900-62AA94717CC9}</a:tableStyleId>
              </a:tblPr>
              <a:tblGrid>
                <a:gridCol w="2596975"/>
                <a:gridCol w="2596975"/>
                <a:gridCol w="2596825"/>
              </a:tblGrid>
              <a:tr h="630975">
                <a:tc>
                  <a:txBody>
                    <a:bodyPr/>
                    <a:lstStyle/>
                    <a:p>
                      <a:pPr indent="0" lvl="0" marL="0" rtl="0" algn="ctr">
                        <a:lnSpc>
                          <a:spcPct val="115000"/>
                        </a:lnSpc>
                        <a:spcBef>
                          <a:spcPts val="0"/>
                        </a:spcBef>
                        <a:spcAft>
                          <a:spcPts val="0"/>
                        </a:spcAft>
                        <a:buNone/>
                      </a:pPr>
                      <a:r>
                        <a:rPr lang="en" sz="1200">
                          <a:solidFill>
                            <a:schemeClr val="dk2"/>
                          </a:solidFill>
                          <a:latin typeface="Open Sans ExtraBold"/>
                          <a:ea typeface="Open Sans ExtraBold"/>
                          <a:cs typeface="Open Sans ExtraBold"/>
                          <a:sym typeface="Open Sans ExtraBold"/>
                        </a:rPr>
                        <a:t>Economic</a:t>
                      </a:r>
                      <a:endParaRPr sz="1200">
                        <a:solidFill>
                          <a:schemeClr val="dk2"/>
                        </a:solidFill>
                        <a:latin typeface="Open Sans ExtraBold"/>
                        <a:ea typeface="Open Sans ExtraBold"/>
                        <a:cs typeface="Open Sans ExtraBold"/>
                        <a:sym typeface="Open Sans ExtraBold"/>
                      </a:endParaRPr>
                    </a:p>
                    <a:p>
                      <a:pPr indent="0" lvl="0" marL="0" rtl="0" algn="ctr">
                        <a:lnSpc>
                          <a:spcPct val="115000"/>
                        </a:lnSpc>
                        <a:spcBef>
                          <a:spcPts val="0"/>
                        </a:spcBef>
                        <a:spcAft>
                          <a:spcPts val="0"/>
                        </a:spcAft>
                        <a:buNone/>
                      </a:pPr>
                      <a:r>
                        <a:rPr lang="en" sz="1200">
                          <a:solidFill>
                            <a:schemeClr val="dk2"/>
                          </a:solidFill>
                          <a:latin typeface="Open Sans ExtraBold"/>
                          <a:ea typeface="Open Sans ExtraBold"/>
                          <a:cs typeface="Open Sans ExtraBold"/>
                          <a:sym typeface="Open Sans ExtraBold"/>
                        </a:rPr>
                        <a:t>Breakthroughs</a:t>
                      </a:r>
                      <a:endParaRPr sz="1200">
                        <a:solidFill>
                          <a:schemeClr val="dk2"/>
                        </a:solidFill>
                        <a:latin typeface="Open Sans ExtraBold"/>
                        <a:ea typeface="Open Sans ExtraBold"/>
                        <a:cs typeface="Open Sans ExtraBold"/>
                        <a:sym typeface="Open Sans ExtraBold"/>
                      </a:endParaRPr>
                    </a:p>
                  </a:txBody>
                  <a:tcPr marT="91425" marB="91425" marR="91425" marL="91425">
                    <a:lnL cap="flat" cmpd="sng" w="9525">
                      <a:solidFill>
                        <a:srgbClr val="FF0000">
                          <a:alpha val="0"/>
                        </a:srgbClr>
                      </a:solidFill>
                      <a:prstDash val="solid"/>
                      <a:round/>
                      <a:headEnd len="sm" w="sm" type="none"/>
                      <a:tailEnd len="sm" w="sm" type="none"/>
                    </a:lnL>
                    <a:lnR cap="flat" cmpd="sng" w="9525">
                      <a:solidFill>
                        <a:srgbClr val="FF0000">
                          <a:alpha val="0"/>
                        </a:srgbClr>
                      </a:solidFill>
                      <a:prstDash val="solid"/>
                      <a:round/>
                      <a:headEnd len="sm" w="sm" type="none"/>
                      <a:tailEnd len="sm" w="sm" type="none"/>
                    </a:lnR>
                    <a:lnT cap="flat" cmpd="sng" w="9525">
                      <a:solidFill>
                        <a:srgbClr val="FF0000">
                          <a:alpha val="0"/>
                        </a:srgbClr>
                      </a:solidFill>
                      <a:prstDash val="solid"/>
                      <a:round/>
                      <a:headEnd len="sm" w="sm" type="none"/>
                      <a:tailEnd len="sm" w="sm" type="none"/>
                    </a:lnT>
                    <a:lnB cap="flat" cmpd="sng" w="9525">
                      <a:solidFill>
                        <a:srgbClr val="FF0000">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solidFill>
                            <a:schemeClr val="dk2"/>
                          </a:solidFill>
                          <a:latin typeface="Open Sans ExtraBold"/>
                          <a:ea typeface="Open Sans ExtraBold"/>
                          <a:cs typeface="Open Sans ExtraBold"/>
                          <a:sym typeface="Open Sans ExtraBold"/>
                        </a:rPr>
                        <a:t>Quality, Safety, and Compliance</a:t>
                      </a:r>
                      <a:endParaRPr sz="1200">
                        <a:latin typeface="Open Sans ExtraBold"/>
                        <a:ea typeface="Open Sans ExtraBold"/>
                        <a:cs typeface="Open Sans ExtraBold"/>
                        <a:sym typeface="Open Sans ExtraBold"/>
                      </a:endParaRPr>
                    </a:p>
                  </a:txBody>
                  <a:tcPr marT="91425" marB="91425" marR="91425" marL="91425">
                    <a:lnL cap="flat" cmpd="sng" w="9525">
                      <a:solidFill>
                        <a:srgbClr val="FF0000">
                          <a:alpha val="0"/>
                        </a:srgbClr>
                      </a:solidFill>
                      <a:prstDash val="solid"/>
                      <a:round/>
                      <a:headEnd len="sm" w="sm" type="none"/>
                      <a:tailEnd len="sm" w="sm" type="none"/>
                    </a:lnL>
                    <a:lnR cap="flat" cmpd="sng" w="9525">
                      <a:solidFill>
                        <a:srgbClr val="FF0000">
                          <a:alpha val="0"/>
                        </a:srgbClr>
                      </a:solidFill>
                      <a:prstDash val="solid"/>
                      <a:round/>
                      <a:headEnd len="sm" w="sm" type="none"/>
                      <a:tailEnd len="sm" w="sm" type="none"/>
                    </a:lnR>
                    <a:lnT cap="flat" cmpd="sng" w="9525">
                      <a:solidFill>
                        <a:srgbClr val="FF0000">
                          <a:alpha val="0"/>
                        </a:srgbClr>
                      </a:solidFill>
                      <a:prstDash val="solid"/>
                      <a:round/>
                      <a:headEnd len="sm" w="sm" type="none"/>
                      <a:tailEnd len="sm" w="sm" type="none"/>
                    </a:lnT>
                    <a:lnB cap="flat" cmpd="sng" w="9525">
                      <a:solidFill>
                        <a:srgbClr val="FF0000">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solidFill>
                            <a:schemeClr val="dk2"/>
                          </a:solidFill>
                          <a:latin typeface="Open Sans ExtraBold"/>
                          <a:ea typeface="Open Sans ExtraBold"/>
                          <a:cs typeface="Open Sans ExtraBold"/>
                          <a:sym typeface="Open Sans ExtraBold"/>
                        </a:rPr>
                        <a:t>Environmental</a:t>
                      </a:r>
                      <a:endParaRPr sz="1200">
                        <a:solidFill>
                          <a:schemeClr val="dk2"/>
                        </a:solidFill>
                        <a:latin typeface="Open Sans ExtraBold"/>
                        <a:ea typeface="Open Sans ExtraBold"/>
                        <a:cs typeface="Open Sans ExtraBold"/>
                        <a:sym typeface="Open Sans ExtraBold"/>
                      </a:endParaRPr>
                    </a:p>
                    <a:p>
                      <a:pPr indent="0" lvl="0" marL="0" rtl="0" algn="ctr">
                        <a:lnSpc>
                          <a:spcPct val="115000"/>
                        </a:lnSpc>
                        <a:spcBef>
                          <a:spcPts val="0"/>
                        </a:spcBef>
                        <a:spcAft>
                          <a:spcPts val="0"/>
                        </a:spcAft>
                        <a:buNone/>
                      </a:pPr>
                      <a:r>
                        <a:rPr lang="en" sz="1200">
                          <a:solidFill>
                            <a:schemeClr val="dk2"/>
                          </a:solidFill>
                          <a:latin typeface="Open Sans ExtraBold"/>
                          <a:ea typeface="Open Sans ExtraBold"/>
                          <a:cs typeface="Open Sans ExtraBold"/>
                          <a:sym typeface="Open Sans ExtraBold"/>
                        </a:rPr>
                        <a:t>Stewardship</a:t>
                      </a:r>
                      <a:endParaRPr sz="1200">
                        <a:solidFill>
                          <a:schemeClr val="dk2"/>
                        </a:solidFill>
                        <a:latin typeface="Open Sans ExtraBold"/>
                        <a:ea typeface="Open Sans ExtraBold"/>
                        <a:cs typeface="Open Sans ExtraBold"/>
                        <a:sym typeface="Open Sans ExtraBold"/>
                      </a:endParaRPr>
                    </a:p>
                  </a:txBody>
                  <a:tcPr marT="91425" marB="91425" marR="91425" marL="91425">
                    <a:lnL cap="flat" cmpd="sng" w="9525">
                      <a:solidFill>
                        <a:srgbClr val="FF0000">
                          <a:alpha val="0"/>
                        </a:srgbClr>
                      </a:solidFill>
                      <a:prstDash val="solid"/>
                      <a:round/>
                      <a:headEnd len="sm" w="sm" type="none"/>
                      <a:tailEnd len="sm" w="sm" type="none"/>
                    </a:lnL>
                    <a:lnR cap="flat" cmpd="sng" w="9525">
                      <a:solidFill>
                        <a:srgbClr val="FF0000">
                          <a:alpha val="0"/>
                        </a:srgbClr>
                      </a:solidFill>
                      <a:prstDash val="solid"/>
                      <a:round/>
                      <a:headEnd len="sm" w="sm" type="none"/>
                      <a:tailEnd len="sm" w="sm" type="none"/>
                    </a:lnR>
                    <a:lnT cap="flat" cmpd="sng" w="9525">
                      <a:solidFill>
                        <a:srgbClr val="FF0000">
                          <a:alpha val="0"/>
                        </a:srgbClr>
                      </a:solidFill>
                      <a:prstDash val="solid"/>
                      <a:round/>
                      <a:headEnd len="sm" w="sm" type="none"/>
                      <a:tailEnd len="sm" w="sm" type="none"/>
                    </a:lnT>
                    <a:lnB cap="flat" cmpd="sng" w="9525">
                      <a:solidFill>
                        <a:srgbClr val="FF0000">
                          <a:alpha val="0"/>
                        </a:srgbClr>
                      </a:solidFill>
                      <a:prstDash val="solid"/>
                      <a:round/>
                      <a:headEnd len="sm" w="sm" type="none"/>
                      <a:tailEnd len="sm" w="sm" type="none"/>
                    </a:lnB>
                  </a:tcPr>
                </a:tc>
              </a:tr>
              <a:tr h="421925">
                <a:tc>
                  <a:txBody>
                    <a:bodyPr/>
                    <a:lstStyle/>
                    <a:p>
                      <a:pPr indent="0" lvl="0" marL="0" rtl="0" algn="ctr">
                        <a:lnSpc>
                          <a:spcPct val="115000"/>
                        </a:lnSpc>
                        <a:spcBef>
                          <a:spcPts val="0"/>
                        </a:spcBef>
                        <a:spcAft>
                          <a:spcPts val="0"/>
                        </a:spcAft>
                        <a:buNone/>
                      </a:pPr>
                      <a:r>
                        <a:rPr lang="en" sz="1100">
                          <a:solidFill>
                            <a:schemeClr val="lt1"/>
                          </a:solidFill>
                          <a:latin typeface="Open Sans"/>
                          <a:ea typeface="Open Sans"/>
                          <a:cs typeface="Open Sans"/>
                          <a:sym typeface="Open Sans"/>
                        </a:rPr>
                        <a:t>Enhanced ROI</a:t>
                      </a:r>
                      <a:endParaRPr/>
                    </a:p>
                  </a:txBody>
                  <a:tcPr marT="91425" marB="91425" marR="91425" marL="91425">
                    <a:lnL cap="flat" cmpd="sng" w="9525">
                      <a:solidFill>
                        <a:srgbClr val="FF0000">
                          <a:alpha val="0"/>
                        </a:srgbClr>
                      </a:solidFill>
                      <a:prstDash val="solid"/>
                      <a:round/>
                      <a:headEnd len="sm" w="sm" type="none"/>
                      <a:tailEnd len="sm" w="sm" type="none"/>
                    </a:lnL>
                    <a:lnR cap="flat" cmpd="sng" w="9525">
                      <a:solidFill>
                        <a:srgbClr val="FF0000">
                          <a:alpha val="0"/>
                        </a:srgbClr>
                      </a:solidFill>
                      <a:prstDash val="solid"/>
                      <a:round/>
                      <a:headEnd len="sm" w="sm" type="none"/>
                      <a:tailEnd len="sm" w="sm" type="none"/>
                    </a:lnR>
                    <a:lnT cap="flat" cmpd="sng" w="9525">
                      <a:solidFill>
                        <a:srgbClr val="FF0000">
                          <a:alpha val="0"/>
                        </a:srgbClr>
                      </a:solidFill>
                      <a:prstDash val="solid"/>
                      <a:round/>
                      <a:headEnd len="sm" w="sm" type="none"/>
                      <a:tailEnd len="sm" w="sm" type="none"/>
                    </a:lnT>
                    <a:lnB cap="flat" cmpd="sng" w="9525">
                      <a:solidFill>
                        <a:srgbClr val="FF0000">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1000"/>
                        </a:spcAft>
                        <a:buNone/>
                      </a:pPr>
                      <a:r>
                        <a:rPr lang="en" sz="1100">
                          <a:solidFill>
                            <a:schemeClr val="lt1"/>
                          </a:solidFill>
                          <a:latin typeface="Open Sans"/>
                          <a:ea typeface="Open Sans"/>
                          <a:cs typeface="Open Sans"/>
                          <a:sym typeface="Open Sans"/>
                        </a:rPr>
                        <a:t>Higher Quality of Data</a:t>
                      </a:r>
                      <a:endParaRPr/>
                    </a:p>
                  </a:txBody>
                  <a:tcPr marT="91425" marB="91425" marR="91425" marL="91425">
                    <a:lnL cap="flat" cmpd="sng" w="9525">
                      <a:solidFill>
                        <a:srgbClr val="FF0000">
                          <a:alpha val="0"/>
                        </a:srgbClr>
                      </a:solidFill>
                      <a:prstDash val="solid"/>
                      <a:round/>
                      <a:headEnd len="sm" w="sm" type="none"/>
                      <a:tailEnd len="sm" w="sm" type="none"/>
                    </a:lnL>
                    <a:lnR cap="flat" cmpd="sng" w="9525">
                      <a:solidFill>
                        <a:srgbClr val="FF0000">
                          <a:alpha val="0"/>
                        </a:srgbClr>
                      </a:solidFill>
                      <a:prstDash val="solid"/>
                      <a:round/>
                      <a:headEnd len="sm" w="sm" type="none"/>
                      <a:tailEnd len="sm" w="sm" type="none"/>
                    </a:lnR>
                    <a:lnT cap="flat" cmpd="sng" w="9525">
                      <a:solidFill>
                        <a:srgbClr val="FF0000">
                          <a:alpha val="0"/>
                        </a:srgbClr>
                      </a:solidFill>
                      <a:prstDash val="solid"/>
                      <a:round/>
                      <a:headEnd len="sm" w="sm" type="none"/>
                      <a:tailEnd len="sm" w="sm" type="none"/>
                    </a:lnT>
                    <a:lnB cap="flat" cmpd="sng" w="9525">
                      <a:solidFill>
                        <a:srgbClr val="FF0000">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solidFill>
                            <a:schemeClr val="lt1"/>
                          </a:solidFill>
                          <a:latin typeface="Open Sans"/>
                          <a:ea typeface="Open Sans"/>
                          <a:cs typeface="Open Sans"/>
                          <a:sym typeface="Open Sans"/>
                        </a:rPr>
                        <a:t>Reduced Fossil Fuel Use</a:t>
                      </a:r>
                      <a:endParaRPr sz="1100">
                        <a:solidFill>
                          <a:schemeClr val="lt1"/>
                        </a:solidFill>
                        <a:latin typeface="Open Sans"/>
                        <a:ea typeface="Open Sans"/>
                        <a:cs typeface="Open Sans"/>
                        <a:sym typeface="Open Sans"/>
                      </a:endParaRPr>
                    </a:p>
                  </a:txBody>
                  <a:tcPr marT="91425" marB="91425" marR="91425" marL="91425">
                    <a:lnL cap="flat" cmpd="sng" w="9525">
                      <a:solidFill>
                        <a:srgbClr val="FF0000">
                          <a:alpha val="0"/>
                        </a:srgbClr>
                      </a:solidFill>
                      <a:prstDash val="solid"/>
                      <a:round/>
                      <a:headEnd len="sm" w="sm" type="none"/>
                      <a:tailEnd len="sm" w="sm" type="none"/>
                    </a:lnL>
                    <a:lnR cap="flat" cmpd="sng" w="9525">
                      <a:solidFill>
                        <a:srgbClr val="FF0000">
                          <a:alpha val="0"/>
                        </a:srgbClr>
                      </a:solidFill>
                      <a:prstDash val="solid"/>
                      <a:round/>
                      <a:headEnd len="sm" w="sm" type="none"/>
                      <a:tailEnd len="sm" w="sm" type="none"/>
                    </a:lnR>
                    <a:lnT cap="flat" cmpd="sng" w="9525">
                      <a:solidFill>
                        <a:srgbClr val="FF0000">
                          <a:alpha val="0"/>
                        </a:srgbClr>
                      </a:solidFill>
                      <a:prstDash val="solid"/>
                      <a:round/>
                      <a:headEnd len="sm" w="sm" type="none"/>
                      <a:tailEnd len="sm" w="sm" type="none"/>
                    </a:lnT>
                    <a:lnB cap="flat" cmpd="sng" w="9525">
                      <a:solidFill>
                        <a:srgbClr val="FF0000">
                          <a:alpha val="0"/>
                        </a:srgbClr>
                      </a:solidFill>
                      <a:prstDash val="solid"/>
                      <a:round/>
                      <a:headEnd len="sm" w="sm" type="none"/>
                      <a:tailEnd len="sm" w="sm" type="none"/>
                    </a:lnB>
                  </a:tcPr>
                </a:tc>
              </a:tr>
              <a:tr h="421925">
                <a:tc>
                  <a:txBody>
                    <a:bodyPr/>
                    <a:lstStyle/>
                    <a:p>
                      <a:pPr indent="0" lvl="0" marL="0" rtl="0" algn="ctr">
                        <a:lnSpc>
                          <a:spcPct val="115000"/>
                        </a:lnSpc>
                        <a:spcBef>
                          <a:spcPts val="0"/>
                        </a:spcBef>
                        <a:spcAft>
                          <a:spcPts val="0"/>
                        </a:spcAft>
                        <a:buNone/>
                      </a:pPr>
                      <a:r>
                        <a:rPr lang="en" sz="1100">
                          <a:solidFill>
                            <a:schemeClr val="lt1"/>
                          </a:solidFill>
                          <a:latin typeface="Open Sans"/>
                          <a:ea typeface="Open Sans"/>
                          <a:cs typeface="Open Sans"/>
                          <a:sym typeface="Open Sans"/>
                        </a:rPr>
                        <a:t>Higher Yields</a:t>
                      </a:r>
                      <a:endParaRPr/>
                    </a:p>
                  </a:txBody>
                  <a:tcPr marT="91425" marB="91425" marR="91425" marL="91425">
                    <a:lnL cap="flat" cmpd="sng" w="9525">
                      <a:solidFill>
                        <a:srgbClr val="FF0000">
                          <a:alpha val="0"/>
                        </a:srgbClr>
                      </a:solidFill>
                      <a:prstDash val="solid"/>
                      <a:round/>
                      <a:headEnd len="sm" w="sm" type="none"/>
                      <a:tailEnd len="sm" w="sm" type="none"/>
                    </a:lnL>
                    <a:lnR cap="flat" cmpd="sng" w="9525">
                      <a:solidFill>
                        <a:srgbClr val="FF0000">
                          <a:alpha val="0"/>
                        </a:srgbClr>
                      </a:solidFill>
                      <a:prstDash val="solid"/>
                      <a:round/>
                      <a:headEnd len="sm" w="sm" type="none"/>
                      <a:tailEnd len="sm" w="sm" type="none"/>
                    </a:lnR>
                    <a:lnT cap="flat" cmpd="sng" w="9525">
                      <a:solidFill>
                        <a:srgbClr val="FF0000">
                          <a:alpha val="0"/>
                        </a:srgbClr>
                      </a:solidFill>
                      <a:prstDash val="solid"/>
                      <a:round/>
                      <a:headEnd len="sm" w="sm" type="none"/>
                      <a:tailEnd len="sm" w="sm" type="none"/>
                    </a:lnT>
                    <a:lnB cap="flat" cmpd="sng" w="9525">
                      <a:solidFill>
                        <a:srgbClr val="FF0000">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solidFill>
                            <a:schemeClr val="lt1"/>
                          </a:solidFill>
                          <a:latin typeface="Open Sans"/>
                          <a:ea typeface="Open Sans"/>
                          <a:cs typeface="Open Sans"/>
                          <a:sym typeface="Open Sans"/>
                        </a:rPr>
                        <a:t>Enhanced Worker Safety</a:t>
                      </a:r>
                      <a:endParaRPr/>
                    </a:p>
                  </a:txBody>
                  <a:tcPr marT="91425" marB="91425" marR="91425" marL="91425">
                    <a:lnL cap="flat" cmpd="sng" w="9525">
                      <a:solidFill>
                        <a:srgbClr val="FF0000">
                          <a:alpha val="0"/>
                        </a:srgbClr>
                      </a:solidFill>
                      <a:prstDash val="solid"/>
                      <a:round/>
                      <a:headEnd len="sm" w="sm" type="none"/>
                      <a:tailEnd len="sm" w="sm" type="none"/>
                    </a:lnL>
                    <a:lnR cap="flat" cmpd="sng" w="9525">
                      <a:solidFill>
                        <a:srgbClr val="FF0000">
                          <a:alpha val="0"/>
                        </a:srgbClr>
                      </a:solidFill>
                      <a:prstDash val="solid"/>
                      <a:round/>
                      <a:headEnd len="sm" w="sm" type="none"/>
                      <a:tailEnd len="sm" w="sm" type="none"/>
                    </a:lnR>
                    <a:lnT cap="flat" cmpd="sng" w="9525">
                      <a:solidFill>
                        <a:srgbClr val="FF0000">
                          <a:alpha val="0"/>
                        </a:srgbClr>
                      </a:solidFill>
                      <a:prstDash val="solid"/>
                      <a:round/>
                      <a:headEnd len="sm" w="sm" type="none"/>
                      <a:tailEnd len="sm" w="sm" type="none"/>
                    </a:lnT>
                    <a:lnB cap="flat" cmpd="sng" w="9525">
                      <a:solidFill>
                        <a:srgbClr val="FF0000">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solidFill>
                            <a:schemeClr val="lt1"/>
                          </a:solidFill>
                          <a:latin typeface="Open Sans"/>
                          <a:ea typeface="Open Sans"/>
                          <a:cs typeface="Open Sans"/>
                          <a:sym typeface="Open Sans"/>
                        </a:rPr>
                        <a:t>Reduced Chemical and Water Use</a:t>
                      </a:r>
                      <a:endParaRPr sz="1100">
                        <a:solidFill>
                          <a:schemeClr val="lt1"/>
                        </a:solidFill>
                        <a:latin typeface="Open Sans"/>
                        <a:ea typeface="Open Sans"/>
                        <a:cs typeface="Open Sans"/>
                        <a:sym typeface="Open Sans"/>
                      </a:endParaRPr>
                    </a:p>
                  </a:txBody>
                  <a:tcPr marT="91425" marB="91425" marR="91425" marL="91425">
                    <a:lnL cap="flat" cmpd="sng" w="9525">
                      <a:solidFill>
                        <a:srgbClr val="FF0000">
                          <a:alpha val="0"/>
                        </a:srgbClr>
                      </a:solidFill>
                      <a:prstDash val="solid"/>
                      <a:round/>
                      <a:headEnd len="sm" w="sm" type="none"/>
                      <a:tailEnd len="sm" w="sm" type="none"/>
                    </a:lnL>
                    <a:lnR cap="flat" cmpd="sng" w="9525">
                      <a:solidFill>
                        <a:srgbClr val="FF0000">
                          <a:alpha val="0"/>
                        </a:srgbClr>
                      </a:solidFill>
                      <a:prstDash val="solid"/>
                      <a:round/>
                      <a:headEnd len="sm" w="sm" type="none"/>
                      <a:tailEnd len="sm" w="sm" type="none"/>
                    </a:lnR>
                    <a:lnT cap="flat" cmpd="sng" w="9525">
                      <a:solidFill>
                        <a:srgbClr val="FF0000">
                          <a:alpha val="0"/>
                        </a:srgbClr>
                      </a:solidFill>
                      <a:prstDash val="solid"/>
                      <a:round/>
                      <a:headEnd len="sm" w="sm" type="none"/>
                      <a:tailEnd len="sm" w="sm" type="none"/>
                    </a:lnT>
                    <a:lnB cap="flat" cmpd="sng" w="9525">
                      <a:solidFill>
                        <a:srgbClr val="FF0000">
                          <a:alpha val="0"/>
                        </a:srgbClr>
                      </a:solidFill>
                      <a:prstDash val="solid"/>
                      <a:round/>
                      <a:headEnd len="sm" w="sm" type="none"/>
                      <a:tailEnd len="sm" w="sm" type="none"/>
                    </a:lnB>
                  </a:tcPr>
                </a:tc>
              </a:tr>
              <a:tr h="421925">
                <a:tc>
                  <a:txBody>
                    <a:bodyPr/>
                    <a:lstStyle/>
                    <a:p>
                      <a:pPr indent="0" lvl="0" marL="0" rtl="0" algn="ctr">
                        <a:lnSpc>
                          <a:spcPct val="115000"/>
                        </a:lnSpc>
                        <a:spcBef>
                          <a:spcPts val="0"/>
                        </a:spcBef>
                        <a:spcAft>
                          <a:spcPts val="0"/>
                        </a:spcAft>
                        <a:buNone/>
                      </a:pPr>
                      <a:r>
                        <a:rPr lang="en" sz="1100">
                          <a:solidFill>
                            <a:schemeClr val="lt1"/>
                          </a:solidFill>
                          <a:latin typeface="Open Sans"/>
                          <a:ea typeface="Open Sans"/>
                          <a:cs typeface="Open Sans"/>
                          <a:sym typeface="Open Sans"/>
                        </a:rPr>
                        <a:t>Better Asset Utilization</a:t>
                      </a:r>
                      <a:endParaRPr/>
                    </a:p>
                  </a:txBody>
                  <a:tcPr marT="91425" marB="91425" marR="91425" marL="91425">
                    <a:lnL cap="flat" cmpd="sng" w="9525">
                      <a:solidFill>
                        <a:srgbClr val="FF0000">
                          <a:alpha val="0"/>
                        </a:srgbClr>
                      </a:solidFill>
                      <a:prstDash val="solid"/>
                      <a:round/>
                      <a:headEnd len="sm" w="sm" type="none"/>
                      <a:tailEnd len="sm" w="sm" type="none"/>
                    </a:lnL>
                    <a:lnR cap="flat" cmpd="sng" w="9525">
                      <a:solidFill>
                        <a:srgbClr val="FF0000">
                          <a:alpha val="0"/>
                        </a:srgbClr>
                      </a:solidFill>
                      <a:prstDash val="solid"/>
                      <a:round/>
                      <a:headEnd len="sm" w="sm" type="none"/>
                      <a:tailEnd len="sm" w="sm" type="none"/>
                    </a:lnR>
                    <a:lnT cap="flat" cmpd="sng" w="9525">
                      <a:solidFill>
                        <a:srgbClr val="FF0000">
                          <a:alpha val="0"/>
                        </a:srgbClr>
                      </a:solidFill>
                      <a:prstDash val="solid"/>
                      <a:round/>
                      <a:headEnd len="sm" w="sm" type="none"/>
                      <a:tailEnd len="sm" w="sm" type="none"/>
                    </a:lnT>
                    <a:lnB cap="flat" cmpd="sng" w="9525">
                      <a:solidFill>
                        <a:srgbClr val="FF0000">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solidFill>
                            <a:schemeClr val="lt1"/>
                          </a:solidFill>
                          <a:latin typeface="Open Sans"/>
                          <a:ea typeface="Open Sans"/>
                          <a:cs typeface="Open Sans"/>
                          <a:sym typeface="Open Sans"/>
                        </a:rPr>
                        <a:t>Greater Regulatory Compliance</a:t>
                      </a:r>
                      <a:endParaRPr/>
                    </a:p>
                  </a:txBody>
                  <a:tcPr marT="91425" marB="91425" marR="91425" marL="91425">
                    <a:lnL cap="flat" cmpd="sng" w="9525">
                      <a:solidFill>
                        <a:srgbClr val="FF0000">
                          <a:alpha val="0"/>
                        </a:srgbClr>
                      </a:solidFill>
                      <a:prstDash val="solid"/>
                      <a:round/>
                      <a:headEnd len="sm" w="sm" type="none"/>
                      <a:tailEnd len="sm" w="sm" type="none"/>
                    </a:lnL>
                    <a:lnR cap="flat" cmpd="sng" w="9525">
                      <a:solidFill>
                        <a:srgbClr val="FF0000">
                          <a:alpha val="0"/>
                        </a:srgbClr>
                      </a:solidFill>
                      <a:prstDash val="solid"/>
                      <a:round/>
                      <a:headEnd len="sm" w="sm" type="none"/>
                      <a:tailEnd len="sm" w="sm" type="none"/>
                    </a:lnR>
                    <a:lnT cap="flat" cmpd="sng" w="9525">
                      <a:solidFill>
                        <a:srgbClr val="FF0000">
                          <a:alpha val="0"/>
                        </a:srgbClr>
                      </a:solidFill>
                      <a:prstDash val="solid"/>
                      <a:round/>
                      <a:headEnd len="sm" w="sm" type="none"/>
                      <a:tailEnd len="sm" w="sm" type="none"/>
                    </a:lnT>
                    <a:lnB cap="flat" cmpd="sng" w="9525">
                      <a:solidFill>
                        <a:srgbClr val="FF0000">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solidFill>
                            <a:schemeClr val="lt1"/>
                          </a:solidFill>
                          <a:latin typeface="Open Sans"/>
                          <a:ea typeface="Open Sans"/>
                          <a:cs typeface="Open Sans"/>
                          <a:sym typeface="Open Sans"/>
                        </a:rPr>
                        <a:t>Less Waste</a:t>
                      </a:r>
                      <a:endParaRPr/>
                    </a:p>
                  </a:txBody>
                  <a:tcPr marT="91425" marB="91425" marR="91425" marL="91425">
                    <a:lnL cap="flat" cmpd="sng" w="9525">
                      <a:solidFill>
                        <a:srgbClr val="FF0000">
                          <a:alpha val="0"/>
                        </a:srgbClr>
                      </a:solidFill>
                      <a:prstDash val="solid"/>
                      <a:round/>
                      <a:headEnd len="sm" w="sm" type="none"/>
                      <a:tailEnd len="sm" w="sm" type="none"/>
                    </a:lnL>
                    <a:lnR cap="flat" cmpd="sng" w="9525">
                      <a:solidFill>
                        <a:srgbClr val="FF0000">
                          <a:alpha val="0"/>
                        </a:srgbClr>
                      </a:solidFill>
                      <a:prstDash val="solid"/>
                      <a:round/>
                      <a:headEnd len="sm" w="sm" type="none"/>
                      <a:tailEnd len="sm" w="sm" type="none"/>
                    </a:lnR>
                    <a:lnT cap="flat" cmpd="sng" w="9525">
                      <a:solidFill>
                        <a:srgbClr val="FF0000">
                          <a:alpha val="0"/>
                        </a:srgbClr>
                      </a:solidFill>
                      <a:prstDash val="solid"/>
                      <a:round/>
                      <a:headEnd len="sm" w="sm" type="none"/>
                      <a:tailEnd len="sm" w="sm" type="none"/>
                    </a:lnT>
                    <a:lnB cap="flat" cmpd="sng" w="9525">
                      <a:solidFill>
                        <a:srgbClr val="FF0000">
                          <a:alpha val="0"/>
                        </a:srgbClr>
                      </a:solidFill>
                      <a:prstDash val="solid"/>
                      <a:round/>
                      <a:headEnd len="sm" w="sm" type="none"/>
                      <a:tailEnd len="sm" w="sm" type="none"/>
                    </a:lnB>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588" name="Shape 588"/>
        <p:cNvGrpSpPr/>
        <p:nvPr/>
      </p:nvGrpSpPr>
      <p:grpSpPr>
        <a:xfrm>
          <a:off x="0" y="0"/>
          <a:ext cx="0" cy="0"/>
          <a:chOff x="0" y="0"/>
          <a:chExt cx="0" cy="0"/>
        </a:xfrm>
      </p:grpSpPr>
      <p:pic>
        <p:nvPicPr>
          <p:cNvPr id="589" name="Google Shape;589;p57"/>
          <p:cNvPicPr preferRelativeResize="0"/>
          <p:nvPr/>
        </p:nvPicPr>
        <p:blipFill>
          <a:blip r:embed="rId3">
            <a:alphaModFix amt="50000"/>
          </a:blip>
          <a:stretch>
            <a:fillRect/>
          </a:stretch>
        </p:blipFill>
        <p:spPr>
          <a:xfrm>
            <a:off x="200" y="384"/>
            <a:ext cx="9144000" cy="5142733"/>
          </a:xfrm>
          <a:prstGeom prst="rect">
            <a:avLst/>
          </a:prstGeom>
          <a:noFill/>
          <a:ln>
            <a:noFill/>
          </a:ln>
        </p:spPr>
      </p:pic>
      <p:sp>
        <p:nvSpPr>
          <p:cNvPr id="590" name="Google Shape;590;p57"/>
          <p:cNvSpPr txBox="1"/>
          <p:nvPr>
            <p:ph type="title"/>
          </p:nvPr>
        </p:nvSpPr>
        <p:spPr>
          <a:xfrm>
            <a:off x="-150" y="10225"/>
            <a:ext cx="9144000" cy="1131900"/>
          </a:xfrm>
          <a:prstGeom prst="rect">
            <a:avLst/>
          </a:prstGeom>
        </p:spPr>
        <p:txBody>
          <a:bodyPr anchorCtr="0" anchor="b" bIns="228600" lIns="0" spcFirstLastPara="1" rIns="0" wrap="square" tIns="0">
            <a:noAutofit/>
          </a:bodyPr>
          <a:lstStyle/>
          <a:p>
            <a:pPr indent="0" lvl="0" marL="0" rtl="0" algn="ctr">
              <a:spcBef>
                <a:spcPts val="0"/>
              </a:spcBef>
              <a:spcAft>
                <a:spcPts val="0"/>
              </a:spcAft>
              <a:buNone/>
            </a:pPr>
            <a:r>
              <a:rPr lang="en"/>
              <a:t>Our Success = Customer Success</a:t>
            </a:r>
            <a:endParaRPr/>
          </a:p>
        </p:txBody>
      </p:sp>
      <p:grpSp>
        <p:nvGrpSpPr>
          <p:cNvPr id="591" name="Google Shape;591;p57"/>
          <p:cNvGrpSpPr/>
          <p:nvPr/>
        </p:nvGrpSpPr>
        <p:grpSpPr>
          <a:xfrm>
            <a:off x="1803654" y="1700780"/>
            <a:ext cx="342901" cy="457194"/>
            <a:chOff x="929496" y="672393"/>
            <a:chExt cx="251044" cy="332965"/>
          </a:xfrm>
        </p:grpSpPr>
        <p:sp>
          <p:nvSpPr>
            <p:cNvPr id="592" name="Google Shape;592;p57"/>
            <p:cNvSpPr/>
            <p:nvPr/>
          </p:nvSpPr>
          <p:spPr>
            <a:xfrm>
              <a:off x="1023217" y="837525"/>
              <a:ext cx="63606" cy="97037"/>
            </a:xfrm>
            <a:custGeom>
              <a:rect b="b" l="l" r="r" t="t"/>
              <a:pathLst>
                <a:path extrusionOk="0" h="1579" w="1035">
                  <a:moveTo>
                    <a:pt x="523" y="1"/>
                  </a:moveTo>
                  <a:lnTo>
                    <a:pt x="395" y="11"/>
                  </a:lnTo>
                  <a:lnTo>
                    <a:pt x="288" y="32"/>
                  </a:lnTo>
                  <a:lnTo>
                    <a:pt x="203" y="75"/>
                  </a:lnTo>
                  <a:lnTo>
                    <a:pt x="128" y="118"/>
                  </a:lnTo>
                  <a:lnTo>
                    <a:pt x="75" y="182"/>
                  </a:lnTo>
                  <a:lnTo>
                    <a:pt x="43" y="246"/>
                  </a:lnTo>
                  <a:lnTo>
                    <a:pt x="22" y="310"/>
                  </a:lnTo>
                  <a:lnTo>
                    <a:pt x="11" y="395"/>
                  </a:lnTo>
                  <a:lnTo>
                    <a:pt x="11" y="459"/>
                  </a:lnTo>
                  <a:lnTo>
                    <a:pt x="32" y="523"/>
                  </a:lnTo>
                  <a:lnTo>
                    <a:pt x="54" y="576"/>
                  </a:lnTo>
                  <a:lnTo>
                    <a:pt x="86" y="630"/>
                  </a:lnTo>
                  <a:lnTo>
                    <a:pt x="128" y="672"/>
                  </a:lnTo>
                  <a:lnTo>
                    <a:pt x="182" y="715"/>
                  </a:lnTo>
                  <a:lnTo>
                    <a:pt x="235" y="747"/>
                  </a:lnTo>
                  <a:lnTo>
                    <a:pt x="310" y="768"/>
                  </a:lnTo>
                  <a:lnTo>
                    <a:pt x="683" y="886"/>
                  </a:lnTo>
                  <a:lnTo>
                    <a:pt x="715" y="896"/>
                  </a:lnTo>
                  <a:lnTo>
                    <a:pt x="779" y="939"/>
                  </a:lnTo>
                  <a:lnTo>
                    <a:pt x="811" y="971"/>
                  </a:lnTo>
                  <a:lnTo>
                    <a:pt x="843" y="1003"/>
                  </a:lnTo>
                  <a:lnTo>
                    <a:pt x="864" y="1056"/>
                  </a:lnTo>
                  <a:lnTo>
                    <a:pt x="875" y="1120"/>
                  </a:lnTo>
                  <a:lnTo>
                    <a:pt x="875" y="1173"/>
                  </a:lnTo>
                  <a:lnTo>
                    <a:pt x="864" y="1227"/>
                  </a:lnTo>
                  <a:lnTo>
                    <a:pt x="843" y="1269"/>
                  </a:lnTo>
                  <a:lnTo>
                    <a:pt x="821" y="1301"/>
                  </a:lnTo>
                  <a:lnTo>
                    <a:pt x="779" y="1344"/>
                  </a:lnTo>
                  <a:lnTo>
                    <a:pt x="747" y="1355"/>
                  </a:lnTo>
                  <a:lnTo>
                    <a:pt x="672" y="1387"/>
                  </a:lnTo>
                  <a:lnTo>
                    <a:pt x="608" y="1408"/>
                  </a:lnTo>
                  <a:lnTo>
                    <a:pt x="534" y="1419"/>
                  </a:lnTo>
                  <a:lnTo>
                    <a:pt x="438" y="1408"/>
                  </a:lnTo>
                  <a:lnTo>
                    <a:pt x="384" y="1397"/>
                  </a:lnTo>
                  <a:lnTo>
                    <a:pt x="342" y="1376"/>
                  </a:lnTo>
                  <a:lnTo>
                    <a:pt x="288" y="1355"/>
                  </a:lnTo>
                  <a:lnTo>
                    <a:pt x="235" y="1323"/>
                  </a:lnTo>
                  <a:lnTo>
                    <a:pt x="192" y="1280"/>
                  </a:lnTo>
                  <a:lnTo>
                    <a:pt x="139" y="1227"/>
                  </a:lnTo>
                  <a:lnTo>
                    <a:pt x="118" y="1205"/>
                  </a:lnTo>
                  <a:lnTo>
                    <a:pt x="86" y="1195"/>
                  </a:lnTo>
                  <a:lnTo>
                    <a:pt x="64" y="1195"/>
                  </a:lnTo>
                  <a:lnTo>
                    <a:pt x="32" y="1216"/>
                  </a:lnTo>
                  <a:lnTo>
                    <a:pt x="11" y="1237"/>
                  </a:lnTo>
                  <a:lnTo>
                    <a:pt x="0" y="1269"/>
                  </a:lnTo>
                  <a:lnTo>
                    <a:pt x="0" y="1291"/>
                  </a:lnTo>
                  <a:lnTo>
                    <a:pt x="11" y="1323"/>
                  </a:lnTo>
                  <a:lnTo>
                    <a:pt x="75" y="1387"/>
                  </a:lnTo>
                  <a:lnTo>
                    <a:pt x="128" y="1440"/>
                  </a:lnTo>
                  <a:lnTo>
                    <a:pt x="192" y="1483"/>
                  </a:lnTo>
                  <a:lnTo>
                    <a:pt x="256" y="1525"/>
                  </a:lnTo>
                  <a:lnTo>
                    <a:pt x="320" y="1547"/>
                  </a:lnTo>
                  <a:lnTo>
                    <a:pt x="384" y="1557"/>
                  </a:lnTo>
                  <a:lnTo>
                    <a:pt x="448" y="1568"/>
                  </a:lnTo>
                  <a:lnTo>
                    <a:pt x="512" y="1579"/>
                  </a:lnTo>
                  <a:lnTo>
                    <a:pt x="598" y="1568"/>
                  </a:lnTo>
                  <a:lnTo>
                    <a:pt x="683" y="1547"/>
                  </a:lnTo>
                  <a:lnTo>
                    <a:pt x="757" y="1525"/>
                  </a:lnTo>
                  <a:lnTo>
                    <a:pt x="811" y="1504"/>
                  </a:lnTo>
                  <a:lnTo>
                    <a:pt x="885" y="1461"/>
                  </a:lnTo>
                  <a:lnTo>
                    <a:pt x="928" y="1419"/>
                  </a:lnTo>
                  <a:lnTo>
                    <a:pt x="960" y="1376"/>
                  </a:lnTo>
                  <a:lnTo>
                    <a:pt x="992" y="1323"/>
                  </a:lnTo>
                  <a:lnTo>
                    <a:pt x="1024" y="1259"/>
                  </a:lnTo>
                  <a:lnTo>
                    <a:pt x="1035" y="1184"/>
                  </a:lnTo>
                  <a:lnTo>
                    <a:pt x="1035" y="1110"/>
                  </a:lnTo>
                  <a:lnTo>
                    <a:pt x="1013" y="1003"/>
                  </a:lnTo>
                  <a:lnTo>
                    <a:pt x="981" y="928"/>
                  </a:lnTo>
                  <a:lnTo>
                    <a:pt x="928" y="864"/>
                  </a:lnTo>
                  <a:lnTo>
                    <a:pt x="875" y="811"/>
                  </a:lnTo>
                  <a:lnTo>
                    <a:pt x="821" y="768"/>
                  </a:lnTo>
                  <a:lnTo>
                    <a:pt x="779" y="747"/>
                  </a:lnTo>
                  <a:lnTo>
                    <a:pt x="726" y="726"/>
                  </a:lnTo>
                  <a:lnTo>
                    <a:pt x="352" y="619"/>
                  </a:lnTo>
                  <a:lnTo>
                    <a:pt x="267" y="587"/>
                  </a:lnTo>
                  <a:lnTo>
                    <a:pt x="235" y="566"/>
                  </a:lnTo>
                  <a:lnTo>
                    <a:pt x="214" y="534"/>
                  </a:lnTo>
                  <a:lnTo>
                    <a:pt x="192" y="512"/>
                  </a:lnTo>
                  <a:lnTo>
                    <a:pt x="182" y="470"/>
                  </a:lnTo>
                  <a:lnTo>
                    <a:pt x="171" y="395"/>
                  </a:lnTo>
                  <a:lnTo>
                    <a:pt x="171" y="352"/>
                  </a:lnTo>
                  <a:lnTo>
                    <a:pt x="182" y="310"/>
                  </a:lnTo>
                  <a:lnTo>
                    <a:pt x="203" y="267"/>
                  </a:lnTo>
                  <a:lnTo>
                    <a:pt x="235" y="246"/>
                  </a:lnTo>
                  <a:lnTo>
                    <a:pt x="288" y="203"/>
                  </a:lnTo>
                  <a:lnTo>
                    <a:pt x="352" y="182"/>
                  </a:lnTo>
                  <a:lnTo>
                    <a:pt x="438" y="171"/>
                  </a:lnTo>
                  <a:lnTo>
                    <a:pt x="534" y="160"/>
                  </a:lnTo>
                  <a:lnTo>
                    <a:pt x="630" y="171"/>
                  </a:lnTo>
                  <a:lnTo>
                    <a:pt x="704" y="203"/>
                  </a:lnTo>
                  <a:lnTo>
                    <a:pt x="768" y="235"/>
                  </a:lnTo>
                  <a:lnTo>
                    <a:pt x="811" y="278"/>
                  </a:lnTo>
                  <a:lnTo>
                    <a:pt x="843" y="320"/>
                  </a:lnTo>
                  <a:lnTo>
                    <a:pt x="864" y="352"/>
                  </a:lnTo>
                  <a:lnTo>
                    <a:pt x="885" y="395"/>
                  </a:lnTo>
                  <a:lnTo>
                    <a:pt x="896" y="427"/>
                  </a:lnTo>
                  <a:lnTo>
                    <a:pt x="917" y="448"/>
                  </a:lnTo>
                  <a:lnTo>
                    <a:pt x="981" y="448"/>
                  </a:lnTo>
                  <a:lnTo>
                    <a:pt x="1013" y="438"/>
                  </a:lnTo>
                  <a:lnTo>
                    <a:pt x="1024" y="416"/>
                  </a:lnTo>
                  <a:lnTo>
                    <a:pt x="1035" y="384"/>
                  </a:lnTo>
                  <a:lnTo>
                    <a:pt x="1035" y="352"/>
                  </a:lnTo>
                  <a:lnTo>
                    <a:pt x="1013" y="299"/>
                  </a:lnTo>
                  <a:lnTo>
                    <a:pt x="992" y="246"/>
                  </a:lnTo>
                  <a:lnTo>
                    <a:pt x="949" y="192"/>
                  </a:lnTo>
                  <a:lnTo>
                    <a:pt x="896" y="139"/>
                  </a:lnTo>
                  <a:lnTo>
                    <a:pt x="821" y="86"/>
                  </a:lnTo>
                  <a:lnTo>
                    <a:pt x="736" y="43"/>
                  </a:lnTo>
                  <a:lnTo>
                    <a:pt x="640" y="11"/>
                  </a:lnTo>
                  <a:lnTo>
                    <a:pt x="53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57"/>
            <p:cNvSpPr/>
            <p:nvPr/>
          </p:nvSpPr>
          <p:spPr>
            <a:xfrm>
              <a:off x="1050749" y="819826"/>
              <a:ext cx="9894" cy="27593"/>
            </a:xfrm>
            <a:custGeom>
              <a:rect b="b" l="l" r="r" t="t"/>
              <a:pathLst>
                <a:path extrusionOk="0" h="449" w="161">
                  <a:moveTo>
                    <a:pt x="54" y="1"/>
                  </a:moveTo>
                  <a:lnTo>
                    <a:pt x="32" y="22"/>
                  </a:lnTo>
                  <a:lnTo>
                    <a:pt x="11" y="43"/>
                  </a:lnTo>
                  <a:lnTo>
                    <a:pt x="0" y="75"/>
                  </a:lnTo>
                  <a:lnTo>
                    <a:pt x="0" y="374"/>
                  </a:lnTo>
                  <a:lnTo>
                    <a:pt x="11" y="406"/>
                  </a:lnTo>
                  <a:lnTo>
                    <a:pt x="32" y="427"/>
                  </a:lnTo>
                  <a:lnTo>
                    <a:pt x="54" y="448"/>
                  </a:lnTo>
                  <a:lnTo>
                    <a:pt x="118" y="448"/>
                  </a:lnTo>
                  <a:lnTo>
                    <a:pt x="139" y="427"/>
                  </a:lnTo>
                  <a:lnTo>
                    <a:pt x="160" y="406"/>
                  </a:lnTo>
                  <a:lnTo>
                    <a:pt x="160" y="374"/>
                  </a:lnTo>
                  <a:lnTo>
                    <a:pt x="160" y="75"/>
                  </a:lnTo>
                  <a:lnTo>
                    <a:pt x="160" y="43"/>
                  </a:lnTo>
                  <a:lnTo>
                    <a:pt x="139" y="22"/>
                  </a:lnTo>
                  <a:lnTo>
                    <a:pt x="118"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57"/>
            <p:cNvSpPr/>
            <p:nvPr/>
          </p:nvSpPr>
          <p:spPr>
            <a:xfrm>
              <a:off x="1050749" y="925346"/>
              <a:ext cx="9894" cy="28208"/>
            </a:xfrm>
            <a:custGeom>
              <a:rect b="b" l="l" r="r" t="t"/>
              <a:pathLst>
                <a:path extrusionOk="0" h="459" w="161">
                  <a:moveTo>
                    <a:pt x="86" y="0"/>
                  </a:moveTo>
                  <a:lnTo>
                    <a:pt x="54" y="11"/>
                  </a:lnTo>
                  <a:lnTo>
                    <a:pt x="32" y="22"/>
                  </a:lnTo>
                  <a:lnTo>
                    <a:pt x="11" y="54"/>
                  </a:lnTo>
                  <a:lnTo>
                    <a:pt x="0" y="86"/>
                  </a:lnTo>
                  <a:lnTo>
                    <a:pt x="0" y="374"/>
                  </a:lnTo>
                  <a:lnTo>
                    <a:pt x="11" y="406"/>
                  </a:lnTo>
                  <a:lnTo>
                    <a:pt x="32" y="438"/>
                  </a:lnTo>
                  <a:lnTo>
                    <a:pt x="54" y="448"/>
                  </a:lnTo>
                  <a:lnTo>
                    <a:pt x="86" y="459"/>
                  </a:lnTo>
                  <a:lnTo>
                    <a:pt x="118" y="448"/>
                  </a:lnTo>
                  <a:lnTo>
                    <a:pt x="139" y="438"/>
                  </a:lnTo>
                  <a:lnTo>
                    <a:pt x="160" y="406"/>
                  </a:lnTo>
                  <a:lnTo>
                    <a:pt x="160" y="374"/>
                  </a:lnTo>
                  <a:lnTo>
                    <a:pt x="160" y="86"/>
                  </a:lnTo>
                  <a:lnTo>
                    <a:pt x="160" y="54"/>
                  </a:lnTo>
                  <a:lnTo>
                    <a:pt x="139" y="22"/>
                  </a:lnTo>
                  <a:lnTo>
                    <a:pt x="118" y="11"/>
                  </a:lnTo>
                  <a:lnTo>
                    <a:pt x="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57"/>
            <p:cNvSpPr/>
            <p:nvPr/>
          </p:nvSpPr>
          <p:spPr>
            <a:xfrm>
              <a:off x="929496" y="766113"/>
              <a:ext cx="251044" cy="239244"/>
            </a:xfrm>
            <a:custGeom>
              <a:rect b="b" l="l" r="r" t="t"/>
              <a:pathLst>
                <a:path extrusionOk="0" h="3893" w="4085">
                  <a:moveTo>
                    <a:pt x="2634" y="160"/>
                  </a:moveTo>
                  <a:lnTo>
                    <a:pt x="2773" y="256"/>
                  </a:lnTo>
                  <a:lnTo>
                    <a:pt x="2901" y="373"/>
                  </a:lnTo>
                  <a:lnTo>
                    <a:pt x="3029" y="501"/>
                  </a:lnTo>
                  <a:lnTo>
                    <a:pt x="3146" y="640"/>
                  </a:lnTo>
                  <a:lnTo>
                    <a:pt x="3264" y="789"/>
                  </a:lnTo>
                  <a:lnTo>
                    <a:pt x="3370" y="960"/>
                  </a:lnTo>
                  <a:lnTo>
                    <a:pt x="3466" y="1131"/>
                  </a:lnTo>
                  <a:lnTo>
                    <a:pt x="3551" y="1301"/>
                  </a:lnTo>
                  <a:lnTo>
                    <a:pt x="3637" y="1482"/>
                  </a:lnTo>
                  <a:lnTo>
                    <a:pt x="3711" y="1674"/>
                  </a:lnTo>
                  <a:lnTo>
                    <a:pt x="3775" y="1856"/>
                  </a:lnTo>
                  <a:lnTo>
                    <a:pt x="3829" y="2037"/>
                  </a:lnTo>
                  <a:lnTo>
                    <a:pt x="3871" y="2218"/>
                  </a:lnTo>
                  <a:lnTo>
                    <a:pt x="3903" y="2389"/>
                  </a:lnTo>
                  <a:lnTo>
                    <a:pt x="3914" y="2559"/>
                  </a:lnTo>
                  <a:lnTo>
                    <a:pt x="3925" y="2719"/>
                  </a:lnTo>
                  <a:lnTo>
                    <a:pt x="3914" y="2890"/>
                  </a:lnTo>
                  <a:lnTo>
                    <a:pt x="3893" y="3039"/>
                  </a:lnTo>
                  <a:lnTo>
                    <a:pt x="3850" y="3178"/>
                  </a:lnTo>
                  <a:lnTo>
                    <a:pt x="3797" y="3285"/>
                  </a:lnTo>
                  <a:lnTo>
                    <a:pt x="3722" y="3380"/>
                  </a:lnTo>
                  <a:lnTo>
                    <a:pt x="3637" y="3466"/>
                  </a:lnTo>
                  <a:lnTo>
                    <a:pt x="3541" y="3530"/>
                  </a:lnTo>
                  <a:lnTo>
                    <a:pt x="3423" y="3583"/>
                  </a:lnTo>
                  <a:lnTo>
                    <a:pt x="3296" y="3636"/>
                  </a:lnTo>
                  <a:lnTo>
                    <a:pt x="3146" y="3668"/>
                  </a:lnTo>
                  <a:lnTo>
                    <a:pt x="2997" y="3690"/>
                  </a:lnTo>
                  <a:lnTo>
                    <a:pt x="2826" y="3711"/>
                  </a:lnTo>
                  <a:lnTo>
                    <a:pt x="2464" y="3732"/>
                  </a:lnTo>
                  <a:lnTo>
                    <a:pt x="1632" y="3732"/>
                  </a:lnTo>
                  <a:lnTo>
                    <a:pt x="1259" y="3711"/>
                  </a:lnTo>
                  <a:lnTo>
                    <a:pt x="1088" y="3690"/>
                  </a:lnTo>
                  <a:lnTo>
                    <a:pt x="939" y="3668"/>
                  </a:lnTo>
                  <a:lnTo>
                    <a:pt x="800" y="3636"/>
                  </a:lnTo>
                  <a:lnTo>
                    <a:pt x="662" y="3583"/>
                  </a:lnTo>
                  <a:lnTo>
                    <a:pt x="555" y="3530"/>
                  </a:lnTo>
                  <a:lnTo>
                    <a:pt x="448" y="3466"/>
                  </a:lnTo>
                  <a:lnTo>
                    <a:pt x="363" y="3380"/>
                  </a:lnTo>
                  <a:lnTo>
                    <a:pt x="288" y="3285"/>
                  </a:lnTo>
                  <a:lnTo>
                    <a:pt x="235" y="3178"/>
                  </a:lnTo>
                  <a:lnTo>
                    <a:pt x="192" y="3039"/>
                  </a:lnTo>
                  <a:lnTo>
                    <a:pt x="171" y="2890"/>
                  </a:lnTo>
                  <a:lnTo>
                    <a:pt x="160" y="2719"/>
                  </a:lnTo>
                  <a:lnTo>
                    <a:pt x="171" y="2559"/>
                  </a:lnTo>
                  <a:lnTo>
                    <a:pt x="192" y="2389"/>
                  </a:lnTo>
                  <a:lnTo>
                    <a:pt x="224" y="2218"/>
                  </a:lnTo>
                  <a:lnTo>
                    <a:pt x="256" y="2037"/>
                  </a:lnTo>
                  <a:lnTo>
                    <a:pt x="310" y="1856"/>
                  </a:lnTo>
                  <a:lnTo>
                    <a:pt x="374" y="1674"/>
                  </a:lnTo>
                  <a:lnTo>
                    <a:pt x="448" y="1482"/>
                  </a:lnTo>
                  <a:lnTo>
                    <a:pt x="534" y="1301"/>
                  </a:lnTo>
                  <a:lnTo>
                    <a:pt x="619" y="1131"/>
                  </a:lnTo>
                  <a:lnTo>
                    <a:pt x="726" y="960"/>
                  </a:lnTo>
                  <a:lnTo>
                    <a:pt x="832" y="789"/>
                  </a:lnTo>
                  <a:lnTo>
                    <a:pt x="939" y="640"/>
                  </a:lnTo>
                  <a:lnTo>
                    <a:pt x="1056" y="501"/>
                  </a:lnTo>
                  <a:lnTo>
                    <a:pt x="1184" y="373"/>
                  </a:lnTo>
                  <a:lnTo>
                    <a:pt x="1323" y="256"/>
                  </a:lnTo>
                  <a:lnTo>
                    <a:pt x="1451" y="160"/>
                  </a:lnTo>
                  <a:close/>
                  <a:moveTo>
                    <a:pt x="1429" y="0"/>
                  </a:moveTo>
                  <a:lnTo>
                    <a:pt x="1387" y="11"/>
                  </a:lnTo>
                  <a:lnTo>
                    <a:pt x="1237" y="117"/>
                  </a:lnTo>
                  <a:lnTo>
                    <a:pt x="1099" y="235"/>
                  </a:lnTo>
                  <a:lnTo>
                    <a:pt x="960" y="373"/>
                  </a:lnTo>
                  <a:lnTo>
                    <a:pt x="832" y="523"/>
                  </a:lnTo>
                  <a:lnTo>
                    <a:pt x="704" y="683"/>
                  </a:lnTo>
                  <a:lnTo>
                    <a:pt x="598" y="853"/>
                  </a:lnTo>
                  <a:lnTo>
                    <a:pt x="491" y="1035"/>
                  </a:lnTo>
                  <a:lnTo>
                    <a:pt x="395" y="1226"/>
                  </a:lnTo>
                  <a:lnTo>
                    <a:pt x="299" y="1418"/>
                  </a:lnTo>
                  <a:lnTo>
                    <a:pt x="224" y="1610"/>
                  </a:lnTo>
                  <a:lnTo>
                    <a:pt x="160" y="1802"/>
                  </a:lnTo>
                  <a:lnTo>
                    <a:pt x="107" y="1994"/>
                  </a:lnTo>
                  <a:lnTo>
                    <a:pt x="64" y="2186"/>
                  </a:lnTo>
                  <a:lnTo>
                    <a:pt x="32" y="2378"/>
                  </a:lnTo>
                  <a:lnTo>
                    <a:pt x="11" y="2549"/>
                  </a:lnTo>
                  <a:lnTo>
                    <a:pt x="1" y="2719"/>
                  </a:lnTo>
                  <a:lnTo>
                    <a:pt x="11" y="2933"/>
                  </a:lnTo>
                  <a:lnTo>
                    <a:pt x="32" y="3018"/>
                  </a:lnTo>
                  <a:lnTo>
                    <a:pt x="43" y="3114"/>
                  </a:lnTo>
                  <a:lnTo>
                    <a:pt x="75" y="3189"/>
                  </a:lnTo>
                  <a:lnTo>
                    <a:pt x="107" y="3263"/>
                  </a:lnTo>
                  <a:lnTo>
                    <a:pt x="139" y="3338"/>
                  </a:lnTo>
                  <a:lnTo>
                    <a:pt x="171" y="3402"/>
                  </a:lnTo>
                  <a:lnTo>
                    <a:pt x="214" y="3455"/>
                  </a:lnTo>
                  <a:lnTo>
                    <a:pt x="267" y="3508"/>
                  </a:lnTo>
                  <a:lnTo>
                    <a:pt x="374" y="3604"/>
                  </a:lnTo>
                  <a:lnTo>
                    <a:pt x="491" y="3679"/>
                  </a:lnTo>
                  <a:lnTo>
                    <a:pt x="630" y="3743"/>
                  </a:lnTo>
                  <a:lnTo>
                    <a:pt x="779" y="3796"/>
                  </a:lnTo>
                  <a:lnTo>
                    <a:pt x="939" y="3828"/>
                  </a:lnTo>
                  <a:lnTo>
                    <a:pt x="1110" y="3860"/>
                  </a:lnTo>
                  <a:lnTo>
                    <a:pt x="1280" y="3871"/>
                  </a:lnTo>
                  <a:lnTo>
                    <a:pt x="1653" y="3892"/>
                  </a:lnTo>
                  <a:lnTo>
                    <a:pt x="2432" y="3892"/>
                  </a:lnTo>
                  <a:lnTo>
                    <a:pt x="2805" y="3871"/>
                  </a:lnTo>
                  <a:lnTo>
                    <a:pt x="2986" y="3860"/>
                  </a:lnTo>
                  <a:lnTo>
                    <a:pt x="3146" y="3828"/>
                  </a:lnTo>
                  <a:lnTo>
                    <a:pt x="3306" y="3796"/>
                  </a:lnTo>
                  <a:lnTo>
                    <a:pt x="3455" y="3743"/>
                  </a:lnTo>
                  <a:lnTo>
                    <a:pt x="3594" y="3679"/>
                  </a:lnTo>
                  <a:lnTo>
                    <a:pt x="3711" y="3604"/>
                  </a:lnTo>
                  <a:lnTo>
                    <a:pt x="3818" y="3508"/>
                  </a:lnTo>
                  <a:lnTo>
                    <a:pt x="3871" y="3455"/>
                  </a:lnTo>
                  <a:lnTo>
                    <a:pt x="3914" y="3402"/>
                  </a:lnTo>
                  <a:lnTo>
                    <a:pt x="3957" y="3338"/>
                  </a:lnTo>
                  <a:lnTo>
                    <a:pt x="3989" y="3263"/>
                  </a:lnTo>
                  <a:lnTo>
                    <a:pt x="4010" y="3189"/>
                  </a:lnTo>
                  <a:lnTo>
                    <a:pt x="4042" y="3114"/>
                  </a:lnTo>
                  <a:lnTo>
                    <a:pt x="4063" y="3018"/>
                  </a:lnTo>
                  <a:lnTo>
                    <a:pt x="4074" y="2933"/>
                  </a:lnTo>
                  <a:lnTo>
                    <a:pt x="4085" y="2719"/>
                  </a:lnTo>
                  <a:lnTo>
                    <a:pt x="4074" y="2549"/>
                  </a:lnTo>
                  <a:lnTo>
                    <a:pt x="4063" y="2378"/>
                  </a:lnTo>
                  <a:lnTo>
                    <a:pt x="4031" y="2186"/>
                  </a:lnTo>
                  <a:lnTo>
                    <a:pt x="3978" y="1994"/>
                  </a:lnTo>
                  <a:lnTo>
                    <a:pt x="3925" y="1802"/>
                  </a:lnTo>
                  <a:lnTo>
                    <a:pt x="3861" y="1610"/>
                  </a:lnTo>
                  <a:lnTo>
                    <a:pt x="3786" y="1418"/>
                  </a:lnTo>
                  <a:lnTo>
                    <a:pt x="3701" y="1226"/>
                  </a:lnTo>
                  <a:lnTo>
                    <a:pt x="3605" y="1035"/>
                  </a:lnTo>
                  <a:lnTo>
                    <a:pt x="3498" y="853"/>
                  </a:lnTo>
                  <a:lnTo>
                    <a:pt x="3381" y="683"/>
                  </a:lnTo>
                  <a:lnTo>
                    <a:pt x="3264" y="523"/>
                  </a:lnTo>
                  <a:lnTo>
                    <a:pt x="3125" y="373"/>
                  </a:lnTo>
                  <a:lnTo>
                    <a:pt x="2986" y="235"/>
                  </a:lnTo>
                  <a:lnTo>
                    <a:pt x="2848" y="117"/>
                  </a:lnTo>
                  <a:lnTo>
                    <a:pt x="2698" y="11"/>
                  </a:lnTo>
                  <a:lnTo>
                    <a:pt x="265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57"/>
            <p:cNvSpPr/>
            <p:nvPr/>
          </p:nvSpPr>
          <p:spPr>
            <a:xfrm>
              <a:off x="995685" y="734648"/>
              <a:ext cx="118670" cy="41359"/>
            </a:xfrm>
            <a:custGeom>
              <a:rect b="b" l="l" r="r" t="t"/>
              <a:pathLst>
                <a:path extrusionOk="0" h="673" w="1931">
                  <a:moveTo>
                    <a:pt x="1664" y="160"/>
                  </a:moveTo>
                  <a:lnTo>
                    <a:pt x="1707" y="171"/>
                  </a:lnTo>
                  <a:lnTo>
                    <a:pt x="1739" y="192"/>
                  </a:lnTo>
                  <a:lnTo>
                    <a:pt x="1760" y="224"/>
                  </a:lnTo>
                  <a:lnTo>
                    <a:pt x="1771" y="267"/>
                  </a:lnTo>
                  <a:lnTo>
                    <a:pt x="1771" y="406"/>
                  </a:lnTo>
                  <a:lnTo>
                    <a:pt x="1760" y="448"/>
                  </a:lnTo>
                  <a:lnTo>
                    <a:pt x="1739" y="480"/>
                  </a:lnTo>
                  <a:lnTo>
                    <a:pt x="1707" y="502"/>
                  </a:lnTo>
                  <a:lnTo>
                    <a:pt x="1664" y="512"/>
                  </a:lnTo>
                  <a:lnTo>
                    <a:pt x="267" y="512"/>
                  </a:lnTo>
                  <a:lnTo>
                    <a:pt x="224" y="502"/>
                  </a:lnTo>
                  <a:lnTo>
                    <a:pt x="192" y="480"/>
                  </a:lnTo>
                  <a:lnTo>
                    <a:pt x="171" y="448"/>
                  </a:lnTo>
                  <a:lnTo>
                    <a:pt x="160" y="406"/>
                  </a:lnTo>
                  <a:lnTo>
                    <a:pt x="160" y="267"/>
                  </a:lnTo>
                  <a:lnTo>
                    <a:pt x="171" y="224"/>
                  </a:lnTo>
                  <a:lnTo>
                    <a:pt x="192" y="192"/>
                  </a:lnTo>
                  <a:lnTo>
                    <a:pt x="224" y="171"/>
                  </a:lnTo>
                  <a:lnTo>
                    <a:pt x="267" y="160"/>
                  </a:lnTo>
                  <a:close/>
                  <a:moveTo>
                    <a:pt x="267" y="0"/>
                  </a:moveTo>
                  <a:lnTo>
                    <a:pt x="214" y="11"/>
                  </a:lnTo>
                  <a:lnTo>
                    <a:pt x="160" y="22"/>
                  </a:lnTo>
                  <a:lnTo>
                    <a:pt x="118" y="43"/>
                  </a:lnTo>
                  <a:lnTo>
                    <a:pt x="86" y="75"/>
                  </a:lnTo>
                  <a:lnTo>
                    <a:pt x="54" y="118"/>
                  </a:lnTo>
                  <a:lnTo>
                    <a:pt x="22" y="160"/>
                  </a:lnTo>
                  <a:lnTo>
                    <a:pt x="11" y="214"/>
                  </a:lnTo>
                  <a:lnTo>
                    <a:pt x="1" y="267"/>
                  </a:lnTo>
                  <a:lnTo>
                    <a:pt x="1" y="406"/>
                  </a:lnTo>
                  <a:lnTo>
                    <a:pt x="11" y="459"/>
                  </a:lnTo>
                  <a:lnTo>
                    <a:pt x="22" y="512"/>
                  </a:lnTo>
                  <a:lnTo>
                    <a:pt x="54" y="555"/>
                  </a:lnTo>
                  <a:lnTo>
                    <a:pt x="86" y="597"/>
                  </a:lnTo>
                  <a:lnTo>
                    <a:pt x="118" y="629"/>
                  </a:lnTo>
                  <a:lnTo>
                    <a:pt x="160" y="651"/>
                  </a:lnTo>
                  <a:lnTo>
                    <a:pt x="214" y="661"/>
                  </a:lnTo>
                  <a:lnTo>
                    <a:pt x="267" y="672"/>
                  </a:lnTo>
                  <a:lnTo>
                    <a:pt x="1664" y="672"/>
                  </a:lnTo>
                  <a:lnTo>
                    <a:pt x="1717" y="661"/>
                  </a:lnTo>
                  <a:lnTo>
                    <a:pt x="1771" y="651"/>
                  </a:lnTo>
                  <a:lnTo>
                    <a:pt x="1813" y="629"/>
                  </a:lnTo>
                  <a:lnTo>
                    <a:pt x="1856" y="597"/>
                  </a:lnTo>
                  <a:lnTo>
                    <a:pt x="1888" y="555"/>
                  </a:lnTo>
                  <a:lnTo>
                    <a:pt x="1909" y="512"/>
                  </a:lnTo>
                  <a:lnTo>
                    <a:pt x="1920" y="459"/>
                  </a:lnTo>
                  <a:lnTo>
                    <a:pt x="1931" y="406"/>
                  </a:lnTo>
                  <a:lnTo>
                    <a:pt x="1931" y="267"/>
                  </a:lnTo>
                  <a:lnTo>
                    <a:pt x="1920" y="214"/>
                  </a:lnTo>
                  <a:lnTo>
                    <a:pt x="1909" y="160"/>
                  </a:lnTo>
                  <a:lnTo>
                    <a:pt x="1888" y="118"/>
                  </a:lnTo>
                  <a:lnTo>
                    <a:pt x="1856" y="75"/>
                  </a:lnTo>
                  <a:lnTo>
                    <a:pt x="1813" y="43"/>
                  </a:lnTo>
                  <a:lnTo>
                    <a:pt x="1771" y="22"/>
                  </a:lnTo>
                  <a:lnTo>
                    <a:pt x="1717" y="11"/>
                  </a:lnTo>
                  <a:lnTo>
                    <a:pt x="166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57"/>
            <p:cNvSpPr/>
            <p:nvPr/>
          </p:nvSpPr>
          <p:spPr>
            <a:xfrm>
              <a:off x="989109" y="672393"/>
              <a:ext cx="137045" cy="72148"/>
            </a:xfrm>
            <a:custGeom>
              <a:rect b="b" l="l" r="r" t="t"/>
              <a:pathLst>
                <a:path extrusionOk="0" h="1174" w="2230">
                  <a:moveTo>
                    <a:pt x="140" y="0"/>
                  </a:moveTo>
                  <a:lnTo>
                    <a:pt x="97" y="22"/>
                  </a:lnTo>
                  <a:lnTo>
                    <a:pt x="65" y="32"/>
                  </a:lnTo>
                  <a:lnTo>
                    <a:pt x="33" y="64"/>
                  </a:lnTo>
                  <a:lnTo>
                    <a:pt x="12" y="107"/>
                  </a:lnTo>
                  <a:lnTo>
                    <a:pt x="1" y="150"/>
                  </a:lnTo>
                  <a:lnTo>
                    <a:pt x="12" y="203"/>
                  </a:lnTo>
                  <a:lnTo>
                    <a:pt x="22" y="267"/>
                  </a:lnTo>
                  <a:lnTo>
                    <a:pt x="44" y="331"/>
                  </a:lnTo>
                  <a:lnTo>
                    <a:pt x="108" y="470"/>
                  </a:lnTo>
                  <a:lnTo>
                    <a:pt x="193" y="619"/>
                  </a:lnTo>
                  <a:lnTo>
                    <a:pt x="299" y="768"/>
                  </a:lnTo>
                  <a:lnTo>
                    <a:pt x="406" y="917"/>
                  </a:lnTo>
                  <a:lnTo>
                    <a:pt x="587" y="1141"/>
                  </a:lnTo>
                  <a:lnTo>
                    <a:pt x="619" y="1163"/>
                  </a:lnTo>
                  <a:lnTo>
                    <a:pt x="641" y="1173"/>
                  </a:lnTo>
                  <a:lnTo>
                    <a:pt x="673" y="1173"/>
                  </a:lnTo>
                  <a:lnTo>
                    <a:pt x="705" y="1152"/>
                  </a:lnTo>
                  <a:lnTo>
                    <a:pt x="726" y="1131"/>
                  </a:lnTo>
                  <a:lnTo>
                    <a:pt x="726" y="1099"/>
                  </a:lnTo>
                  <a:lnTo>
                    <a:pt x="726" y="1067"/>
                  </a:lnTo>
                  <a:lnTo>
                    <a:pt x="715" y="1045"/>
                  </a:lnTo>
                  <a:lnTo>
                    <a:pt x="491" y="757"/>
                  </a:lnTo>
                  <a:lnTo>
                    <a:pt x="310" y="491"/>
                  </a:lnTo>
                  <a:lnTo>
                    <a:pt x="246" y="384"/>
                  </a:lnTo>
                  <a:lnTo>
                    <a:pt x="193" y="288"/>
                  </a:lnTo>
                  <a:lnTo>
                    <a:pt x="172" y="214"/>
                  </a:lnTo>
                  <a:lnTo>
                    <a:pt x="161" y="160"/>
                  </a:lnTo>
                  <a:lnTo>
                    <a:pt x="246" y="160"/>
                  </a:lnTo>
                  <a:lnTo>
                    <a:pt x="321" y="182"/>
                  </a:lnTo>
                  <a:lnTo>
                    <a:pt x="395" y="214"/>
                  </a:lnTo>
                  <a:lnTo>
                    <a:pt x="470" y="256"/>
                  </a:lnTo>
                  <a:lnTo>
                    <a:pt x="577" y="310"/>
                  </a:lnTo>
                  <a:lnTo>
                    <a:pt x="641" y="342"/>
                  </a:lnTo>
                  <a:lnTo>
                    <a:pt x="705" y="352"/>
                  </a:lnTo>
                  <a:lnTo>
                    <a:pt x="769" y="363"/>
                  </a:lnTo>
                  <a:lnTo>
                    <a:pt x="833" y="363"/>
                  </a:lnTo>
                  <a:lnTo>
                    <a:pt x="907" y="352"/>
                  </a:lnTo>
                  <a:lnTo>
                    <a:pt x="993" y="331"/>
                  </a:lnTo>
                  <a:lnTo>
                    <a:pt x="1121" y="278"/>
                  </a:lnTo>
                  <a:lnTo>
                    <a:pt x="1270" y="235"/>
                  </a:lnTo>
                  <a:lnTo>
                    <a:pt x="1440" y="203"/>
                  </a:lnTo>
                  <a:lnTo>
                    <a:pt x="1611" y="182"/>
                  </a:lnTo>
                  <a:lnTo>
                    <a:pt x="1771" y="171"/>
                  </a:lnTo>
                  <a:lnTo>
                    <a:pt x="1899" y="171"/>
                  </a:lnTo>
                  <a:lnTo>
                    <a:pt x="2006" y="182"/>
                  </a:lnTo>
                  <a:lnTo>
                    <a:pt x="2048" y="203"/>
                  </a:lnTo>
                  <a:lnTo>
                    <a:pt x="2070" y="214"/>
                  </a:lnTo>
                  <a:lnTo>
                    <a:pt x="2070" y="235"/>
                  </a:lnTo>
                  <a:lnTo>
                    <a:pt x="2070" y="267"/>
                  </a:lnTo>
                  <a:lnTo>
                    <a:pt x="2038" y="320"/>
                  </a:lnTo>
                  <a:lnTo>
                    <a:pt x="1835" y="629"/>
                  </a:lnTo>
                  <a:lnTo>
                    <a:pt x="1686" y="853"/>
                  </a:lnTo>
                  <a:lnTo>
                    <a:pt x="1568" y="1056"/>
                  </a:lnTo>
                  <a:lnTo>
                    <a:pt x="1558" y="1088"/>
                  </a:lnTo>
                  <a:lnTo>
                    <a:pt x="1568" y="1120"/>
                  </a:lnTo>
                  <a:lnTo>
                    <a:pt x="1579" y="1141"/>
                  </a:lnTo>
                  <a:lnTo>
                    <a:pt x="1600" y="1163"/>
                  </a:lnTo>
                  <a:lnTo>
                    <a:pt x="1643" y="1173"/>
                  </a:lnTo>
                  <a:lnTo>
                    <a:pt x="1686" y="1163"/>
                  </a:lnTo>
                  <a:lnTo>
                    <a:pt x="1707" y="1131"/>
                  </a:lnTo>
                  <a:lnTo>
                    <a:pt x="1824" y="939"/>
                  </a:lnTo>
                  <a:lnTo>
                    <a:pt x="1963" y="715"/>
                  </a:lnTo>
                  <a:lnTo>
                    <a:pt x="2166" y="416"/>
                  </a:lnTo>
                  <a:lnTo>
                    <a:pt x="2198" y="363"/>
                  </a:lnTo>
                  <a:lnTo>
                    <a:pt x="2219" y="310"/>
                  </a:lnTo>
                  <a:lnTo>
                    <a:pt x="2230" y="267"/>
                  </a:lnTo>
                  <a:lnTo>
                    <a:pt x="2230" y="235"/>
                  </a:lnTo>
                  <a:lnTo>
                    <a:pt x="2230" y="192"/>
                  </a:lnTo>
                  <a:lnTo>
                    <a:pt x="2219" y="160"/>
                  </a:lnTo>
                  <a:lnTo>
                    <a:pt x="2187" y="118"/>
                  </a:lnTo>
                  <a:lnTo>
                    <a:pt x="2144" y="75"/>
                  </a:lnTo>
                  <a:lnTo>
                    <a:pt x="2091" y="43"/>
                  </a:lnTo>
                  <a:lnTo>
                    <a:pt x="2027" y="32"/>
                  </a:lnTo>
                  <a:lnTo>
                    <a:pt x="1942" y="11"/>
                  </a:lnTo>
                  <a:lnTo>
                    <a:pt x="1771" y="11"/>
                  </a:lnTo>
                  <a:lnTo>
                    <a:pt x="1579" y="22"/>
                  </a:lnTo>
                  <a:lnTo>
                    <a:pt x="1376" y="54"/>
                  </a:lnTo>
                  <a:lnTo>
                    <a:pt x="1195" y="96"/>
                  </a:lnTo>
                  <a:lnTo>
                    <a:pt x="1035" y="139"/>
                  </a:lnTo>
                  <a:lnTo>
                    <a:pt x="929" y="182"/>
                  </a:lnTo>
                  <a:lnTo>
                    <a:pt x="875" y="203"/>
                  </a:lnTo>
                  <a:lnTo>
                    <a:pt x="726" y="203"/>
                  </a:lnTo>
                  <a:lnTo>
                    <a:pt x="641" y="160"/>
                  </a:lnTo>
                  <a:lnTo>
                    <a:pt x="545" y="118"/>
                  </a:lnTo>
                  <a:lnTo>
                    <a:pt x="459" y="64"/>
                  </a:lnTo>
                  <a:lnTo>
                    <a:pt x="363" y="22"/>
                  </a:lnTo>
                  <a:lnTo>
                    <a:pt x="310" y="11"/>
                  </a:lnTo>
                  <a:lnTo>
                    <a:pt x="25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8" name="Google Shape;598;p57"/>
          <p:cNvGrpSpPr/>
          <p:nvPr/>
        </p:nvGrpSpPr>
        <p:grpSpPr>
          <a:xfrm>
            <a:off x="4238752" y="1700767"/>
            <a:ext cx="666189" cy="457216"/>
            <a:chOff x="6147303" y="1652125"/>
            <a:chExt cx="462086" cy="320493"/>
          </a:xfrm>
        </p:grpSpPr>
        <p:sp>
          <p:nvSpPr>
            <p:cNvPr id="599" name="Google Shape;599;p57"/>
            <p:cNvSpPr/>
            <p:nvPr/>
          </p:nvSpPr>
          <p:spPr>
            <a:xfrm>
              <a:off x="6354410" y="1810682"/>
              <a:ext cx="47197" cy="28269"/>
            </a:xfrm>
            <a:custGeom>
              <a:rect b="b" l="l" r="r" t="t"/>
              <a:pathLst>
                <a:path extrusionOk="0" h="460" w="768">
                  <a:moveTo>
                    <a:pt x="53" y="1"/>
                  </a:moveTo>
                  <a:lnTo>
                    <a:pt x="32" y="22"/>
                  </a:lnTo>
                  <a:lnTo>
                    <a:pt x="11" y="43"/>
                  </a:lnTo>
                  <a:lnTo>
                    <a:pt x="0" y="75"/>
                  </a:lnTo>
                  <a:lnTo>
                    <a:pt x="11" y="107"/>
                  </a:lnTo>
                  <a:lnTo>
                    <a:pt x="32" y="139"/>
                  </a:lnTo>
                  <a:lnTo>
                    <a:pt x="331" y="438"/>
                  </a:lnTo>
                  <a:lnTo>
                    <a:pt x="363" y="459"/>
                  </a:lnTo>
                  <a:lnTo>
                    <a:pt x="416" y="459"/>
                  </a:lnTo>
                  <a:lnTo>
                    <a:pt x="448" y="438"/>
                  </a:lnTo>
                  <a:lnTo>
                    <a:pt x="746" y="139"/>
                  </a:lnTo>
                  <a:lnTo>
                    <a:pt x="768" y="107"/>
                  </a:lnTo>
                  <a:lnTo>
                    <a:pt x="768" y="75"/>
                  </a:lnTo>
                  <a:lnTo>
                    <a:pt x="768" y="43"/>
                  </a:lnTo>
                  <a:lnTo>
                    <a:pt x="746" y="22"/>
                  </a:lnTo>
                  <a:lnTo>
                    <a:pt x="725" y="1"/>
                  </a:lnTo>
                  <a:lnTo>
                    <a:pt x="661" y="1"/>
                  </a:lnTo>
                  <a:lnTo>
                    <a:pt x="640" y="22"/>
                  </a:lnTo>
                  <a:lnTo>
                    <a:pt x="384" y="267"/>
                  </a:lnTo>
                  <a:lnTo>
                    <a:pt x="139" y="22"/>
                  </a:lnTo>
                  <a:lnTo>
                    <a:pt x="11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57"/>
            <p:cNvSpPr/>
            <p:nvPr/>
          </p:nvSpPr>
          <p:spPr>
            <a:xfrm>
              <a:off x="6373400" y="1776635"/>
              <a:ext cx="9894" cy="62315"/>
            </a:xfrm>
            <a:custGeom>
              <a:rect b="b" l="l" r="r" t="t"/>
              <a:pathLst>
                <a:path extrusionOk="0" h="1014" w="161">
                  <a:moveTo>
                    <a:pt x="75" y="0"/>
                  </a:moveTo>
                  <a:lnTo>
                    <a:pt x="54" y="11"/>
                  </a:lnTo>
                  <a:lnTo>
                    <a:pt x="22" y="32"/>
                  </a:lnTo>
                  <a:lnTo>
                    <a:pt x="11" y="54"/>
                  </a:lnTo>
                  <a:lnTo>
                    <a:pt x="0" y="86"/>
                  </a:lnTo>
                  <a:lnTo>
                    <a:pt x="0" y="939"/>
                  </a:lnTo>
                  <a:lnTo>
                    <a:pt x="11" y="971"/>
                  </a:lnTo>
                  <a:lnTo>
                    <a:pt x="22" y="992"/>
                  </a:lnTo>
                  <a:lnTo>
                    <a:pt x="54" y="1013"/>
                  </a:lnTo>
                  <a:lnTo>
                    <a:pt x="107" y="1013"/>
                  </a:lnTo>
                  <a:lnTo>
                    <a:pt x="139" y="992"/>
                  </a:lnTo>
                  <a:lnTo>
                    <a:pt x="150" y="971"/>
                  </a:lnTo>
                  <a:lnTo>
                    <a:pt x="160" y="939"/>
                  </a:lnTo>
                  <a:lnTo>
                    <a:pt x="160" y="86"/>
                  </a:lnTo>
                  <a:lnTo>
                    <a:pt x="150" y="54"/>
                  </a:lnTo>
                  <a:lnTo>
                    <a:pt x="139" y="32"/>
                  </a:lnTo>
                  <a:lnTo>
                    <a:pt x="107" y="11"/>
                  </a:lnTo>
                  <a:lnTo>
                    <a:pt x="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57"/>
            <p:cNvSpPr/>
            <p:nvPr/>
          </p:nvSpPr>
          <p:spPr>
            <a:xfrm>
              <a:off x="6246248" y="1794949"/>
              <a:ext cx="36750" cy="36750"/>
            </a:xfrm>
            <a:custGeom>
              <a:rect b="b" l="l" r="r" t="t"/>
              <a:pathLst>
                <a:path extrusionOk="0" h="598" w="598">
                  <a:moveTo>
                    <a:pt x="86" y="1"/>
                  </a:moveTo>
                  <a:lnTo>
                    <a:pt x="54" y="11"/>
                  </a:lnTo>
                  <a:lnTo>
                    <a:pt x="22" y="33"/>
                  </a:lnTo>
                  <a:lnTo>
                    <a:pt x="11" y="54"/>
                  </a:lnTo>
                  <a:lnTo>
                    <a:pt x="1" y="86"/>
                  </a:lnTo>
                  <a:lnTo>
                    <a:pt x="1" y="513"/>
                  </a:lnTo>
                  <a:lnTo>
                    <a:pt x="11" y="545"/>
                  </a:lnTo>
                  <a:lnTo>
                    <a:pt x="22" y="566"/>
                  </a:lnTo>
                  <a:lnTo>
                    <a:pt x="54" y="587"/>
                  </a:lnTo>
                  <a:lnTo>
                    <a:pt x="86" y="598"/>
                  </a:lnTo>
                  <a:lnTo>
                    <a:pt x="512" y="598"/>
                  </a:lnTo>
                  <a:lnTo>
                    <a:pt x="544" y="587"/>
                  </a:lnTo>
                  <a:lnTo>
                    <a:pt x="566" y="566"/>
                  </a:lnTo>
                  <a:lnTo>
                    <a:pt x="587" y="545"/>
                  </a:lnTo>
                  <a:lnTo>
                    <a:pt x="598" y="513"/>
                  </a:lnTo>
                  <a:lnTo>
                    <a:pt x="587" y="481"/>
                  </a:lnTo>
                  <a:lnTo>
                    <a:pt x="566" y="459"/>
                  </a:lnTo>
                  <a:lnTo>
                    <a:pt x="544" y="438"/>
                  </a:lnTo>
                  <a:lnTo>
                    <a:pt x="160" y="438"/>
                  </a:lnTo>
                  <a:lnTo>
                    <a:pt x="160" y="86"/>
                  </a:lnTo>
                  <a:lnTo>
                    <a:pt x="160" y="54"/>
                  </a:lnTo>
                  <a:lnTo>
                    <a:pt x="139" y="33"/>
                  </a:lnTo>
                  <a:lnTo>
                    <a:pt x="118" y="11"/>
                  </a:lnTo>
                  <a:lnTo>
                    <a:pt x="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57"/>
            <p:cNvSpPr/>
            <p:nvPr/>
          </p:nvSpPr>
          <p:spPr>
            <a:xfrm>
              <a:off x="6246248" y="1784501"/>
              <a:ext cx="47259" cy="47197"/>
            </a:xfrm>
            <a:custGeom>
              <a:rect b="b" l="l" r="r" t="t"/>
              <a:pathLst>
                <a:path extrusionOk="0" h="768" w="769">
                  <a:moveTo>
                    <a:pt x="683" y="0"/>
                  </a:moveTo>
                  <a:lnTo>
                    <a:pt x="651" y="11"/>
                  </a:lnTo>
                  <a:lnTo>
                    <a:pt x="630" y="22"/>
                  </a:lnTo>
                  <a:lnTo>
                    <a:pt x="22" y="629"/>
                  </a:lnTo>
                  <a:lnTo>
                    <a:pt x="11" y="651"/>
                  </a:lnTo>
                  <a:lnTo>
                    <a:pt x="1" y="683"/>
                  </a:lnTo>
                  <a:lnTo>
                    <a:pt x="11" y="715"/>
                  </a:lnTo>
                  <a:lnTo>
                    <a:pt x="22" y="736"/>
                  </a:lnTo>
                  <a:lnTo>
                    <a:pt x="54" y="757"/>
                  </a:lnTo>
                  <a:lnTo>
                    <a:pt x="86" y="768"/>
                  </a:lnTo>
                  <a:lnTo>
                    <a:pt x="118" y="757"/>
                  </a:lnTo>
                  <a:lnTo>
                    <a:pt x="139" y="736"/>
                  </a:lnTo>
                  <a:lnTo>
                    <a:pt x="736" y="139"/>
                  </a:lnTo>
                  <a:lnTo>
                    <a:pt x="758" y="117"/>
                  </a:lnTo>
                  <a:lnTo>
                    <a:pt x="768" y="85"/>
                  </a:lnTo>
                  <a:lnTo>
                    <a:pt x="758" y="54"/>
                  </a:lnTo>
                  <a:lnTo>
                    <a:pt x="736" y="22"/>
                  </a:lnTo>
                  <a:lnTo>
                    <a:pt x="715" y="11"/>
                  </a:lnTo>
                  <a:lnTo>
                    <a:pt x="683"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57"/>
            <p:cNvSpPr/>
            <p:nvPr/>
          </p:nvSpPr>
          <p:spPr>
            <a:xfrm>
              <a:off x="6473635" y="1794949"/>
              <a:ext cx="36750" cy="36750"/>
            </a:xfrm>
            <a:custGeom>
              <a:rect b="b" l="l" r="r" t="t"/>
              <a:pathLst>
                <a:path extrusionOk="0" h="598" w="598">
                  <a:moveTo>
                    <a:pt x="513" y="1"/>
                  </a:moveTo>
                  <a:lnTo>
                    <a:pt x="481" y="11"/>
                  </a:lnTo>
                  <a:lnTo>
                    <a:pt x="459" y="33"/>
                  </a:lnTo>
                  <a:lnTo>
                    <a:pt x="438" y="54"/>
                  </a:lnTo>
                  <a:lnTo>
                    <a:pt x="438" y="86"/>
                  </a:lnTo>
                  <a:lnTo>
                    <a:pt x="438" y="438"/>
                  </a:lnTo>
                  <a:lnTo>
                    <a:pt x="54" y="438"/>
                  </a:lnTo>
                  <a:lnTo>
                    <a:pt x="33" y="459"/>
                  </a:lnTo>
                  <a:lnTo>
                    <a:pt x="11" y="481"/>
                  </a:lnTo>
                  <a:lnTo>
                    <a:pt x="1" y="513"/>
                  </a:lnTo>
                  <a:lnTo>
                    <a:pt x="11" y="545"/>
                  </a:lnTo>
                  <a:lnTo>
                    <a:pt x="33" y="566"/>
                  </a:lnTo>
                  <a:lnTo>
                    <a:pt x="54" y="587"/>
                  </a:lnTo>
                  <a:lnTo>
                    <a:pt x="86" y="598"/>
                  </a:lnTo>
                  <a:lnTo>
                    <a:pt x="513" y="598"/>
                  </a:lnTo>
                  <a:lnTo>
                    <a:pt x="545" y="587"/>
                  </a:lnTo>
                  <a:lnTo>
                    <a:pt x="577" y="566"/>
                  </a:lnTo>
                  <a:lnTo>
                    <a:pt x="587" y="545"/>
                  </a:lnTo>
                  <a:lnTo>
                    <a:pt x="598" y="513"/>
                  </a:lnTo>
                  <a:lnTo>
                    <a:pt x="598" y="86"/>
                  </a:lnTo>
                  <a:lnTo>
                    <a:pt x="587" y="54"/>
                  </a:lnTo>
                  <a:lnTo>
                    <a:pt x="577" y="33"/>
                  </a:lnTo>
                  <a:lnTo>
                    <a:pt x="545" y="11"/>
                  </a:lnTo>
                  <a:lnTo>
                    <a:pt x="51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57"/>
            <p:cNvSpPr/>
            <p:nvPr/>
          </p:nvSpPr>
          <p:spPr>
            <a:xfrm>
              <a:off x="6463188" y="1784501"/>
              <a:ext cx="47197" cy="47197"/>
            </a:xfrm>
            <a:custGeom>
              <a:rect b="b" l="l" r="r" t="t"/>
              <a:pathLst>
                <a:path extrusionOk="0" h="768" w="768">
                  <a:moveTo>
                    <a:pt x="85" y="0"/>
                  </a:moveTo>
                  <a:lnTo>
                    <a:pt x="53" y="11"/>
                  </a:lnTo>
                  <a:lnTo>
                    <a:pt x="21" y="22"/>
                  </a:lnTo>
                  <a:lnTo>
                    <a:pt x="11" y="54"/>
                  </a:lnTo>
                  <a:lnTo>
                    <a:pt x="0" y="85"/>
                  </a:lnTo>
                  <a:lnTo>
                    <a:pt x="11" y="117"/>
                  </a:lnTo>
                  <a:lnTo>
                    <a:pt x="21" y="139"/>
                  </a:lnTo>
                  <a:lnTo>
                    <a:pt x="629" y="736"/>
                  </a:lnTo>
                  <a:lnTo>
                    <a:pt x="651" y="757"/>
                  </a:lnTo>
                  <a:lnTo>
                    <a:pt x="683" y="768"/>
                  </a:lnTo>
                  <a:lnTo>
                    <a:pt x="715" y="757"/>
                  </a:lnTo>
                  <a:lnTo>
                    <a:pt x="747" y="736"/>
                  </a:lnTo>
                  <a:lnTo>
                    <a:pt x="757" y="715"/>
                  </a:lnTo>
                  <a:lnTo>
                    <a:pt x="768" y="683"/>
                  </a:lnTo>
                  <a:lnTo>
                    <a:pt x="757" y="651"/>
                  </a:lnTo>
                  <a:lnTo>
                    <a:pt x="747" y="629"/>
                  </a:lnTo>
                  <a:lnTo>
                    <a:pt x="139" y="22"/>
                  </a:lnTo>
                  <a:lnTo>
                    <a:pt x="117" y="11"/>
                  </a:lnTo>
                  <a:lnTo>
                    <a:pt x="8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57"/>
            <p:cNvSpPr/>
            <p:nvPr/>
          </p:nvSpPr>
          <p:spPr>
            <a:xfrm>
              <a:off x="6322269" y="1705838"/>
              <a:ext cx="112094" cy="64282"/>
            </a:xfrm>
            <a:custGeom>
              <a:rect b="b" l="l" r="r" t="t"/>
              <a:pathLst>
                <a:path extrusionOk="0" h="1046" w="1824">
                  <a:moveTo>
                    <a:pt x="448" y="1"/>
                  </a:moveTo>
                  <a:lnTo>
                    <a:pt x="363" y="11"/>
                  </a:lnTo>
                  <a:lnTo>
                    <a:pt x="278" y="33"/>
                  </a:lnTo>
                  <a:lnTo>
                    <a:pt x="203" y="75"/>
                  </a:lnTo>
                  <a:lnTo>
                    <a:pt x="128" y="129"/>
                  </a:lnTo>
                  <a:lnTo>
                    <a:pt x="75" y="203"/>
                  </a:lnTo>
                  <a:lnTo>
                    <a:pt x="32" y="278"/>
                  </a:lnTo>
                  <a:lnTo>
                    <a:pt x="11" y="363"/>
                  </a:lnTo>
                  <a:lnTo>
                    <a:pt x="1" y="448"/>
                  </a:lnTo>
                  <a:lnTo>
                    <a:pt x="1" y="971"/>
                  </a:lnTo>
                  <a:lnTo>
                    <a:pt x="11" y="1003"/>
                  </a:lnTo>
                  <a:lnTo>
                    <a:pt x="22" y="1024"/>
                  </a:lnTo>
                  <a:lnTo>
                    <a:pt x="54" y="1046"/>
                  </a:lnTo>
                  <a:lnTo>
                    <a:pt x="118" y="1046"/>
                  </a:lnTo>
                  <a:lnTo>
                    <a:pt x="139" y="1024"/>
                  </a:lnTo>
                  <a:lnTo>
                    <a:pt x="160" y="1003"/>
                  </a:lnTo>
                  <a:lnTo>
                    <a:pt x="160" y="971"/>
                  </a:lnTo>
                  <a:lnTo>
                    <a:pt x="160" y="448"/>
                  </a:lnTo>
                  <a:lnTo>
                    <a:pt x="171" y="395"/>
                  </a:lnTo>
                  <a:lnTo>
                    <a:pt x="182" y="342"/>
                  </a:lnTo>
                  <a:lnTo>
                    <a:pt x="214" y="288"/>
                  </a:lnTo>
                  <a:lnTo>
                    <a:pt x="246" y="246"/>
                  </a:lnTo>
                  <a:lnTo>
                    <a:pt x="288" y="214"/>
                  </a:lnTo>
                  <a:lnTo>
                    <a:pt x="342" y="182"/>
                  </a:lnTo>
                  <a:lnTo>
                    <a:pt x="395" y="171"/>
                  </a:lnTo>
                  <a:lnTo>
                    <a:pt x="448" y="161"/>
                  </a:lnTo>
                  <a:lnTo>
                    <a:pt x="1376" y="161"/>
                  </a:lnTo>
                  <a:lnTo>
                    <a:pt x="1440" y="171"/>
                  </a:lnTo>
                  <a:lnTo>
                    <a:pt x="1493" y="182"/>
                  </a:lnTo>
                  <a:lnTo>
                    <a:pt x="1536" y="214"/>
                  </a:lnTo>
                  <a:lnTo>
                    <a:pt x="1579" y="246"/>
                  </a:lnTo>
                  <a:lnTo>
                    <a:pt x="1621" y="288"/>
                  </a:lnTo>
                  <a:lnTo>
                    <a:pt x="1643" y="342"/>
                  </a:lnTo>
                  <a:lnTo>
                    <a:pt x="1664" y="395"/>
                  </a:lnTo>
                  <a:lnTo>
                    <a:pt x="1664" y="448"/>
                  </a:lnTo>
                  <a:lnTo>
                    <a:pt x="1664" y="971"/>
                  </a:lnTo>
                  <a:lnTo>
                    <a:pt x="1675" y="1003"/>
                  </a:lnTo>
                  <a:lnTo>
                    <a:pt x="1685" y="1024"/>
                  </a:lnTo>
                  <a:lnTo>
                    <a:pt x="1717" y="1046"/>
                  </a:lnTo>
                  <a:lnTo>
                    <a:pt x="1781" y="1046"/>
                  </a:lnTo>
                  <a:lnTo>
                    <a:pt x="1803" y="1024"/>
                  </a:lnTo>
                  <a:lnTo>
                    <a:pt x="1824" y="1003"/>
                  </a:lnTo>
                  <a:lnTo>
                    <a:pt x="1824" y="971"/>
                  </a:lnTo>
                  <a:lnTo>
                    <a:pt x="1824" y="448"/>
                  </a:lnTo>
                  <a:lnTo>
                    <a:pt x="1813" y="363"/>
                  </a:lnTo>
                  <a:lnTo>
                    <a:pt x="1792" y="278"/>
                  </a:lnTo>
                  <a:lnTo>
                    <a:pt x="1749" y="203"/>
                  </a:lnTo>
                  <a:lnTo>
                    <a:pt x="1696" y="129"/>
                  </a:lnTo>
                  <a:lnTo>
                    <a:pt x="1632" y="75"/>
                  </a:lnTo>
                  <a:lnTo>
                    <a:pt x="1557" y="33"/>
                  </a:lnTo>
                  <a:lnTo>
                    <a:pt x="1472" y="11"/>
                  </a:lnTo>
                  <a:lnTo>
                    <a:pt x="137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57"/>
            <p:cNvSpPr/>
            <p:nvPr/>
          </p:nvSpPr>
          <p:spPr>
            <a:xfrm>
              <a:off x="6354410" y="1652125"/>
              <a:ext cx="47873" cy="47873"/>
            </a:xfrm>
            <a:custGeom>
              <a:rect b="b" l="l" r="r" t="t"/>
              <a:pathLst>
                <a:path extrusionOk="0" h="779" w="779">
                  <a:moveTo>
                    <a:pt x="395" y="160"/>
                  </a:moveTo>
                  <a:lnTo>
                    <a:pt x="437" y="171"/>
                  </a:lnTo>
                  <a:lnTo>
                    <a:pt x="480" y="181"/>
                  </a:lnTo>
                  <a:lnTo>
                    <a:pt x="523" y="203"/>
                  </a:lnTo>
                  <a:lnTo>
                    <a:pt x="555" y="224"/>
                  </a:lnTo>
                  <a:lnTo>
                    <a:pt x="587" y="267"/>
                  </a:lnTo>
                  <a:lnTo>
                    <a:pt x="608" y="299"/>
                  </a:lnTo>
                  <a:lnTo>
                    <a:pt x="619" y="341"/>
                  </a:lnTo>
                  <a:lnTo>
                    <a:pt x="619" y="395"/>
                  </a:lnTo>
                  <a:lnTo>
                    <a:pt x="619" y="437"/>
                  </a:lnTo>
                  <a:lnTo>
                    <a:pt x="608" y="480"/>
                  </a:lnTo>
                  <a:lnTo>
                    <a:pt x="587" y="523"/>
                  </a:lnTo>
                  <a:lnTo>
                    <a:pt x="555" y="555"/>
                  </a:lnTo>
                  <a:lnTo>
                    <a:pt x="523" y="587"/>
                  </a:lnTo>
                  <a:lnTo>
                    <a:pt x="480" y="608"/>
                  </a:lnTo>
                  <a:lnTo>
                    <a:pt x="437" y="619"/>
                  </a:lnTo>
                  <a:lnTo>
                    <a:pt x="341" y="619"/>
                  </a:lnTo>
                  <a:lnTo>
                    <a:pt x="299" y="608"/>
                  </a:lnTo>
                  <a:lnTo>
                    <a:pt x="267" y="587"/>
                  </a:lnTo>
                  <a:lnTo>
                    <a:pt x="224" y="555"/>
                  </a:lnTo>
                  <a:lnTo>
                    <a:pt x="203" y="523"/>
                  </a:lnTo>
                  <a:lnTo>
                    <a:pt x="181" y="480"/>
                  </a:lnTo>
                  <a:lnTo>
                    <a:pt x="160" y="437"/>
                  </a:lnTo>
                  <a:lnTo>
                    <a:pt x="160" y="395"/>
                  </a:lnTo>
                  <a:lnTo>
                    <a:pt x="160" y="341"/>
                  </a:lnTo>
                  <a:lnTo>
                    <a:pt x="181" y="299"/>
                  </a:lnTo>
                  <a:lnTo>
                    <a:pt x="203" y="267"/>
                  </a:lnTo>
                  <a:lnTo>
                    <a:pt x="224" y="224"/>
                  </a:lnTo>
                  <a:lnTo>
                    <a:pt x="267" y="203"/>
                  </a:lnTo>
                  <a:lnTo>
                    <a:pt x="299" y="181"/>
                  </a:lnTo>
                  <a:lnTo>
                    <a:pt x="341" y="171"/>
                  </a:lnTo>
                  <a:lnTo>
                    <a:pt x="395" y="160"/>
                  </a:lnTo>
                  <a:close/>
                  <a:moveTo>
                    <a:pt x="395" y="0"/>
                  </a:moveTo>
                  <a:lnTo>
                    <a:pt x="309" y="11"/>
                  </a:lnTo>
                  <a:lnTo>
                    <a:pt x="235" y="32"/>
                  </a:lnTo>
                  <a:lnTo>
                    <a:pt x="171" y="64"/>
                  </a:lnTo>
                  <a:lnTo>
                    <a:pt x="117" y="117"/>
                  </a:lnTo>
                  <a:lnTo>
                    <a:pt x="64" y="171"/>
                  </a:lnTo>
                  <a:lnTo>
                    <a:pt x="32" y="235"/>
                  </a:lnTo>
                  <a:lnTo>
                    <a:pt x="11" y="309"/>
                  </a:lnTo>
                  <a:lnTo>
                    <a:pt x="0" y="395"/>
                  </a:lnTo>
                  <a:lnTo>
                    <a:pt x="11" y="469"/>
                  </a:lnTo>
                  <a:lnTo>
                    <a:pt x="32" y="544"/>
                  </a:lnTo>
                  <a:lnTo>
                    <a:pt x="64" y="608"/>
                  </a:lnTo>
                  <a:lnTo>
                    <a:pt x="117" y="672"/>
                  </a:lnTo>
                  <a:lnTo>
                    <a:pt x="171" y="715"/>
                  </a:lnTo>
                  <a:lnTo>
                    <a:pt x="235" y="757"/>
                  </a:lnTo>
                  <a:lnTo>
                    <a:pt x="309" y="779"/>
                  </a:lnTo>
                  <a:lnTo>
                    <a:pt x="469" y="779"/>
                  </a:lnTo>
                  <a:lnTo>
                    <a:pt x="544" y="757"/>
                  </a:lnTo>
                  <a:lnTo>
                    <a:pt x="608" y="715"/>
                  </a:lnTo>
                  <a:lnTo>
                    <a:pt x="672" y="672"/>
                  </a:lnTo>
                  <a:lnTo>
                    <a:pt x="714" y="608"/>
                  </a:lnTo>
                  <a:lnTo>
                    <a:pt x="746" y="544"/>
                  </a:lnTo>
                  <a:lnTo>
                    <a:pt x="778" y="469"/>
                  </a:lnTo>
                  <a:lnTo>
                    <a:pt x="778" y="395"/>
                  </a:lnTo>
                  <a:lnTo>
                    <a:pt x="778" y="309"/>
                  </a:lnTo>
                  <a:lnTo>
                    <a:pt x="746" y="235"/>
                  </a:lnTo>
                  <a:lnTo>
                    <a:pt x="714" y="171"/>
                  </a:lnTo>
                  <a:lnTo>
                    <a:pt x="672" y="117"/>
                  </a:lnTo>
                  <a:lnTo>
                    <a:pt x="608" y="64"/>
                  </a:lnTo>
                  <a:lnTo>
                    <a:pt x="544" y="32"/>
                  </a:lnTo>
                  <a:lnTo>
                    <a:pt x="469" y="11"/>
                  </a:lnTo>
                  <a:lnTo>
                    <a:pt x="39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57"/>
            <p:cNvSpPr/>
            <p:nvPr/>
          </p:nvSpPr>
          <p:spPr>
            <a:xfrm>
              <a:off x="6343225" y="1732079"/>
              <a:ext cx="9894" cy="38041"/>
            </a:xfrm>
            <a:custGeom>
              <a:rect b="b" l="l" r="r" t="t"/>
              <a:pathLst>
                <a:path extrusionOk="0" h="619" w="161">
                  <a:moveTo>
                    <a:pt x="54" y="0"/>
                  </a:moveTo>
                  <a:lnTo>
                    <a:pt x="33" y="21"/>
                  </a:lnTo>
                  <a:lnTo>
                    <a:pt x="11" y="43"/>
                  </a:lnTo>
                  <a:lnTo>
                    <a:pt x="1" y="75"/>
                  </a:lnTo>
                  <a:lnTo>
                    <a:pt x="1" y="544"/>
                  </a:lnTo>
                  <a:lnTo>
                    <a:pt x="11" y="576"/>
                  </a:lnTo>
                  <a:lnTo>
                    <a:pt x="33" y="597"/>
                  </a:lnTo>
                  <a:lnTo>
                    <a:pt x="54" y="619"/>
                  </a:lnTo>
                  <a:lnTo>
                    <a:pt x="118" y="619"/>
                  </a:lnTo>
                  <a:lnTo>
                    <a:pt x="139" y="597"/>
                  </a:lnTo>
                  <a:lnTo>
                    <a:pt x="161" y="576"/>
                  </a:lnTo>
                  <a:lnTo>
                    <a:pt x="161" y="544"/>
                  </a:lnTo>
                  <a:lnTo>
                    <a:pt x="161" y="75"/>
                  </a:lnTo>
                  <a:lnTo>
                    <a:pt x="161" y="43"/>
                  </a:lnTo>
                  <a:lnTo>
                    <a:pt x="139" y="21"/>
                  </a:lnTo>
                  <a:lnTo>
                    <a:pt x="1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57"/>
            <p:cNvSpPr/>
            <p:nvPr/>
          </p:nvSpPr>
          <p:spPr>
            <a:xfrm>
              <a:off x="6403514" y="1732079"/>
              <a:ext cx="9894" cy="38041"/>
            </a:xfrm>
            <a:custGeom>
              <a:rect b="b" l="l" r="r" t="t"/>
              <a:pathLst>
                <a:path extrusionOk="0" h="619" w="161">
                  <a:moveTo>
                    <a:pt x="43" y="0"/>
                  </a:moveTo>
                  <a:lnTo>
                    <a:pt x="22" y="21"/>
                  </a:lnTo>
                  <a:lnTo>
                    <a:pt x="1" y="43"/>
                  </a:lnTo>
                  <a:lnTo>
                    <a:pt x="1" y="75"/>
                  </a:lnTo>
                  <a:lnTo>
                    <a:pt x="1" y="544"/>
                  </a:lnTo>
                  <a:lnTo>
                    <a:pt x="1" y="576"/>
                  </a:lnTo>
                  <a:lnTo>
                    <a:pt x="22" y="597"/>
                  </a:lnTo>
                  <a:lnTo>
                    <a:pt x="43" y="619"/>
                  </a:lnTo>
                  <a:lnTo>
                    <a:pt x="107" y="619"/>
                  </a:lnTo>
                  <a:lnTo>
                    <a:pt x="139" y="597"/>
                  </a:lnTo>
                  <a:lnTo>
                    <a:pt x="150" y="576"/>
                  </a:lnTo>
                  <a:lnTo>
                    <a:pt x="161" y="544"/>
                  </a:lnTo>
                  <a:lnTo>
                    <a:pt x="161" y="75"/>
                  </a:lnTo>
                  <a:lnTo>
                    <a:pt x="150" y="43"/>
                  </a:lnTo>
                  <a:lnTo>
                    <a:pt x="139" y="21"/>
                  </a:lnTo>
                  <a:lnTo>
                    <a:pt x="10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57"/>
            <p:cNvSpPr/>
            <p:nvPr/>
          </p:nvSpPr>
          <p:spPr>
            <a:xfrm>
              <a:off x="6310469" y="1760226"/>
              <a:ext cx="136369" cy="9894"/>
            </a:xfrm>
            <a:custGeom>
              <a:rect b="b" l="l" r="r" t="t"/>
              <a:pathLst>
                <a:path extrusionOk="0" h="161" w="2219">
                  <a:moveTo>
                    <a:pt x="75" y="1"/>
                  </a:moveTo>
                  <a:lnTo>
                    <a:pt x="43" y="11"/>
                  </a:lnTo>
                  <a:lnTo>
                    <a:pt x="22" y="22"/>
                  </a:lnTo>
                  <a:lnTo>
                    <a:pt x="1" y="54"/>
                  </a:lnTo>
                  <a:lnTo>
                    <a:pt x="1" y="86"/>
                  </a:lnTo>
                  <a:lnTo>
                    <a:pt x="1" y="118"/>
                  </a:lnTo>
                  <a:lnTo>
                    <a:pt x="22" y="139"/>
                  </a:lnTo>
                  <a:lnTo>
                    <a:pt x="43" y="161"/>
                  </a:lnTo>
                  <a:lnTo>
                    <a:pt x="2165" y="161"/>
                  </a:lnTo>
                  <a:lnTo>
                    <a:pt x="2197" y="139"/>
                  </a:lnTo>
                  <a:lnTo>
                    <a:pt x="2208" y="118"/>
                  </a:lnTo>
                  <a:lnTo>
                    <a:pt x="2219" y="86"/>
                  </a:lnTo>
                  <a:lnTo>
                    <a:pt x="2208" y="54"/>
                  </a:lnTo>
                  <a:lnTo>
                    <a:pt x="2197" y="22"/>
                  </a:lnTo>
                  <a:lnTo>
                    <a:pt x="2165" y="11"/>
                  </a:lnTo>
                  <a:lnTo>
                    <a:pt x="21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57"/>
            <p:cNvSpPr/>
            <p:nvPr/>
          </p:nvSpPr>
          <p:spPr>
            <a:xfrm>
              <a:off x="6322269" y="1908335"/>
              <a:ext cx="112094" cy="64282"/>
            </a:xfrm>
            <a:custGeom>
              <a:rect b="b" l="l" r="r" t="t"/>
              <a:pathLst>
                <a:path extrusionOk="0" h="1046" w="1824">
                  <a:moveTo>
                    <a:pt x="448" y="1"/>
                  </a:moveTo>
                  <a:lnTo>
                    <a:pt x="363" y="11"/>
                  </a:lnTo>
                  <a:lnTo>
                    <a:pt x="278" y="33"/>
                  </a:lnTo>
                  <a:lnTo>
                    <a:pt x="203" y="75"/>
                  </a:lnTo>
                  <a:lnTo>
                    <a:pt x="128" y="129"/>
                  </a:lnTo>
                  <a:lnTo>
                    <a:pt x="75" y="203"/>
                  </a:lnTo>
                  <a:lnTo>
                    <a:pt x="32" y="278"/>
                  </a:lnTo>
                  <a:lnTo>
                    <a:pt x="11" y="363"/>
                  </a:lnTo>
                  <a:lnTo>
                    <a:pt x="1" y="448"/>
                  </a:lnTo>
                  <a:lnTo>
                    <a:pt x="1" y="971"/>
                  </a:lnTo>
                  <a:lnTo>
                    <a:pt x="11" y="1003"/>
                  </a:lnTo>
                  <a:lnTo>
                    <a:pt x="22" y="1024"/>
                  </a:lnTo>
                  <a:lnTo>
                    <a:pt x="54" y="1046"/>
                  </a:lnTo>
                  <a:lnTo>
                    <a:pt x="118" y="1046"/>
                  </a:lnTo>
                  <a:lnTo>
                    <a:pt x="139" y="1024"/>
                  </a:lnTo>
                  <a:lnTo>
                    <a:pt x="160" y="1003"/>
                  </a:lnTo>
                  <a:lnTo>
                    <a:pt x="160" y="971"/>
                  </a:lnTo>
                  <a:lnTo>
                    <a:pt x="160" y="448"/>
                  </a:lnTo>
                  <a:lnTo>
                    <a:pt x="171" y="395"/>
                  </a:lnTo>
                  <a:lnTo>
                    <a:pt x="182" y="342"/>
                  </a:lnTo>
                  <a:lnTo>
                    <a:pt x="214" y="288"/>
                  </a:lnTo>
                  <a:lnTo>
                    <a:pt x="246" y="246"/>
                  </a:lnTo>
                  <a:lnTo>
                    <a:pt x="288" y="214"/>
                  </a:lnTo>
                  <a:lnTo>
                    <a:pt x="342" y="182"/>
                  </a:lnTo>
                  <a:lnTo>
                    <a:pt x="395" y="171"/>
                  </a:lnTo>
                  <a:lnTo>
                    <a:pt x="448" y="161"/>
                  </a:lnTo>
                  <a:lnTo>
                    <a:pt x="1376" y="161"/>
                  </a:lnTo>
                  <a:lnTo>
                    <a:pt x="1440" y="171"/>
                  </a:lnTo>
                  <a:lnTo>
                    <a:pt x="1493" y="182"/>
                  </a:lnTo>
                  <a:lnTo>
                    <a:pt x="1536" y="214"/>
                  </a:lnTo>
                  <a:lnTo>
                    <a:pt x="1579" y="246"/>
                  </a:lnTo>
                  <a:lnTo>
                    <a:pt x="1621" y="288"/>
                  </a:lnTo>
                  <a:lnTo>
                    <a:pt x="1643" y="342"/>
                  </a:lnTo>
                  <a:lnTo>
                    <a:pt x="1664" y="395"/>
                  </a:lnTo>
                  <a:lnTo>
                    <a:pt x="1664" y="448"/>
                  </a:lnTo>
                  <a:lnTo>
                    <a:pt x="1664" y="971"/>
                  </a:lnTo>
                  <a:lnTo>
                    <a:pt x="1675" y="1003"/>
                  </a:lnTo>
                  <a:lnTo>
                    <a:pt x="1685" y="1024"/>
                  </a:lnTo>
                  <a:lnTo>
                    <a:pt x="1717" y="1046"/>
                  </a:lnTo>
                  <a:lnTo>
                    <a:pt x="1781" y="1046"/>
                  </a:lnTo>
                  <a:lnTo>
                    <a:pt x="1803" y="1024"/>
                  </a:lnTo>
                  <a:lnTo>
                    <a:pt x="1824" y="1003"/>
                  </a:lnTo>
                  <a:lnTo>
                    <a:pt x="1824" y="971"/>
                  </a:lnTo>
                  <a:lnTo>
                    <a:pt x="1824" y="448"/>
                  </a:lnTo>
                  <a:lnTo>
                    <a:pt x="1813" y="363"/>
                  </a:lnTo>
                  <a:lnTo>
                    <a:pt x="1792" y="278"/>
                  </a:lnTo>
                  <a:lnTo>
                    <a:pt x="1749" y="203"/>
                  </a:lnTo>
                  <a:lnTo>
                    <a:pt x="1696" y="129"/>
                  </a:lnTo>
                  <a:lnTo>
                    <a:pt x="1632" y="75"/>
                  </a:lnTo>
                  <a:lnTo>
                    <a:pt x="1557" y="33"/>
                  </a:lnTo>
                  <a:lnTo>
                    <a:pt x="1472" y="11"/>
                  </a:lnTo>
                  <a:lnTo>
                    <a:pt x="137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57"/>
            <p:cNvSpPr/>
            <p:nvPr/>
          </p:nvSpPr>
          <p:spPr>
            <a:xfrm>
              <a:off x="6354410" y="1854623"/>
              <a:ext cx="47873" cy="48549"/>
            </a:xfrm>
            <a:custGeom>
              <a:rect b="b" l="l" r="r" t="t"/>
              <a:pathLst>
                <a:path extrusionOk="0" h="790" w="779">
                  <a:moveTo>
                    <a:pt x="395" y="160"/>
                  </a:moveTo>
                  <a:lnTo>
                    <a:pt x="437" y="171"/>
                  </a:lnTo>
                  <a:lnTo>
                    <a:pt x="480" y="181"/>
                  </a:lnTo>
                  <a:lnTo>
                    <a:pt x="523" y="203"/>
                  </a:lnTo>
                  <a:lnTo>
                    <a:pt x="555" y="235"/>
                  </a:lnTo>
                  <a:lnTo>
                    <a:pt x="587" y="267"/>
                  </a:lnTo>
                  <a:lnTo>
                    <a:pt x="608" y="299"/>
                  </a:lnTo>
                  <a:lnTo>
                    <a:pt x="619" y="352"/>
                  </a:lnTo>
                  <a:lnTo>
                    <a:pt x="619" y="395"/>
                  </a:lnTo>
                  <a:lnTo>
                    <a:pt x="619" y="437"/>
                  </a:lnTo>
                  <a:lnTo>
                    <a:pt x="608" y="480"/>
                  </a:lnTo>
                  <a:lnTo>
                    <a:pt x="587" y="523"/>
                  </a:lnTo>
                  <a:lnTo>
                    <a:pt x="555" y="555"/>
                  </a:lnTo>
                  <a:lnTo>
                    <a:pt x="523" y="587"/>
                  </a:lnTo>
                  <a:lnTo>
                    <a:pt x="480" y="608"/>
                  </a:lnTo>
                  <a:lnTo>
                    <a:pt x="437" y="619"/>
                  </a:lnTo>
                  <a:lnTo>
                    <a:pt x="395" y="629"/>
                  </a:lnTo>
                  <a:lnTo>
                    <a:pt x="341" y="619"/>
                  </a:lnTo>
                  <a:lnTo>
                    <a:pt x="299" y="608"/>
                  </a:lnTo>
                  <a:lnTo>
                    <a:pt x="267" y="587"/>
                  </a:lnTo>
                  <a:lnTo>
                    <a:pt x="224" y="555"/>
                  </a:lnTo>
                  <a:lnTo>
                    <a:pt x="203" y="523"/>
                  </a:lnTo>
                  <a:lnTo>
                    <a:pt x="181" y="480"/>
                  </a:lnTo>
                  <a:lnTo>
                    <a:pt x="160" y="437"/>
                  </a:lnTo>
                  <a:lnTo>
                    <a:pt x="160" y="395"/>
                  </a:lnTo>
                  <a:lnTo>
                    <a:pt x="160" y="352"/>
                  </a:lnTo>
                  <a:lnTo>
                    <a:pt x="181" y="299"/>
                  </a:lnTo>
                  <a:lnTo>
                    <a:pt x="203" y="267"/>
                  </a:lnTo>
                  <a:lnTo>
                    <a:pt x="224" y="235"/>
                  </a:lnTo>
                  <a:lnTo>
                    <a:pt x="267" y="203"/>
                  </a:lnTo>
                  <a:lnTo>
                    <a:pt x="299" y="181"/>
                  </a:lnTo>
                  <a:lnTo>
                    <a:pt x="341" y="171"/>
                  </a:lnTo>
                  <a:lnTo>
                    <a:pt x="395" y="160"/>
                  </a:lnTo>
                  <a:close/>
                  <a:moveTo>
                    <a:pt x="395" y="0"/>
                  </a:moveTo>
                  <a:lnTo>
                    <a:pt x="309" y="11"/>
                  </a:lnTo>
                  <a:lnTo>
                    <a:pt x="235" y="32"/>
                  </a:lnTo>
                  <a:lnTo>
                    <a:pt x="171" y="64"/>
                  </a:lnTo>
                  <a:lnTo>
                    <a:pt x="117" y="117"/>
                  </a:lnTo>
                  <a:lnTo>
                    <a:pt x="64" y="171"/>
                  </a:lnTo>
                  <a:lnTo>
                    <a:pt x="32" y="245"/>
                  </a:lnTo>
                  <a:lnTo>
                    <a:pt x="11" y="320"/>
                  </a:lnTo>
                  <a:lnTo>
                    <a:pt x="0" y="395"/>
                  </a:lnTo>
                  <a:lnTo>
                    <a:pt x="11" y="469"/>
                  </a:lnTo>
                  <a:lnTo>
                    <a:pt x="32" y="544"/>
                  </a:lnTo>
                  <a:lnTo>
                    <a:pt x="64" y="608"/>
                  </a:lnTo>
                  <a:lnTo>
                    <a:pt x="117" y="672"/>
                  </a:lnTo>
                  <a:lnTo>
                    <a:pt x="171" y="715"/>
                  </a:lnTo>
                  <a:lnTo>
                    <a:pt x="235" y="757"/>
                  </a:lnTo>
                  <a:lnTo>
                    <a:pt x="309" y="779"/>
                  </a:lnTo>
                  <a:lnTo>
                    <a:pt x="395" y="789"/>
                  </a:lnTo>
                  <a:lnTo>
                    <a:pt x="469" y="779"/>
                  </a:lnTo>
                  <a:lnTo>
                    <a:pt x="544" y="757"/>
                  </a:lnTo>
                  <a:lnTo>
                    <a:pt x="608" y="715"/>
                  </a:lnTo>
                  <a:lnTo>
                    <a:pt x="672" y="672"/>
                  </a:lnTo>
                  <a:lnTo>
                    <a:pt x="714" y="608"/>
                  </a:lnTo>
                  <a:lnTo>
                    <a:pt x="746" y="544"/>
                  </a:lnTo>
                  <a:lnTo>
                    <a:pt x="778" y="469"/>
                  </a:lnTo>
                  <a:lnTo>
                    <a:pt x="778" y="395"/>
                  </a:lnTo>
                  <a:lnTo>
                    <a:pt x="778" y="320"/>
                  </a:lnTo>
                  <a:lnTo>
                    <a:pt x="746" y="245"/>
                  </a:lnTo>
                  <a:lnTo>
                    <a:pt x="714" y="171"/>
                  </a:lnTo>
                  <a:lnTo>
                    <a:pt x="672" y="117"/>
                  </a:lnTo>
                  <a:lnTo>
                    <a:pt x="608" y="64"/>
                  </a:lnTo>
                  <a:lnTo>
                    <a:pt x="544" y="32"/>
                  </a:lnTo>
                  <a:lnTo>
                    <a:pt x="469" y="11"/>
                  </a:lnTo>
                  <a:lnTo>
                    <a:pt x="39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57"/>
            <p:cNvSpPr/>
            <p:nvPr/>
          </p:nvSpPr>
          <p:spPr>
            <a:xfrm>
              <a:off x="6343225" y="1934577"/>
              <a:ext cx="9894" cy="38041"/>
            </a:xfrm>
            <a:custGeom>
              <a:rect b="b" l="l" r="r" t="t"/>
              <a:pathLst>
                <a:path extrusionOk="0" h="619" w="161">
                  <a:moveTo>
                    <a:pt x="86" y="0"/>
                  </a:moveTo>
                  <a:lnTo>
                    <a:pt x="54" y="11"/>
                  </a:lnTo>
                  <a:lnTo>
                    <a:pt x="33" y="21"/>
                  </a:lnTo>
                  <a:lnTo>
                    <a:pt x="11" y="53"/>
                  </a:lnTo>
                  <a:lnTo>
                    <a:pt x="1" y="85"/>
                  </a:lnTo>
                  <a:lnTo>
                    <a:pt x="1" y="544"/>
                  </a:lnTo>
                  <a:lnTo>
                    <a:pt x="11" y="576"/>
                  </a:lnTo>
                  <a:lnTo>
                    <a:pt x="33" y="597"/>
                  </a:lnTo>
                  <a:lnTo>
                    <a:pt x="54" y="619"/>
                  </a:lnTo>
                  <a:lnTo>
                    <a:pt x="118" y="619"/>
                  </a:lnTo>
                  <a:lnTo>
                    <a:pt x="139" y="597"/>
                  </a:lnTo>
                  <a:lnTo>
                    <a:pt x="161" y="576"/>
                  </a:lnTo>
                  <a:lnTo>
                    <a:pt x="161" y="544"/>
                  </a:lnTo>
                  <a:lnTo>
                    <a:pt x="161" y="85"/>
                  </a:lnTo>
                  <a:lnTo>
                    <a:pt x="161" y="53"/>
                  </a:lnTo>
                  <a:lnTo>
                    <a:pt x="139" y="21"/>
                  </a:lnTo>
                  <a:lnTo>
                    <a:pt x="118" y="11"/>
                  </a:lnTo>
                  <a:lnTo>
                    <a:pt x="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57"/>
            <p:cNvSpPr/>
            <p:nvPr/>
          </p:nvSpPr>
          <p:spPr>
            <a:xfrm>
              <a:off x="6403514" y="1934577"/>
              <a:ext cx="9894" cy="38041"/>
            </a:xfrm>
            <a:custGeom>
              <a:rect b="b" l="l" r="r" t="t"/>
              <a:pathLst>
                <a:path extrusionOk="0" h="619" w="161">
                  <a:moveTo>
                    <a:pt x="75" y="0"/>
                  </a:moveTo>
                  <a:lnTo>
                    <a:pt x="43" y="11"/>
                  </a:lnTo>
                  <a:lnTo>
                    <a:pt x="22" y="21"/>
                  </a:lnTo>
                  <a:lnTo>
                    <a:pt x="1" y="53"/>
                  </a:lnTo>
                  <a:lnTo>
                    <a:pt x="1" y="85"/>
                  </a:lnTo>
                  <a:lnTo>
                    <a:pt x="1" y="544"/>
                  </a:lnTo>
                  <a:lnTo>
                    <a:pt x="1" y="576"/>
                  </a:lnTo>
                  <a:lnTo>
                    <a:pt x="22" y="597"/>
                  </a:lnTo>
                  <a:lnTo>
                    <a:pt x="43" y="619"/>
                  </a:lnTo>
                  <a:lnTo>
                    <a:pt x="107" y="619"/>
                  </a:lnTo>
                  <a:lnTo>
                    <a:pt x="139" y="597"/>
                  </a:lnTo>
                  <a:lnTo>
                    <a:pt x="150" y="576"/>
                  </a:lnTo>
                  <a:lnTo>
                    <a:pt x="161" y="544"/>
                  </a:lnTo>
                  <a:lnTo>
                    <a:pt x="161" y="85"/>
                  </a:lnTo>
                  <a:lnTo>
                    <a:pt x="150" y="53"/>
                  </a:lnTo>
                  <a:lnTo>
                    <a:pt x="139" y="21"/>
                  </a:lnTo>
                  <a:lnTo>
                    <a:pt x="107" y="11"/>
                  </a:lnTo>
                  <a:lnTo>
                    <a:pt x="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57"/>
            <p:cNvSpPr/>
            <p:nvPr/>
          </p:nvSpPr>
          <p:spPr>
            <a:xfrm>
              <a:off x="6310469" y="1962724"/>
              <a:ext cx="136369" cy="9894"/>
            </a:xfrm>
            <a:custGeom>
              <a:rect b="b" l="l" r="r" t="t"/>
              <a:pathLst>
                <a:path extrusionOk="0" h="161" w="2219">
                  <a:moveTo>
                    <a:pt x="75" y="1"/>
                  </a:moveTo>
                  <a:lnTo>
                    <a:pt x="43" y="11"/>
                  </a:lnTo>
                  <a:lnTo>
                    <a:pt x="22" y="33"/>
                  </a:lnTo>
                  <a:lnTo>
                    <a:pt x="1" y="54"/>
                  </a:lnTo>
                  <a:lnTo>
                    <a:pt x="1" y="86"/>
                  </a:lnTo>
                  <a:lnTo>
                    <a:pt x="1" y="118"/>
                  </a:lnTo>
                  <a:lnTo>
                    <a:pt x="22" y="139"/>
                  </a:lnTo>
                  <a:lnTo>
                    <a:pt x="43" y="161"/>
                  </a:lnTo>
                  <a:lnTo>
                    <a:pt x="2165" y="161"/>
                  </a:lnTo>
                  <a:lnTo>
                    <a:pt x="2197" y="139"/>
                  </a:lnTo>
                  <a:lnTo>
                    <a:pt x="2208" y="118"/>
                  </a:lnTo>
                  <a:lnTo>
                    <a:pt x="2219" y="86"/>
                  </a:lnTo>
                  <a:lnTo>
                    <a:pt x="2208" y="54"/>
                  </a:lnTo>
                  <a:lnTo>
                    <a:pt x="2197" y="33"/>
                  </a:lnTo>
                  <a:lnTo>
                    <a:pt x="2165" y="11"/>
                  </a:lnTo>
                  <a:lnTo>
                    <a:pt x="213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57"/>
            <p:cNvSpPr/>
            <p:nvPr/>
          </p:nvSpPr>
          <p:spPr>
            <a:xfrm>
              <a:off x="6484820" y="1908335"/>
              <a:ext cx="112770" cy="64282"/>
            </a:xfrm>
            <a:custGeom>
              <a:rect b="b" l="l" r="r" t="t"/>
              <a:pathLst>
                <a:path extrusionOk="0" h="1046" w="1835">
                  <a:moveTo>
                    <a:pt x="459" y="1"/>
                  </a:moveTo>
                  <a:lnTo>
                    <a:pt x="363" y="11"/>
                  </a:lnTo>
                  <a:lnTo>
                    <a:pt x="277" y="33"/>
                  </a:lnTo>
                  <a:lnTo>
                    <a:pt x="203" y="75"/>
                  </a:lnTo>
                  <a:lnTo>
                    <a:pt x="139" y="129"/>
                  </a:lnTo>
                  <a:lnTo>
                    <a:pt x="85" y="203"/>
                  </a:lnTo>
                  <a:lnTo>
                    <a:pt x="43" y="278"/>
                  </a:lnTo>
                  <a:lnTo>
                    <a:pt x="11" y="363"/>
                  </a:lnTo>
                  <a:lnTo>
                    <a:pt x="0" y="448"/>
                  </a:lnTo>
                  <a:lnTo>
                    <a:pt x="0" y="971"/>
                  </a:lnTo>
                  <a:lnTo>
                    <a:pt x="11" y="1003"/>
                  </a:lnTo>
                  <a:lnTo>
                    <a:pt x="32" y="1024"/>
                  </a:lnTo>
                  <a:lnTo>
                    <a:pt x="53" y="1046"/>
                  </a:lnTo>
                  <a:lnTo>
                    <a:pt x="117" y="1046"/>
                  </a:lnTo>
                  <a:lnTo>
                    <a:pt x="139" y="1024"/>
                  </a:lnTo>
                  <a:lnTo>
                    <a:pt x="160" y="1003"/>
                  </a:lnTo>
                  <a:lnTo>
                    <a:pt x="160" y="971"/>
                  </a:lnTo>
                  <a:lnTo>
                    <a:pt x="160" y="448"/>
                  </a:lnTo>
                  <a:lnTo>
                    <a:pt x="171" y="395"/>
                  </a:lnTo>
                  <a:lnTo>
                    <a:pt x="192" y="342"/>
                  </a:lnTo>
                  <a:lnTo>
                    <a:pt x="213" y="288"/>
                  </a:lnTo>
                  <a:lnTo>
                    <a:pt x="245" y="246"/>
                  </a:lnTo>
                  <a:lnTo>
                    <a:pt x="288" y="214"/>
                  </a:lnTo>
                  <a:lnTo>
                    <a:pt x="341" y="182"/>
                  </a:lnTo>
                  <a:lnTo>
                    <a:pt x="395" y="171"/>
                  </a:lnTo>
                  <a:lnTo>
                    <a:pt x="459" y="161"/>
                  </a:lnTo>
                  <a:lnTo>
                    <a:pt x="1376" y="161"/>
                  </a:lnTo>
                  <a:lnTo>
                    <a:pt x="1440" y="171"/>
                  </a:lnTo>
                  <a:lnTo>
                    <a:pt x="1493" y="182"/>
                  </a:lnTo>
                  <a:lnTo>
                    <a:pt x="1546" y="214"/>
                  </a:lnTo>
                  <a:lnTo>
                    <a:pt x="1589" y="246"/>
                  </a:lnTo>
                  <a:lnTo>
                    <a:pt x="1621" y="288"/>
                  </a:lnTo>
                  <a:lnTo>
                    <a:pt x="1642" y="342"/>
                  </a:lnTo>
                  <a:lnTo>
                    <a:pt x="1664" y="395"/>
                  </a:lnTo>
                  <a:lnTo>
                    <a:pt x="1674" y="448"/>
                  </a:lnTo>
                  <a:lnTo>
                    <a:pt x="1674" y="971"/>
                  </a:lnTo>
                  <a:lnTo>
                    <a:pt x="1674" y="1003"/>
                  </a:lnTo>
                  <a:lnTo>
                    <a:pt x="1696" y="1024"/>
                  </a:lnTo>
                  <a:lnTo>
                    <a:pt x="1717" y="1046"/>
                  </a:lnTo>
                  <a:lnTo>
                    <a:pt x="1781" y="1046"/>
                  </a:lnTo>
                  <a:lnTo>
                    <a:pt x="1802" y="1024"/>
                  </a:lnTo>
                  <a:lnTo>
                    <a:pt x="1824" y="1003"/>
                  </a:lnTo>
                  <a:lnTo>
                    <a:pt x="1834" y="971"/>
                  </a:lnTo>
                  <a:lnTo>
                    <a:pt x="1834" y="448"/>
                  </a:lnTo>
                  <a:lnTo>
                    <a:pt x="1824" y="363"/>
                  </a:lnTo>
                  <a:lnTo>
                    <a:pt x="1792" y="278"/>
                  </a:lnTo>
                  <a:lnTo>
                    <a:pt x="1749" y="203"/>
                  </a:lnTo>
                  <a:lnTo>
                    <a:pt x="1696" y="129"/>
                  </a:lnTo>
                  <a:lnTo>
                    <a:pt x="1632" y="75"/>
                  </a:lnTo>
                  <a:lnTo>
                    <a:pt x="1557" y="33"/>
                  </a:lnTo>
                  <a:lnTo>
                    <a:pt x="1472" y="11"/>
                  </a:lnTo>
                  <a:lnTo>
                    <a:pt x="137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57"/>
            <p:cNvSpPr/>
            <p:nvPr/>
          </p:nvSpPr>
          <p:spPr>
            <a:xfrm>
              <a:off x="6516900" y="1854623"/>
              <a:ext cx="48549" cy="48549"/>
            </a:xfrm>
            <a:custGeom>
              <a:rect b="b" l="l" r="r" t="t"/>
              <a:pathLst>
                <a:path extrusionOk="0" h="790" w="790">
                  <a:moveTo>
                    <a:pt x="395" y="160"/>
                  </a:moveTo>
                  <a:lnTo>
                    <a:pt x="438" y="171"/>
                  </a:lnTo>
                  <a:lnTo>
                    <a:pt x="480" y="181"/>
                  </a:lnTo>
                  <a:lnTo>
                    <a:pt x="523" y="203"/>
                  </a:lnTo>
                  <a:lnTo>
                    <a:pt x="555" y="235"/>
                  </a:lnTo>
                  <a:lnTo>
                    <a:pt x="587" y="267"/>
                  </a:lnTo>
                  <a:lnTo>
                    <a:pt x="608" y="299"/>
                  </a:lnTo>
                  <a:lnTo>
                    <a:pt x="619" y="352"/>
                  </a:lnTo>
                  <a:lnTo>
                    <a:pt x="630" y="395"/>
                  </a:lnTo>
                  <a:lnTo>
                    <a:pt x="619" y="437"/>
                  </a:lnTo>
                  <a:lnTo>
                    <a:pt x="608" y="480"/>
                  </a:lnTo>
                  <a:lnTo>
                    <a:pt x="587" y="523"/>
                  </a:lnTo>
                  <a:lnTo>
                    <a:pt x="555" y="555"/>
                  </a:lnTo>
                  <a:lnTo>
                    <a:pt x="523" y="587"/>
                  </a:lnTo>
                  <a:lnTo>
                    <a:pt x="480" y="608"/>
                  </a:lnTo>
                  <a:lnTo>
                    <a:pt x="438" y="619"/>
                  </a:lnTo>
                  <a:lnTo>
                    <a:pt x="395" y="629"/>
                  </a:lnTo>
                  <a:lnTo>
                    <a:pt x="352" y="619"/>
                  </a:lnTo>
                  <a:lnTo>
                    <a:pt x="310" y="608"/>
                  </a:lnTo>
                  <a:lnTo>
                    <a:pt x="267" y="587"/>
                  </a:lnTo>
                  <a:lnTo>
                    <a:pt x="235" y="555"/>
                  </a:lnTo>
                  <a:lnTo>
                    <a:pt x="203" y="523"/>
                  </a:lnTo>
                  <a:lnTo>
                    <a:pt x="182" y="480"/>
                  </a:lnTo>
                  <a:lnTo>
                    <a:pt x="171" y="437"/>
                  </a:lnTo>
                  <a:lnTo>
                    <a:pt x="161" y="395"/>
                  </a:lnTo>
                  <a:lnTo>
                    <a:pt x="171" y="352"/>
                  </a:lnTo>
                  <a:lnTo>
                    <a:pt x="182" y="299"/>
                  </a:lnTo>
                  <a:lnTo>
                    <a:pt x="203" y="267"/>
                  </a:lnTo>
                  <a:lnTo>
                    <a:pt x="235" y="235"/>
                  </a:lnTo>
                  <a:lnTo>
                    <a:pt x="267" y="203"/>
                  </a:lnTo>
                  <a:lnTo>
                    <a:pt x="310" y="181"/>
                  </a:lnTo>
                  <a:lnTo>
                    <a:pt x="352" y="171"/>
                  </a:lnTo>
                  <a:lnTo>
                    <a:pt x="395" y="160"/>
                  </a:lnTo>
                  <a:close/>
                  <a:moveTo>
                    <a:pt x="395" y="0"/>
                  </a:moveTo>
                  <a:lnTo>
                    <a:pt x="320" y="11"/>
                  </a:lnTo>
                  <a:lnTo>
                    <a:pt x="246" y="32"/>
                  </a:lnTo>
                  <a:lnTo>
                    <a:pt x="171" y="64"/>
                  </a:lnTo>
                  <a:lnTo>
                    <a:pt x="118" y="117"/>
                  </a:lnTo>
                  <a:lnTo>
                    <a:pt x="75" y="171"/>
                  </a:lnTo>
                  <a:lnTo>
                    <a:pt x="33" y="245"/>
                  </a:lnTo>
                  <a:lnTo>
                    <a:pt x="11" y="320"/>
                  </a:lnTo>
                  <a:lnTo>
                    <a:pt x="1" y="395"/>
                  </a:lnTo>
                  <a:lnTo>
                    <a:pt x="11" y="469"/>
                  </a:lnTo>
                  <a:lnTo>
                    <a:pt x="33" y="544"/>
                  </a:lnTo>
                  <a:lnTo>
                    <a:pt x="75" y="608"/>
                  </a:lnTo>
                  <a:lnTo>
                    <a:pt x="118" y="672"/>
                  </a:lnTo>
                  <a:lnTo>
                    <a:pt x="171" y="715"/>
                  </a:lnTo>
                  <a:lnTo>
                    <a:pt x="246" y="757"/>
                  </a:lnTo>
                  <a:lnTo>
                    <a:pt x="320" y="779"/>
                  </a:lnTo>
                  <a:lnTo>
                    <a:pt x="395" y="789"/>
                  </a:lnTo>
                  <a:lnTo>
                    <a:pt x="470" y="779"/>
                  </a:lnTo>
                  <a:lnTo>
                    <a:pt x="544" y="757"/>
                  </a:lnTo>
                  <a:lnTo>
                    <a:pt x="608" y="715"/>
                  </a:lnTo>
                  <a:lnTo>
                    <a:pt x="672" y="672"/>
                  </a:lnTo>
                  <a:lnTo>
                    <a:pt x="715" y="608"/>
                  </a:lnTo>
                  <a:lnTo>
                    <a:pt x="758" y="544"/>
                  </a:lnTo>
                  <a:lnTo>
                    <a:pt x="779" y="469"/>
                  </a:lnTo>
                  <a:lnTo>
                    <a:pt x="790" y="395"/>
                  </a:lnTo>
                  <a:lnTo>
                    <a:pt x="779" y="320"/>
                  </a:lnTo>
                  <a:lnTo>
                    <a:pt x="758" y="245"/>
                  </a:lnTo>
                  <a:lnTo>
                    <a:pt x="715" y="171"/>
                  </a:lnTo>
                  <a:lnTo>
                    <a:pt x="672" y="117"/>
                  </a:lnTo>
                  <a:lnTo>
                    <a:pt x="608" y="64"/>
                  </a:lnTo>
                  <a:lnTo>
                    <a:pt x="544" y="32"/>
                  </a:lnTo>
                  <a:lnTo>
                    <a:pt x="470" y="11"/>
                  </a:lnTo>
                  <a:lnTo>
                    <a:pt x="39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57"/>
            <p:cNvSpPr/>
            <p:nvPr/>
          </p:nvSpPr>
          <p:spPr>
            <a:xfrm>
              <a:off x="6506391" y="1934577"/>
              <a:ext cx="9894" cy="38041"/>
            </a:xfrm>
            <a:custGeom>
              <a:rect b="b" l="l" r="r" t="t"/>
              <a:pathLst>
                <a:path extrusionOk="0" h="619" w="161">
                  <a:moveTo>
                    <a:pt x="76" y="0"/>
                  </a:moveTo>
                  <a:lnTo>
                    <a:pt x="44" y="11"/>
                  </a:lnTo>
                  <a:lnTo>
                    <a:pt x="22" y="21"/>
                  </a:lnTo>
                  <a:lnTo>
                    <a:pt x="1" y="53"/>
                  </a:lnTo>
                  <a:lnTo>
                    <a:pt x="1" y="85"/>
                  </a:lnTo>
                  <a:lnTo>
                    <a:pt x="1" y="544"/>
                  </a:lnTo>
                  <a:lnTo>
                    <a:pt x="1" y="576"/>
                  </a:lnTo>
                  <a:lnTo>
                    <a:pt x="22" y="597"/>
                  </a:lnTo>
                  <a:lnTo>
                    <a:pt x="44" y="619"/>
                  </a:lnTo>
                  <a:lnTo>
                    <a:pt x="108" y="619"/>
                  </a:lnTo>
                  <a:lnTo>
                    <a:pt x="140" y="597"/>
                  </a:lnTo>
                  <a:lnTo>
                    <a:pt x="150" y="576"/>
                  </a:lnTo>
                  <a:lnTo>
                    <a:pt x="161" y="544"/>
                  </a:lnTo>
                  <a:lnTo>
                    <a:pt x="161" y="85"/>
                  </a:lnTo>
                  <a:lnTo>
                    <a:pt x="150" y="53"/>
                  </a:lnTo>
                  <a:lnTo>
                    <a:pt x="140" y="21"/>
                  </a:lnTo>
                  <a:lnTo>
                    <a:pt x="108" y="11"/>
                  </a:lnTo>
                  <a:lnTo>
                    <a:pt x="7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57"/>
            <p:cNvSpPr/>
            <p:nvPr/>
          </p:nvSpPr>
          <p:spPr>
            <a:xfrm>
              <a:off x="6566065" y="1934577"/>
              <a:ext cx="9894" cy="38041"/>
            </a:xfrm>
            <a:custGeom>
              <a:rect b="b" l="l" r="r" t="t"/>
              <a:pathLst>
                <a:path extrusionOk="0" h="619" w="161">
                  <a:moveTo>
                    <a:pt x="86" y="0"/>
                  </a:moveTo>
                  <a:lnTo>
                    <a:pt x="54" y="11"/>
                  </a:lnTo>
                  <a:lnTo>
                    <a:pt x="22" y="21"/>
                  </a:lnTo>
                  <a:lnTo>
                    <a:pt x="11" y="53"/>
                  </a:lnTo>
                  <a:lnTo>
                    <a:pt x="0" y="85"/>
                  </a:lnTo>
                  <a:lnTo>
                    <a:pt x="0" y="544"/>
                  </a:lnTo>
                  <a:lnTo>
                    <a:pt x="11" y="576"/>
                  </a:lnTo>
                  <a:lnTo>
                    <a:pt x="22" y="597"/>
                  </a:lnTo>
                  <a:lnTo>
                    <a:pt x="54" y="619"/>
                  </a:lnTo>
                  <a:lnTo>
                    <a:pt x="118" y="619"/>
                  </a:lnTo>
                  <a:lnTo>
                    <a:pt x="139" y="597"/>
                  </a:lnTo>
                  <a:lnTo>
                    <a:pt x="160" y="576"/>
                  </a:lnTo>
                  <a:lnTo>
                    <a:pt x="160" y="544"/>
                  </a:lnTo>
                  <a:lnTo>
                    <a:pt x="160" y="85"/>
                  </a:lnTo>
                  <a:lnTo>
                    <a:pt x="160" y="53"/>
                  </a:lnTo>
                  <a:lnTo>
                    <a:pt x="139" y="21"/>
                  </a:lnTo>
                  <a:lnTo>
                    <a:pt x="118" y="11"/>
                  </a:lnTo>
                  <a:lnTo>
                    <a:pt x="8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57"/>
            <p:cNvSpPr/>
            <p:nvPr/>
          </p:nvSpPr>
          <p:spPr>
            <a:xfrm>
              <a:off x="6473021" y="1962724"/>
              <a:ext cx="136369" cy="9894"/>
            </a:xfrm>
            <a:custGeom>
              <a:rect b="b" l="l" r="r" t="t"/>
              <a:pathLst>
                <a:path extrusionOk="0" h="161" w="2219">
                  <a:moveTo>
                    <a:pt x="75" y="1"/>
                  </a:moveTo>
                  <a:lnTo>
                    <a:pt x="53" y="11"/>
                  </a:lnTo>
                  <a:lnTo>
                    <a:pt x="21" y="33"/>
                  </a:lnTo>
                  <a:lnTo>
                    <a:pt x="11" y="54"/>
                  </a:lnTo>
                  <a:lnTo>
                    <a:pt x="0" y="86"/>
                  </a:lnTo>
                  <a:lnTo>
                    <a:pt x="11" y="118"/>
                  </a:lnTo>
                  <a:lnTo>
                    <a:pt x="21" y="139"/>
                  </a:lnTo>
                  <a:lnTo>
                    <a:pt x="53" y="161"/>
                  </a:lnTo>
                  <a:lnTo>
                    <a:pt x="2165" y="161"/>
                  </a:lnTo>
                  <a:lnTo>
                    <a:pt x="2197" y="139"/>
                  </a:lnTo>
                  <a:lnTo>
                    <a:pt x="2207" y="118"/>
                  </a:lnTo>
                  <a:lnTo>
                    <a:pt x="2218" y="86"/>
                  </a:lnTo>
                  <a:lnTo>
                    <a:pt x="2207" y="54"/>
                  </a:lnTo>
                  <a:lnTo>
                    <a:pt x="2197" y="33"/>
                  </a:lnTo>
                  <a:lnTo>
                    <a:pt x="2165" y="11"/>
                  </a:lnTo>
                  <a:lnTo>
                    <a:pt x="2143"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57"/>
            <p:cNvSpPr/>
            <p:nvPr/>
          </p:nvSpPr>
          <p:spPr>
            <a:xfrm>
              <a:off x="6159717" y="1908335"/>
              <a:ext cx="112155" cy="64282"/>
            </a:xfrm>
            <a:custGeom>
              <a:rect b="b" l="l" r="r" t="t"/>
              <a:pathLst>
                <a:path extrusionOk="0" h="1046" w="1825">
                  <a:moveTo>
                    <a:pt x="449" y="1"/>
                  </a:moveTo>
                  <a:lnTo>
                    <a:pt x="353" y="11"/>
                  </a:lnTo>
                  <a:lnTo>
                    <a:pt x="278" y="33"/>
                  </a:lnTo>
                  <a:lnTo>
                    <a:pt x="193" y="75"/>
                  </a:lnTo>
                  <a:lnTo>
                    <a:pt x="129" y="129"/>
                  </a:lnTo>
                  <a:lnTo>
                    <a:pt x="76" y="203"/>
                  </a:lnTo>
                  <a:lnTo>
                    <a:pt x="33" y="278"/>
                  </a:lnTo>
                  <a:lnTo>
                    <a:pt x="12" y="363"/>
                  </a:lnTo>
                  <a:lnTo>
                    <a:pt x="1" y="448"/>
                  </a:lnTo>
                  <a:lnTo>
                    <a:pt x="1" y="971"/>
                  </a:lnTo>
                  <a:lnTo>
                    <a:pt x="1" y="1003"/>
                  </a:lnTo>
                  <a:lnTo>
                    <a:pt x="22" y="1024"/>
                  </a:lnTo>
                  <a:lnTo>
                    <a:pt x="44" y="1046"/>
                  </a:lnTo>
                  <a:lnTo>
                    <a:pt x="108" y="1046"/>
                  </a:lnTo>
                  <a:lnTo>
                    <a:pt x="140" y="1024"/>
                  </a:lnTo>
                  <a:lnTo>
                    <a:pt x="150" y="1003"/>
                  </a:lnTo>
                  <a:lnTo>
                    <a:pt x="161" y="971"/>
                  </a:lnTo>
                  <a:lnTo>
                    <a:pt x="161" y="448"/>
                  </a:lnTo>
                  <a:lnTo>
                    <a:pt x="161" y="395"/>
                  </a:lnTo>
                  <a:lnTo>
                    <a:pt x="182" y="342"/>
                  </a:lnTo>
                  <a:lnTo>
                    <a:pt x="204" y="288"/>
                  </a:lnTo>
                  <a:lnTo>
                    <a:pt x="246" y="246"/>
                  </a:lnTo>
                  <a:lnTo>
                    <a:pt x="289" y="214"/>
                  </a:lnTo>
                  <a:lnTo>
                    <a:pt x="332" y="182"/>
                  </a:lnTo>
                  <a:lnTo>
                    <a:pt x="385" y="171"/>
                  </a:lnTo>
                  <a:lnTo>
                    <a:pt x="449" y="161"/>
                  </a:lnTo>
                  <a:lnTo>
                    <a:pt x="1377" y="161"/>
                  </a:lnTo>
                  <a:lnTo>
                    <a:pt x="1430" y="171"/>
                  </a:lnTo>
                  <a:lnTo>
                    <a:pt x="1483" y="182"/>
                  </a:lnTo>
                  <a:lnTo>
                    <a:pt x="1537" y="214"/>
                  </a:lnTo>
                  <a:lnTo>
                    <a:pt x="1579" y="246"/>
                  </a:lnTo>
                  <a:lnTo>
                    <a:pt x="1611" y="288"/>
                  </a:lnTo>
                  <a:lnTo>
                    <a:pt x="1643" y="342"/>
                  </a:lnTo>
                  <a:lnTo>
                    <a:pt x="1654" y="395"/>
                  </a:lnTo>
                  <a:lnTo>
                    <a:pt x="1664" y="448"/>
                  </a:lnTo>
                  <a:lnTo>
                    <a:pt x="1664" y="971"/>
                  </a:lnTo>
                  <a:lnTo>
                    <a:pt x="1675" y="1003"/>
                  </a:lnTo>
                  <a:lnTo>
                    <a:pt x="1686" y="1024"/>
                  </a:lnTo>
                  <a:lnTo>
                    <a:pt x="1718" y="1046"/>
                  </a:lnTo>
                  <a:lnTo>
                    <a:pt x="1771" y="1046"/>
                  </a:lnTo>
                  <a:lnTo>
                    <a:pt x="1803" y="1024"/>
                  </a:lnTo>
                  <a:lnTo>
                    <a:pt x="1814" y="1003"/>
                  </a:lnTo>
                  <a:lnTo>
                    <a:pt x="1824" y="971"/>
                  </a:lnTo>
                  <a:lnTo>
                    <a:pt x="1824" y="448"/>
                  </a:lnTo>
                  <a:lnTo>
                    <a:pt x="1814" y="363"/>
                  </a:lnTo>
                  <a:lnTo>
                    <a:pt x="1792" y="278"/>
                  </a:lnTo>
                  <a:lnTo>
                    <a:pt x="1750" y="203"/>
                  </a:lnTo>
                  <a:lnTo>
                    <a:pt x="1696" y="129"/>
                  </a:lnTo>
                  <a:lnTo>
                    <a:pt x="1622" y="75"/>
                  </a:lnTo>
                  <a:lnTo>
                    <a:pt x="1547" y="33"/>
                  </a:lnTo>
                  <a:lnTo>
                    <a:pt x="1462" y="11"/>
                  </a:lnTo>
                  <a:lnTo>
                    <a:pt x="137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57"/>
            <p:cNvSpPr/>
            <p:nvPr/>
          </p:nvSpPr>
          <p:spPr>
            <a:xfrm>
              <a:off x="6191859" y="1854623"/>
              <a:ext cx="47873" cy="48549"/>
            </a:xfrm>
            <a:custGeom>
              <a:rect b="b" l="l" r="r" t="t"/>
              <a:pathLst>
                <a:path extrusionOk="0" h="790" w="779">
                  <a:moveTo>
                    <a:pt x="384" y="160"/>
                  </a:moveTo>
                  <a:lnTo>
                    <a:pt x="438" y="171"/>
                  </a:lnTo>
                  <a:lnTo>
                    <a:pt x="480" y="181"/>
                  </a:lnTo>
                  <a:lnTo>
                    <a:pt x="523" y="203"/>
                  </a:lnTo>
                  <a:lnTo>
                    <a:pt x="555" y="235"/>
                  </a:lnTo>
                  <a:lnTo>
                    <a:pt x="576" y="267"/>
                  </a:lnTo>
                  <a:lnTo>
                    <a:pt x="598" y="299"/>
                  </a:lnTo>
                  <a:lnTo>
                    <a:pt x="619" y="352"/>
                  </a:lnTo>
                  <a:lnTo>
                    <a:pt x="619" y="395"/>
                  </a:lnTo>
                  <a:lnTo>
                    <a:pt x="619" y="437"/>
                  </a:lnTo>
                  <a:lnTo>
                    <a:pt x="598" y="480"/>
                  </a:lnTo>
                  <a:lnTo>
                    <a:pt x="576" y="523"/>
                  </a:lnTo>
                  <a:lnTo>
                    <a:pt x="555" y="555"/>
                  </a:lnTo>
                  <a:lnTo>
                    <a:pt x="523" y="587"/>
                  </a:lnTo>
                  <a:lnTo>
                    <a:pt x="480" y="608"/>
                  </a:lnTo>
                  <a:lnTo>
                    <a:pt x="438" y="619"/>
                  </a:lnTo>
                  <a:lnTo>
                    <a:pt x="384" y="629"/>
                  </a:lnTo>
                  <a:lnTo>
                    <a:pt x="342" y="619"/>
                  </a:lnTo>
                  <a:lnTo>
                    <a:pt x="299" y="608"/>
                  </a:lnTo>
                  <a:lnTo>
                    <a:pt x="256" y="587"/>
                  </a:lnTo>
                  <a:lnTo>
                    <a:pt x="224" y="555"/>
                  </a:lnTo>
                  <a:lnTo>
                    <a:pt x="192" y="523"/>
                  </a:lnTo>
                  <a:lnTo>
                    <a:pt x="171" y="480"/>
                  </a:lnTo>
                  <a:lnTo>
                    <a:pt x="160" y="437"/>
                  </a:lnTo>
                  <a:lnTo>
                    <a:pt x="160" y="395"/>
                  </a:lnTo>
                  <a:lnTo>
                    <a:pt x="160" y="352"/>
                  </a:lnTo>
                  <a:lnTo>
                    <a:pt x="171" y="299"/>
                  </a:lnTo>
                  <a:lnTo>
                    <a:pt x="192" y="267"/>
                  </a:lnTo>
                  <a:lnTo>
                    <a:pt x="224" y="235"/>
                  </a:lnTo>
                  <a:lnTo>
                    <a:pt x="256" y="203"/>
                  </a:lnTo>
                  <a:lnTo>
                    <a:pt x="299" y="181"/>
                  </a:lnTo>
                  <a:lnTo>
                    <a:pt x="342" y="171"/>
                  </a:lnTo>
                  <a:lnTo>
                    <a:pt x="384" y="160"/>
                  </a:lnTo>
                  <a:close/>
                  <a:moveTo>
                    <a:pt x="384" y="0"/>
                  </a:moveTo>
                  <a:lnTo>
                    <a:pt x="310" y="11"/>
                  </a:lnTo>
                  <a:lnTo>
                    <a:pt x="235" y="32"/>
                  </a:lnTo>
                  <a:lnTo>
                    <a:pt x="171" y="64"/>
                  </a:lnTo>
                  <a:lnTo>
                    <a:pt x="107" y="117"/>
                  </a:lnTo>
                  <a:lnTo>
                    <a:pt x="64" y="171"/>
                  </a:lnTo>
                  <a:lnTo>
                    <a:pt x="32" y="245"/>
                  </a:lnTo>
                  <a:lnTo>
                    <a:pt x="0" y="320"/>
                  </a:lnTo>
                  <a:lnTo>
                    <a:pt x="0" y="395"/>
                  </a:lnTo>
                  <a:lnTo>
                    <a:pt x="0" y="469"/>
                  </a:lnTo>
                  <a:lnTo>
                    <a:pt x="32" y="544"/>
                  </a:lnTo>
                  <a:lnTo>
                    <a:pt x="64" y="608"/>
                  </a:lnTo>
                  <a:lnTo>
                    <a:pt x="107" y="672"/>
                  </a:lnTo>
                  <a:lnTo>
                    <a:pt x="171" y="715"/>
                  </a:lnTo>
                  <a:lnTo>
                    <a:pt x="235" y="757"/>
                  </a:lnTo>
                  <a:lnTo>
                    <a:pt x="310" y="779"/>
                  </a:lnTo>
                  <a:lnTo>
                    <a:pt x="384" y="789"/>
                  </a:lnTo>
                  <a:lnTo>
                    <a:pt x="470" y="779"/>
                  </a:lnTo>
                  <a:lnTo>
                    <a:pt x="544" y="757"/>
                  </a:lnTo>
                  <a:lnTo>
                    <a:pt x="608" y="715"/>
                  </a:lnTo>
                  <a:lnTo>
                    <a:pt x="662" y="672"/>
                  </a:lnTo>
                  <a:lnTo>
                    <a:pt x="715" y="608"/>
                  </a:lnTo>
                  <a:lnTo>
                    <a:pt x="747" y="544"/>
                  </a:lnTo>
                  <a:lnTo>
                    <a:pt x="768" y="469"/>
                  </a:lnTo>
                  <a:lnTo>
                    <a:pt x="779" y="395"/>
                  </a:lnTo>
                  <a:lnTo>
                    <a:pt x="768" y="320"/>
                  </a:lnTo>
                  <a:lnTo>
                    <a:pt x="747" y="245"/>
                  </a:lnTo>
                  <a:lnTo>
                    <a:pt x="715" y="171"/>
                  </a:lnTo>
                  <a:lnTo>
                    <a:pt x="662" y="117"/>
                  </a:lnTo>
                  <a:lnTo>
                    <a:pt x="608" y="64"/>
                  </a:lnTo>
                  <a:lnTo>
                    <a:pt x="544" y="32"/>
                  </a:lnTo>
                  <a:lnTo>
                    <a:pt x="470" y="11"/>
                  </a:lnTo>
                  <a:lnTo>
                    <a:pt x="3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57"/>
            <p:cNvSpPr/>
            <p:nvPr/>
          </p:nvSpPr>
          <p:spPr>
            <a:xfrm>
              <a:off x="6180735" y="1934577"/>
              <a:ext cx="9894" cy="38041"/>
            </a:xfrm>
            <a:custGeom>
              <a:rect b="b" l="l" r="r" t="t"/>
              <a:pathLst>
                <a:path extrusionOk="0" h="619" w="161">
                  <a:moveTo>
                    <a:pt x="85" y="0"/>
                  </a:moveTo>
                  <a:lnTo>
                    <a:pt x="54" y="11"/>
                  </a:lnTo>
                  <a:lnTo>
                    <a:pt x="22" y="21"/>
                  </a:lnTo>
                  <a:lnTo>
                    <a:pt x="11" y="53"/>
                  </a:lnTo>
                  <a:lnTo>
                    <a:pt x="0" y="85"/>
                  </a:lnTo>
                  <a:lnTo>
                    <a:pt x="0" y="544"/>
                  </a:lnTo>
                  <a:lnTo>
                    <a:pt x="11" y="576"/>
                  </a:lnTo>
                  <a:lnTo>
                    <a:pt x="22" y="597"/>
                  </a:lnTo>
                  <a:lnTo>
                    <a:pt x="54" y="619"/>
                  </a:lnTo>
                  <a:lnTo>
                    <a:pt x="117" y="619"/>
                  </a:lnTo>
                  <a:lnTo>
                    <a:pt x="139" y="597"/>
                  </a:lnTo>
                  <a:lnTo>
                    <a:pt x="160" y="576"/>
                  </a:lnTo>
                  <a:lnTo>
                    <a:pt x="160" y="544"/>
                  </a:lnTo>
                  <a:lnTo>
                    <a:pt x="160" y="85"/>
                  </a:lnTo>
                  <a:lnTo>
                    <a:pt x="160" y="53"/>
                  </a:lnTo>
                  <a:lnTo>
                    <a:pt x="139" y="21"/>
                  </a:lnTo>
                  <a:lnTo>
                    <a:pt x="117" y="11"/>
                  </a:lnTo>
                  <a:lnTo>
                    <a:pt x="8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57"/>
            <p:cNvSpPr/>
            <p:nvPr/>
          </p:nvSpPr>
          <p:spPr>
            <a:xfrm>
              <a:off x="6241024" y="1934577"/>
              <a:ext cx="9894" cy="38041"/>
            </a:xfrm>
            <a:custGeom>
              <a:rect b="b" l="l" r="r" t="t"/>
              <a:pathLst>
                <a:path extrusionOk="0" h="619" w="161">
                  <a:moveTo>
                    <a:pt x="75" y="0"/>
                  </a:moveTo>
                  <a:lnTo>
                    <a:pt x="43" y="11"/>
                  </a:lnTo>
                  <a:lnTo>
                    <a:pt x="22" y="21"/>
                  </a:lnTo>
                  <a:lnTo>
                    <a:pt x="0" y="53"/>
                  </a:lnTo>
                  <a:lnTo>
                    <a:pt x="0" y="85"/>
                  </a:lnTo>
                  <a:lnTo>
                    <a:pt x="0" y="544"/>
                  </a:lnTo>
                  <a:lnTo>
                    <a:pt x="0" y="576"/>
                  </a:lnTo>
                  <a:lnTo>
                    <a:pt x="22" y="597"/>
                  </a:lnTo>
                  <a:lnTo>
                    <a:pt x="43" y="619"/>
                  </a:lnTo>
                  <a:lnTo>
                    <a:pt x="107" y="619"/>
                  </a:lnTo>
                  <a:lnTo>
                    <a:pt x="128" y="597"/>
                  </a:lnTo>
                  <a:lnTo>
                    <a:pt x="150" y="576"/>
                  </a:lnTo>
                  <a:lnTo>
                    <a:pt x="160" y="544"/>
                  </a:lnTo>
                  <a:lnTo>
                    <a:pt x="160" y="85"/>
                  </a:lnTo>
                  <a:lnTo>
                    <a:pt x="150" y="53"/>
                  </a:lnTo>
                  <a:lnTo>
                    <a:pt x="128" y="21"/>
                  </a:lnTo>
                  <a:lnTo>
                    <a:pt x="107" y="11"/>
                  </a:lnTo>
                  <a:lnTo>
                    <a:pt x="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57"/>
            <p:cNvSpPr/>
            <p:nvPr/>
          </p:nvSpPr>
          <p:spPr>
            <a:xfrm>
              <a:off x="6147303" y="1962724"/>
              <a:ext cx="136369" cy="9894"/>
            </a:xfrm>
            <a:custGeom>
              <a:rect b="b" l="l" r="r" t="t"/>
              <a:pathLst>
                <a:path extrusionOk="0" h="161" w="2219">
                  <a:moveTo>
                    <a:pt x="86" y="1"/>
                  </a:moveTo>
                  <a:lnTo>
                    <a:pt x="54" y="11"/>
                  </a:lnTo>
                  <a:lnTo>
                    <a:pt x="32" y="33"/>
                  </a:lnTo>
                  <a:lnTo>
                    <a:pt x="11" y="54"/>
                  </a:lnTo>
                  <a:lnTo>
                    <a:pt x="0" y="86"/>
                  </a:lnTo>
                  <a:lnTo>
                    <a:pt x="11" y="118"/>
                  </a:lnTo>
                  <a:lnTo>
                    <a:pt x="32" y="139"/>
                  </a:lnTo>
                  <a:lnTo>
                    <a:pt x="54" y="161"/>
                  </a:lnTo>
                  <a:lnTo>
                    <a:pt x="2176" y="161"/>
                  </a:lnTo>
                  <a:lnTo>
                    <a:pt x="2197" y="139"/>
                  </a:lnTo>
                  <a:lnTo>
                    <a:pt x="2218" y="118"/>
                  </a:lnTo>
                  <a:lnTo>
                    <a:pt x="2218" y="86"/>
                  </a:lnTo>
                  <a:lnTo>
                    <a:pt x="2218" y="54"/>
                  </a:lnTo>
                  <a:lnTo>
                    <a:pt x="2197" y="33"/>
                  </a:lnTo>
                  <a:lnTo>
                    <a:pt x="2176" y="11"/>
                  </a:lnTo>
                  <a:lnTo>
                    <a:pt x="214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25" name="Google Shape;625;p57"/>
          <p:cNvGrpSpPr/>
          <p:nvPr/>
        </p:nvGrpSpPr>
        <p:grpSpPr>
          <a:xfrm>
            <a:off x="6815613" y="1700774"/>
            <a:ext cx="706572" cy="457197"/>
            <a:chOff x="221150" y="3178491"/>
            <a:chExt cx="465953" cy="300827"/>
          </a:xfrm>
        </p:grpSpPr>
        <p:sp>
          <p:nvSpPr>
            <p:cNvPr id="626" name="Google Shape;626;p57"/>
            <p:cNvSpPr/>
            <p:nvPr/>
          </p:nvSpPr>
          <p:spPr>
            <a:xfrm>
              <a:off x="304362" y="3178491"/>
              <a:ext cx="382742" cy="258234"/>
            </a:xfrm>
            <a:custGeom>
              <a:rect b="b" l="l" r="r" t="t"/>
              <a:pathLst>
                <a:path extrusionOk="0" h="4202" w="6228">
                  <a:moveTo>
                    <a:pt x="544" y="0"/>
                  </a:moveTo>
                  <a:lnTo>
                    <a:pt x="438" y="11"/>
                  </a:lnTo>
                  <a:lnTo>
                    <a:pt x="331" y="43"/>
                  </a:lnTo>
                  <a:lnTo>
                    <a:pt x="246" y="85"/>
                  </a:lnTo>
                  <a:lnTo>
                    <a:pt x="160" y="149"/>
                  </a:lnTo>
                  <a:lnTo>
                    <a:pt x="96" y="235"/>
                  </a:lnTo>
                  <a:lnTo>
                    <a:pt x="43" y="320"/>
                  </a:lnTo>
                  <a:lnTo>
                    <a:pt x="22" y="427"/>
                  </a:lnTo>
                  <a:lnTo>
                    <a:pt x="0" y="533"/>
                  </a:lnTo>
                  <a:lnTo>
                    <a:pt x="0" y="2090"/>
                  </a:lnTo>
                  <a:lnTo>
                    <a:pt x="11" y="2122"/>
                  </a:lnTo>
                  <a:lnTo>
                    <a:pt x="32" y="2143"/>
                  </a:lnTo>
                  <a:lnTo>
                    <a:pt x="54" y="2165"/>
                  </a:lnTo>
                  <a:lnTo>
                    <a:pt x="118" y="2165"/>
                  </a:lnTo>
                  <a:lnTo>
                    <a:pt x="139" y="2143"/>
                  </a:lnTo>
                  <a:lnTo>
                    <a:pt x="160" y="2122"/>
                  </a:lnTo>
                  <a:lnTo>
                    <a:pt x="160" y="2090"/>
                  </a:lnTo>
                  <a:lnTo>
                    <a:pt x="160" y="533"/>
                  </a:lnTo>
                  <a:lnTo>
                    <a:pt x="171" y="459"/>
                  </a:lnTo>
                  <a:lnTo>
                    <a:pt x="192" y="384"/>
                  </a:lnTo>
                  <a:lnTo>
                    <a:pt x="235" y="320"/>
                  </a:lnTo>
                  <a:lnTo>
                    <a:pt x="278" y="267"/>
                  </a:lnTo>
                  <a:lnTo>
                    <a:pt x="331" y="224"/>
                  </a:lnTo>
                  <a:lnTo>
                    <a:pt x="395" y="181"/>
                  </a:lnTo>
                  <a:lnTo>
                    <a:pt x="470" y="160"/>
                  </a:lnTo>
                  <a:lnTo>
                    <a:pt x="5759" y="160"/>
                  </a:lnTo>
                  <a:lnTo>
                    <a:pt x="5833" y="181"/>
                  </a:lnTo>
                  <a:lnTo>
                    <a:pt x="5897" y="224"/>
                  </a:lnTo>
                  <a:lnTo>
                    <a:pt x="5951" y="267"/>
                  </a:lnTo>
                  <a:lnTo>
                    <a:pt x="5993" y="320"/>
                  </a:lnTo>
                  <a:lnTo>
                    <a:pt x="6036" y="384"/>
                  </a:lnTo>
                  <a:lnTo>
                    <a:pt x="6057" y="459"/>
                  </a:lnTo>
                  <a:lnTo>
                    <a:pt x="6068" y="533"/>
                  </a:lnTo>
                  <a:lnTo>
                    <a:pt x="6068" y="3658"/>
                  </a:lnTo>
                  <a:lnTo>
                    <a:pt x="6057" y="3732"/>
                  </a:lnTo>
                  <a:lnTo>
                    <a:pt x="6036" y="3807"/>
                  </a:lnTo>
                  <a:lnTo>
                    <a:pt x="5993" y="3871"/>
                  </a:lnTo>
                  <a:lnTo>
                    <a:pt x="5951" y="3924"/>
                  </a:lnTo>
                  <a:lnTo>
                    <a:pt x="5897" y="3977"/>
                  </a:lnTo>
                  <a:lnTo>
                    <a:pt x="5833" y="4009"/>
                  </a:lnTo>
                  <a:lnTo>
                    <a:pt x="5759" y="4031"/>
                  </a:lnTo>
                  <a:lnTo>
                    <a:pt x="5684" y="4041"/>
                  </a:lnTo>
                  <a:lnTo>
                    <a:pt x="1259" y="4041"/>
                  </a:lnTo>
                  <a:lnTo>
                    <a:pt x="1237" y="4063"/>
                  </a:lnTo>
                  <a:lnTo>
                    <a:pt x="1216" y="4084"/>
                  </a:lnTo>
                  <a:lnTo>
                    <a:pt x="1216" y="4116"/>
                  </a:lnTo>
                  <a:lnTo>
                    <a:pt x="1216" y="4148"/>
                  </a:lnTo>
                  <a:lnTo>
                    <a:pt x="1237" y="4180"/>
                  </a:lnTo>
                  <a:lnTo>
                    <a:pt x="1259" y="4191"/>
                  </a:lnTo>
                  <a:lnTo>
                    <a:pt x="1291" y="4201"/>
                  </a:lnTo>
                  <a:lnTo>
                    <a:pt x="5684" y="4201"/>
                  </a:lnTo>
                  <a:lnTo>
                    <a:pt x="5791" y="4191"/>
                  </a:lnTo>
                  <a:lnTo>
                    <a:pt x="5897" y="4159"/>
                  </a:lnTo>
                  <a:lnTo>
                    <a:pt x="5983" y="4105"/>
                  </a:lnTo>
                  <a:lnTo>
                    <a:pt x="6068" y="4041"/>
                  </a:lnTo>
                  <a:lnTo>
                    <a:pt x="6132" y="3956"/>
                  </a:lnTo>
                  <a:lnTo>
                    <a:pt x="6185" y="3871"/>
                  </a:lnTo>
                  <a:lnTo>
                    <a:pt x="6217" y="3764"/>
                  </a:lnTo>
                  <a:lnTo>
                    <a:pt x="6228" y="3658"/>
                  </a:lnTo>
                  <a:lnTo>
                    <a:pt x="6228" y="533"/>
                  </a:lnTo>
                  <a:lnTo>
                    <a:pt x="6217" y="427"/>
                  </a:lnTo>
                  <a:lnTo>
                    <a:pt x="6185" y="320"/>
                  </a:lnTo>
                  <a:lnTo>
                    <a:pt x="6132" y="235"/>
                  </a:lnTo>
                  <a:lnTo>
                    <a:pt x="6068" y="149"/>
                  </a:lnTo>
                  <a:lnTo>
                    <a:pt x="5983" y="85"/>
                  </a:lnTo>
                  <a:lnTo>
                    <a:pt x="5897" y="43"/>
                  </a:lnTo>
                  <a:lnTo>
                    <a:pt x="5791" y="11"/>
                  </a:lnTo>
                  <a:lnTo>
                    <a:pt x="568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57"/>
            <p:cNvSpPr/>
            <p:nvPr/>
          </p:nvSpPr>
          <p:spPr>
            <a:xfrm>
              <a:off x="470846" y="3426834"/>
              <a:ext cx="49840" cy="52483"/>
            </a:xfrm>
            <a:custGeom>
              <a:rect b="b" l="l" r="r" t="t"/>
              <a:pathLst>
                <a:path extrusionOk="0" h="854" w="811">
                  <a:moveTo>
                    <a:pt x="650" y="160"/>
                  </a:moveTo>
                  <a:lnTo>
                    <a:pt x="650" y="694"/>
                  </a:lnTo>
                  <a:lnTo>
                    <a:pt x="160" y="694"/>
                  </a:lnTo>
                  <a:lnTo>
                    <a:pt x="160" y="160"/>
                  </a:lnTo>
                  <a:close/>
                  <a:moveTo>
                    <a:pt x="43" y="0"/>
                  </a:moveTo>
                  <a:lnTo>
                    <a:pt x="21" y="22"/>
                  </a:lnTo>
                  <a:lnTo>
                    <a:pt x="0" y="43"/>
                  </a:lnTo>
                  <a:lnTo>
                    <a:pt x="0" y="75"/>
                  </a:lnTo>
                  <a:lnTo>
                    <a:pt x="0" y="779"/>
                  </a:lnTo>
                  <a:lnTo>
                    <a:pt x="0" y="811"/>
                  </a:lnTo>
                  <a:lnTo>
                    <a:pt x="21" y="832"/>
                  </a:lnTo>
                  <a:lnTo>
                    <a:pt x="43" y="854"/>
                  </a:lnTo>
                  <a:lnTo>
                    <a:pt x="768" y="854"/>
                  </a:lnTo>
                  <a:lnTo>
                    <a:pt x="789" y="832"/>
                  </a:lnTo>
                  <a:lnTo>
                    <a:pt x="810" y="811"/>
                  </a:lnTo>
                  <a:lnTo>
                    <a:pt x="810" y="779"/>
                  </a:lnTo>
                  <a:lnTo>
                    <a:pt x="810" y="75"/>
                  </a:lnTo>
                  <a:lnTo>
                    <a:pt x="810" y="43"/>
                  </a:lnTo>
                  <a:lnTo>
                    <a:pt x="789" y="22"/>
                  </a:lnTo>
                  <a:lnTo>
                    <a:pt x="76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57"/>
            <p:cNvSpPr/>
            <p:nvPr/>
          </p:nvSpPr>
          <p:spPr>
            <a:xfrm>
              <a:off x="432129" y="3469423"/>
              <a:ext cx="127212" cy="9894"/>
            </a:xfrm>
            <a:custGeom>
              <a:rect b="b" l="l" r="r" t="t"/>
              <a:pathLst>
                <a:path extrusionOk="0" h="161" w="2070">
                  <a:moveTo>
                    <a:pt x="86" y="1"/>
                  </a:moveTo>
                  <a:lnTo>
                    <a:pt x="54" y="11"/>
                  </a:lnTo>
                  <a:lnTo>
                    <a:pt x="33" y="33"/>
                  </a:lnTo>
                  <a:lnTo>
                    <a:pt x="12" y="54"/>
                  </a:lnTo>
                  <a:lnTo>
                    <a:pt x="1" y="86"/>
                  </a:lnTo>
                  <a:lnTo>
                    <a:pt x="12" y="118"/>
                  </a:lnTo>
                  <a:lnTo>
                    <a:pt x="33" y="139"/>
                  </a:lnTo>
                  <a:lnTo>
                    <a:pt x="54" y="161"/>
                  </a:lnTo>
                  <a:lnTo>
                    <a:pt x="2016" y="161"/>
                  </a:lnTo>
                  <a:lnTo>
                    <a:pt x="2038" y="139"/>
                  </a:lnTo>
                  <a:lnTo>
                    <a:pt x="2059" y="118"/>
                  </a:lnTo>
                  <a:lnTo>
                    <a:pt x="2070" y="86"/>
                  </a:lnTo>
                  <a:lnTo>
                    <a:pt x="2059" y="54"/>
                  </a:lnTo>
                  <a:lnTo>
                    <a:pt x="2038" y="33"/>
                  </a:lnTo>
                  <a:lnTo>
                    <a:pt x="2016" y="11"/>
                  </a:lnTo>
                  <a:lnTo>
                    <a:pt x="198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57"/>
            <p:cNvSpPr/>
            <p:nvPr/>
          </p:nvSpPr>
          <p:spPr>
            <a:xfrm>
              <a:off x="522592" y="3259059"/>
              <a:ext cx="53159" cy="57092"/>
            </a:xfrm>
            <a:custGeom>
              <a:rect b="b" l="l" r="r" t="t"/>
              <a:pathLst>
                <a:path extrusionOk="0" h="929" w="865">
                  <a:moveTo>
                    <a:pt x="779" y="1"/>
                  </a:moveTo>
                  <a:lnTo>
                    <a:pt x="758" y="11"/>
                  </a:lnTo>
                  <a:lnTo>
                    <a:pt x="726" y="33"/>
                  </a:lnTo>
                  <a:lnTo>
                    <a:pt x="22" y="800"/>
                  </a:lnTo>
                  <a:lnTo>
                    <a:pt x="11" y="822"/>
                  </a:lnTo>
                  <a:lnTo>
                    <a:pt x="0" y="854"/>
                  </a:lnTo>
                  <a:lnTo>
                    <a:pt x="11" y="886"/>
                  </a:lnTo>
                  <a:lnTo>
                    <a:pt x="32" y="907"/>
                  </a:lnTo>
                  <a:lnTo>
                    <a:pt x="54" y="928"/>
                  </a:lnTo>
                  <a:lnTo>
                    <a:pt x="118" y="928"/>
                  </a:lnTo>
                  <a:lnTo>
                    <a:pt x="139" y="907"/>
                  </a:lnTo>
                  <a:lnTo>
                    <a:pt x="843" y="139"/>
                  </a:lnTo>
                  <a:lnTo>
                    <a:pt x="864" y="107"/>
                  </a:lnTo>
                  <a:lnTo>
                    <a:pt x="864" y="86"/>
                  </a:lnTo>
                  <a:lnTo>
                    <a:pt x="864" y="54"/>
                  </a:lnTo>
                  <a:lnTo>
                    <a:pt x="843" y="22"/>
                  </a:lnTo>
                  <a:lnTo>
                    <a:pt x="811" y="11"/>
                  </a:lnTo>
                  <a:lnTo>
                    <a:pt x="77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57"/>
            <p:cNvSpPr/>
            <p:nvPr/>
          </p:nvSpPr>
          <p:spPr>
            <a:xfrm>
              <a:off x="470846" y="3292491"/>
              <a:ext cx="40007" cy="27593"/>
            </a:xfrm>
            <a:custGeom>
              <a:rect b="b" l="l" r="r" t="t"/>
              <a:pathLst>
                <a:path extrusionOk="0" h="449" w="651">
                  <a:moveTo>
                    <a:pt x="53" y="0"/>
                  </a:moveTo>
                  <a:lnTo>
                    <a:pt x="32" y="11"/>
                  </a:lnTo>
                  <a:lnTo>
                    <a:pt x="11" y="43"/>
                  </a:lnTo>
                  <a:lnTo>
                    <a:pt x="0" y="64"/>
                  </a:lnTo>
                  <a:lnTo>
                    <a:pt x="0" y="96"/>
                  </a:lnTo>
                  <a:lnTo>
                    <a:pt x="11" y="128"/>
                  </a:lnTo>
                  <a:lnTo>
                    <a:pt x="43" y="150"/>
                  </a:lnTo>
                  <a:lnTo>
                    <a:pt x="533" y="438"/>
                  </a:lnTo>
                  <a:lnTo>
                    <a:pt x="576" y="448"/>
                  </a:lnTo>
                  <a:lnTo>
                    <a:pt x="608" y="438"/>
                  </a:lnTo>
                  <a:lnTo>
                    <a:pt x="640" y="406"/>
                  </a:lnTo>
                  <a:lnTo>
                    <a:pt x="650" y="374"/>
                  </a:lnTo>
                  <a:lnTo>
                    <a:pt x="650" y="342"/>
                  </a:lnTo>
                  <a:lnTo>
                    <a:pt x="640" y="320"/>
                  </a:lnTo>
                  <a:lnTo>
                    <a:pt x="618" y="299"/>
                  </a:lnTo>
                  <a:lnTo>
                    <a:pt x="117" y="11"/>
                  </a:lnTo>
                  <a:lnTo>
                    <a:pt x="8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57"/>
            <p:cNvSpPr/>
            <p:nvPr/>
          </p:nvSpPr>
          <p:spPr>
            <a:xfrm>
              <a:off x="396792" y="3295134"/>
              <a:ext cx="61639" cy="58997"/>
            </a:xfrm>
            <a:custGeom>
              <a:rect b="b" l="l" r="r" t="t"/>
              <a:pathLst>
                <a:path extrusionOk="0" h="960" w="1003">
                  <a:moveTo>
                    <a:pt x="885" y="0"/>
                  </a:moveTo>
                  <a:lnTo>
                    <a:pt x="864" y="21"/>
                  </a:lnTo>
                  <a:lnTo>
                    <a:pt x="21" y="821"/>
                  </a:lnTo>
                  <a:lnTo>
                    <a:pt x="0" y="843"/>
                  </a:lnTo>
                  <a:lnTo>
                    <a:pt x="0" y="875"/>
                  </a:lnTo>
                  <a:lnTo>
                    <a:pt x="0" y="907"/>
                  </a:lnTo>
                  <a:lnTo>
                    <a:pt x="21" y="928"/>
                  </a:lnTo>
                  <a:lnTo>
                    <a:pt x="43" y="949"/>
                  </a:lnTo>
                  <a:lnTo>
                    <a:pt x="75" y="960"/>
                  </a:lnTo>
                  <a:lnTo>
                    <a:pt x="107" y="949"/>
                  </a:lnTo>
                  <a:lnTo>
                    <a:pt x="139" y="938"/>
                  </a:lnTo>
                  <a:lnTo>
                    <a:pt x="970" y="139"/>
                  </a:lnTo>
                  <a:lnTo>
                    <a:pt x="992" y="107"/>
                  </a:lnTo>
                  <a:lnTo>
                    <a:pt x="1002" y="85"/>
                  </a:lnTo>
                  <a:lnTo>
                    <a:pt x="992" y="53"/>
                  </a:lnTo>
                  <a:lnTo>
                    <a:pt x="981" y="21"/>
                  </a:lnTo>
                  <a:lnTo>
                    <a:pt x="949" y="11"/>
                  </a:lnTo>
                  <a:lnTo>
                    <a:pt x="917"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57"/>
            <p:cNvSpPr/>
            <p:nvPr/>
          </p:nvSpPr>
          <p:spPr>
            <a:xfrm>
              <a:off x="445280" y="3272150"/>
              <a:ext cx="36074" cy="36136"/>
            </a:xfrm>
            <a:custGeom>
              <a:rect b="b" l="l" r="r" t="t"/>
              <a:pathLst>
                <a:path extrusionOk="0" h="588" w="587">
                  <a:moveTo>
                    <a:pt x="299" y="161"/>
                  </a:moveTo>
                  <a:lnTo>
                    <a:pt x="352" y="172"/>
                  </a:lnTo>
                  <a:lnTo>
                    <a:pt x="395" y="203"/>
                  </a:lnTo>
                  <a:lnTo>
                    <a:pt x="416" y="246"/>
                  </a:lnTo>
                  <a:lnTo>
                    <a:pt x="427" y="299"/>
                  </a:lnTo>
                  <a:lnTo>
                    <a:pt x="416" y="353"/>
                  </a:lnTo>
                  <a:lnTo>
                    <a:pt x="395" y="395"/>
                  </a:lnTo>
                  <a:lnTo>
                    <a:pt x="352" y="417"/>
                  </a:lnTo>
                  <a:lnTo>
                    <a:pt x="299" y="427"/>
                  </a:lnTo>
                  <a:lnTo>
                    <a:pt x="245" y="417"/>
                  </a:lnTo>
                  <a:lnTo>
                    <a:pt x="203" y="395"/>
                  </a:lnTo>
                  <a:lnTo>
                    <a:pt x="171" y="353"/>
                  </a:lnTo>
                  <a:lnTo>
                    <a:pt x="160" y="299"/>
                  </a:lnTo>
                  <a:lnTo>
                    <a:pt x="171" y="246"/>
                  </a:lnTo>
                  <a:lnTo>
                    <a:pt x="203" y="203"/>
                  </a:lnTo>
                  <a:lnTo>
                    <a:pt x="245" y="172"/>
                  </a:lnTo>
                  <a:lnTo>
                    <a:pt x="299" y="161"/>
                  </a:lnTo>
                  <a:close/>
                  <a:moveTo>
                    <a:pt x="299" y="1"/>
                  </a:moveTo>
                  <a:lnTo>
                    <a:pt x="235" y="12"/>
                  </a:lnTo>
                  <a:lnTo>
                    <a:pt x="181" y="22"/>
                  </a:lnTo>
                  <a:lnTo>
                    <a:pt x="128" y="54"/>
                  </a:lnTo>
                  <a:lnTo>
                    <a:pt x="85" y="86"/>
                  </a:lnTo>
                  <a:lnTo>
                    <a:pt x="53" y="129"/>
                  </a:lnTo>
                  <a:lnTo>
                    <a:pt x="21" y="182"/>
                  </a:lnTo>
                  <a:lnTo>
                    <a:pt x="11" y="235"/>
                  </a:lnTo>
                  <a:lnTo>
                    <a:pt x="0" y="299"/>
                  </a:lnTo>
                  <a:lnTo>
                    <a:pt x="11" y="353"/>
                  </a:lnTo>
                  <a:lnTo>
                    <a:pt x="21" y="406"/>
                  </a:lnTo>
                  <a:lnTo>
                    <a:pt x="53" y="459"/>
                  </a:lnTo>
                  <a:lnTo>
                    <a:pt x="85" y="502"/>
                  </a:lnTo>
                  <a:lnTo>
                    <a:pt x="128" y="545"/>
                  </a:lnTo>
                  <a:lnTo>
                    <a:pt x="181" y="566"/>
                  </a:lnTo>
                  <a:lnTo>
                    <a:pt x="235" y="587"/>
                  </a:lnTo>
                  <a:lnTo>
                    <a:pt x="352" y="587"/>
                  </a:lnTo>
                  <a:lnTo>
                    <a:pt x="405" y="566"/>
                  </a:lnTo>
                  <a:lnTo>
                    <a:pt x="459" y="545"/>
                  </a:lnTo>
                  <a:lnTo>
                    <a:pt x="501" y="502"/>
                  </a:lnTo>
                  <a:lnTo>
                    <a:pt x="544" y="459"/>
                  </a:lnTo>
                  <a:lnTo>
                    <a:pt x="565" y="406"/>
                  </a:lnTo>
                  <a:lnTo>
                    <a:pt x="587" y="353"/>
                  </a:lnTo>
                  <a:lnTo>
                    <a:pt x="587" y="299"/>
                  </a:lnTo>
                  <a:lnTo>
                    <a:pt x="587" y="235"/>
                  </a:lnTo>
                  <a:lnTo>
                    <a:pt x="565" y="182"/>
                  </a:lnTo>
                  <a:lnTo>
                    <a:pt x="544" y="129"/>
                  </a:lnTo>
                  <a:lnTo>
                    <a:pt x="501" y="86"/>
                  </a:lnTo>
                  <a:lnTo>
                    <a:pt x="459" y="54"/>
                  </a:lnTo>
                  <a:lnTo>
                    <a:pt x="405" y="22"/>
                  </a:lnTo>
                  <a:lnTo>
                    <a:pt x="352" y="12"/>
                  </a:lnTo>
                  <a:lnTo>
                    <a:pt x="2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57"/>
            <p:cNvSpPr/>
            <p:nvPr/>
          </p:nvSpPr>
          <p:spPr>
            <a:xfrm>
              <a:off x="499669" y="3303615"/>
              <a:ext cx="36074" cy="36136"/>
            </a:xfrm>
            <a:custGeom>
              <a:rect b="b" l="l" r="r" t="t"/>
              <a:pathLst>
                <a:path extrusionOk="0" h="588" w="587">
                  <a:moveTo>
                    <a:pt x="299" y="161"/>
                  </a:moveTo>
                  <a:lnTo>
                    <a:pt x="352" y="171"/>
                  </a:lnTo>
                  <a:lnTo>
                    <a:pt x="395" y="203"/>
                  </a:lnTo>
                  <a:lnTo>
                    <a:pt x="416" y="246"/>
                  </a:lnTo>
                  <a:lnTo>
                    <a:pt x="427" y="299"/>
                  </a:lnTo>
                  <a:lnTo>
                    <a:pt x="416" y="353"/>
                  </a:lnTo>
                  <a:lnTo>
                    <a:pt x="395" y="395"/>
                  </a:lnTo>
                  <a:lnTo>
                    <a:pt x="352" y="417"/>
                  </a:lnTo>
                  <a:lnTo>
                    <a:pt x="299" y="427"/>
                  </a:lnTo>
                  <a:lnTo>
                    <a:pt x="245" y="417"/>
                  </a:lnTo>
                  <a:lnTo>
                    <a:pt x="203" y="395"/>
                  </a:lnTo>
                  <a:lnTo>
                    <a:pt x="171" y="353"/>
                  </a:lnTo>
                  <a:lnTo>
                    <a:pt x="160" y="299"/>
                  </a:lnTo>
                  <a:lnTo>
                    <a:pt x="171" y="246"/>
                  </a:lnTo>
                  <a:lnTo>
                    <a:pt x="203" y="203"/>
                  </a:lnTo>
                  <a:lnTo>
                    <a:pt x="245" y="171"/>
                  </a:lnTo>
                  <a:lnTo>
                    <a:pt x="299" y="161"/>
                  </a:lnTo>
                  <a:close/>
                  <a:moveTo>
                    <a:pt x="299" y="1"/>
                  </a:moveTo>
                  <a:lnTo>
                    <a:pt x="235" y="11"/>
                  </a:lnTo>
                  <a:lnTo>
                    <a:pt x="181" y="22"/>
                  </a:lnTo>
                  <a:lnTo>
                    <a:pt x="128" y="54"/>
                  </a:lnTo>
                  <a:lnTo>
                    <a:pt x="86" y="86"/>
                  </a:lnTo>
                  <a:lnTo>
                    <a:pt x="54" y="129"/>
                  </a:lnTo>
                  <a:lnTo>
                    <a:pt x="22" y="182"/>
                  </a:lnTo>
                  <a:lnTo>
                    <a:pt x="11" y="235"/>
                  </a:lnTo>
                  <a:lnTo>
                    <a:pt x="0" y="299"/>
                  </a:lnTo>
                  <a:lnTo>
                    <a:pt x="11" y="353"/>
                  </a:lnTo>
                  <a:lnTo>
                    <a:pt x="22" y="417"/>
                  </a:lnTo>
                  <a:lnTo>
                    <a:pt x="54" y="459"/>
                  </a:lnTo>
                  <a:lnTo>
                    <a:pt x="86" y="502"/>
                  </a:lnTo>
                  <a:lnTo>
                    <a:pt x="128" y="545"/>
                  </a:lnTo>
                  <a:lnTo>
                    <a:pt x="181" y="566"/>
                  </a:lnTo>
                  <a:lnTo>
                    <a:pt x="235" y="587"/>
                  </a:lnTo>
                  <a:lnTo>
                    <a:pt x="352" y="587"/>
                  </a:lnTo>
                  <a:lnTo>
                    <a:pt x="416" y="566"/>
                  </a:lnTo>
                  <a:lnTo>
                    <a:pt x="459" y="545"/>
                  </a:lnTo>
                  <a:lnTo>
                    <a:pt x="501" y="502"/>
                  </a:lnTo>
                  <a:lnTo>
                    <a:pt x="544" y="459"/>
                  </a:lnTo>
                  <a:lnTo>
                    <a:pt x="565" y="417"/>
                  </a:lnTo>
                  <a:lnTo>
                    <a:pt x="587" y="353"/>
                  </a:lnTo>
                  <a:lnTo>
                    <a:pt x="587" y="299"/>
                  </a:lnTo>
                  <a:lnTo>
                    <a:pt x="587" y="235"/>
                  </a:lnTo>
                  <a:lnTo>
                    <a:pt x="565" y="182"/>
                  </a:lnTo>
                  <a:lnTo>
                    <a:pt x="544" y="129"/>
                  </a:lnTo>
                  <a:lnTo>
                    <a:pt x="501" y="86"/>
                  </a:lnTo>
                  <a:lnTo>
                    <a:pt x="459" y="54"/>
                  </a:lnTo>
                  <a:lnTo>
                    <a:pt x="416" y="22"/>
                  </a:lnTo>
                  <a:lnTo>
                    <a:pt x="352" y="11"/>
                  </a:lnTo>
                  <a:lnTo>
                    <a:pt x="2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57"/>
            <p:cNvSpPr/>
            <p:nvPr/>
          </p:nvSpPr>
          <p:spPr>
            <a:xfrm>
              <a:off x="562539" y="3235460"/>
              <a:ext cx="36136" cy="36750"/>
            </a:xfrm>
            <a:custGeom>
              <a:rect b="b" l="l" r="r" t="t"/>
              <a:pathLst>
                <a:path extrusionOk="0" h="598" w="588">
                  <a:moveTo>
                    <a:pt x="289" y="161"/>
                  </a:moveTo>
                  <a:lnTo>
                    <a:pt x="342" y="171"/>
                  </a:lnTo>
                  <a:lnTo>
                    <a:pt x="385" y="203"/>
                  </a:lnTo>
                  <a:lnTo>
                    <a:pt x="417" y="246"/>
                  </a:lnTo>
                  <a:lnTo>
                    <a:pt x="427" y="299"/>
                  </a:lnTo>
                  <a:lnTo>
                    <a:pt x="417" y="353"/>
                  </a:lnTo>
                  <a:lnTo>
                    <a:pt x="385" y="395"/>
                  </a:lnTo>
                  <a:lnTo>
                    <a:pt x="342" y="427"/>
                  </a:lnTo>
                  <a:lnTo>
                    <a:pt x="289" y="438"/>
                  </a:lnTo>
                  <a:lnTo>
                    <a:pt x="246" y="427"/>
                  </a:lnTo>
                  <a:lnTo>
                    <a:pt x="204" y="395"/>
                  </a:lnTo>
                  <a:lnTo>
                    <a:pt x="172" y="353"/>
                  </a:lnTo>
                  <a:lnTo>
                    <a:pt x="161" y="299"/>
                  </a:lnTo>
                  <a:lnTo>
                    <a:pt x="172" y="246"/>
                  </a:lnTo>
                  <a:lnTo>
                    <a:pt x="204" y="203"/>
                  </a:lnTo>
                  <a:lnTo>
                    <a:pt x="246" y="171"/>
                  </a:lnTo>
                  <a:lnTo>
                    <a:pt x="289" y="161"/>
                  </a:lnTo>
                  <a:close/>
                  <a:moveTo>
                    <a:pt x="289" y="1"/>
                  </a:moveTo>
                  <a:lnTo>
                    <a:pt x="235" y="11"/>
                  </a:lnTo>
                  <a:lnTo>
                    <a:pt x="182" y="33"/>
                  </a:lnTo>
                  <a:lnTo>
                    <a:pt x="129" y="54"/>
                  </a:lnTo>
                  <a:lnTo>
                    <a:pt x="86" y="97"/>
                  </a:lnTo>
                  <a:lnTo>
                    <a:pt x="54" y="139"/>
                  </a:lnTo>
                  <a:lnTo>
                    <a:pt x="22" y="182"/>
                  </a:lnTo>
                  <a:lnTo>
                    <a:pt x="1" y="235"/>
                  </a:lnTo>
                  <a:lnTo>
                    <a:pt x="1" y="299"/>
                  </a:lnTo>
                  <a:lnTo>
                    <a:pt x="1" y="363"/>
                  </a:lnTo>
                  <a:lnTo>
                    <a:pt x="22" y="417"/>
                  </a:lnTo>
                  <a:lnTo>
                    <a:pt x="54" y="459"/>
                  </a:lnTo>
                  <a:lnTo>
                    <a:pt x="86" y="502"/>
                  </a:lnTo>
                  <a:lnTo>
                    <a:pt x="129" y="545"/>
                  </a:lnTo>
                  <a:lnTo>
                    <a:pt x="182" y="566"/>
                  </a:lnTo>
                  <a:lnTo>
                    <a:pt x="235" y="587"/>
                  </a:lnTo>
                  <a:lnTo>
                    <a:pt x="289" y="598"/>
                  </a:lnTo>
                  <a:lnTo>
                    <a:pt x="353" y="587"/>
                  </a:lnTo>
                  <a:lnTo>
                    <a:pt x="406" y="566"/>
                  </a:lnTo>
                  <a:lnTo>
                    <a:pt x="459" y="545"/>
                  </a:lnTo>
                  <a:lnTo>
                    <a:pt x="502" y="502"/>
                  </a:lnTo>
                  <a:lnTo>
                    <a:pt x="534" y="459"/>
                  </a:lnTo>
                  <a:lnTo>
                    <a:pt x="566" y="417"/>
                  </a:lnTo>
                  <a:lnTo>
                    <a:pt x="577" y="363"/>
                  </a:lnTo>
                  <a:lnTo>
                    <a:pt x="587" y="299"/>
                  </a:lnTo>
                  <a:lnTo>
                    <a:pt x="577" y="235"/>
                  </a:lnTo>
                  <a:lnTo>
                    <a:pt x="566" y="182"/>
                  </a:lnTo>
                  <a:lnTo>
                    <a:pt x="534" y="139"/>
                  </a:lnTo>
                  <a:lnTo>
                    <a:pt x="502" y="97"/>
                  </a:lnTo>
                  <a:lnTo>
                    <a:pt x="459" y="54"/>
                  </a:lnTo>
                  <a:lnTo>
                    <a:pt x="406" y="33"/>
                  </a:lnTo>
                  <a:lnTo>
                    <a:pt x="353" y="11"/>
                  </a:lnTo>
                  <a:lnTo>
                    <a:pt x="28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57"/>
            <p:cNvSpPr/>
            <p:nvPr/>
          </p:nvSpPr>
          <p:spPr>
            <a:xfrm>
              <a:off x="394825" y="3230236"/>
              <a:ext cx="216260" cy="152777"/>
            </a:xfrm>
            <a:custGeom>
              <a:rect b="b" l="l" r="r" t="t"/>
              <a:pathLst>
                <a:path extrusionOk="0" h="2486" w="3519">
                  <a:moveTo>
                    <a:pt x="75" y="0"/>
                  </a:moveTo>
                  <a:lnTo>
                    <a:pt x="43" y="11"/>
                  </a:lnTo>
                  <a:lnTo>
                    <a:pt x="21" y="32"/>
                  </a:lnTo>
                  <a:lnTo>
                    <a:pt x="0" y="54"/>
                  </a:lnTo>
                  <a:lnTo>
                    <a:pt x="0" y="86"/>
                  </a:lnTo>
                  <a:lnTo>
                    <a:pt x="0" y="2400"/>
                  </a:lnTo>
                  <a:lnTo>
                    <a:pt x="0" y="2432"/>
                  </a:lnTo>
                  <a:lnTo>
                    <a:pt x="21" y="2464"/>
                  </a:lnTo>
                  <a:lnTo>
                    <a:pt x="43" y="2474"/>
                  </a:lnTo>
                  <a:lnTo>
                    <a:pt x="75" y="2485"/>
                  </a:lnTo>
                  <a:lnTo>
                    <a:pt x="3434" y="2485"/>
                  </a:lnTo>
                  <a:lnTo>
                    <a:pt x="3466" y="2474"/>
                  </a:lnTo>
                  <a:lnTo>
                    <a:pt x="3487" y="2464"/>
                  </a:lnTo>
                  <a:lnTo>
                    <a:pt x="3508" y="2432"/>
                  </a:lnTo>
                  <a:lnTo>
                    <a:pt x="3519" y="2400"/>
                  </a:lnTo>
                  <a:lnTo>
                    <a:pt x="3508" y="2378"/>
                  </a:lnTo>
                  <a:lnTo>
                    <a:pt x="3487" y="2346"/>
                  </a:lnTo>
                  <a:lnTo>
                    <a:pt x="3466" y="2336"/>
                  </a:lnTo>
                  <a:lnTo>
                    <a:pt x="3434" y="2325"/>
                  </a:lnTo>
                  <a:lnTo>
                    <a:pt x="160" y="2325"/>
                  </a:lnTo>
                  <a:lnTo>
                    <a:pt x="160" y="86"/>
                  </a:lnTo>
                  <a:lnTo>
                    <a:pt x="149" y="54"/>
                  </a:lnTo>
                  <a:lnTo>
                    <a:pt x="128" y="32"/>
                  </a:lnTo>
                  <a:lnTo>
                    <a:pt x="107" y="11"/>
                  </a:lnTo>
                  <a:lnTo>
                    <a:pt x="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57"/>
            <p:cNvSpPr/>
            <p:nvPr/>
          </p:nvSpPr>
          <p:spPr>
            <a:xfrm>
              <a:off x="380383" y="3230236"/>
              <a:ext cx="38041" cy="24275"/>
            </a:xfrm>
            <a:custGeom>
              <a:rect b="b" l="l" r="r" t="t"/>
              <a:pathLst>
                <a:path extrusionOk="0" h="395" w="619">
                  <a:moveTo>
                    <a:pt x="310" y="0"/>
                  </a:moveTo>
                  <a:lnTo>
                    <a:pt x="278" y="11"/>
                  </a:lnTo>
                  <a:lnTo>
                    <a:pt x="256" y="32"/>
                  </a:lnTo>
                  <a:lnTo>
                    <a:pt x="32" y="256"/>
                  </a:lnTo>
                  <a:lnTo>
                    <a:pt x="11" y="278"/>
                  </a:lnTo>
                  <a:lnTo>
                    <a:pt x="0" y="310"/>
                  </a:lnTo>
                  <a:lnTo>
                    <a:pt x="11" y="342"/>
                  </a:lnTo>
                  <a:lnTo>
                    <a:pt x="32" y="363"/>
                  </a:lnTo>
                  <a:lnTo>
                    <a:pt x="54" y="384"/>
                  </a:lnTo>
                  <a:lnTo>
                    <a:pt x="86" y="395"/>
                  </a:lnTo>
                  <a:lnTo>
                    <a:pt x="118" y="384"/>
                  </a:lnTo>
                  <a:lnTo>
                    <a:pt x="139" y="363"/>
                  </a:lnTo>
                  <a:lnTo>
                    <a:pt x="310" y="192"/>
                  </a:lnTo>
                  <a:lnTo>
                    <a:pt x="480" y="363"/>
                  </a:lnTo>
                  <a:lnTo>
                    <a:pt x="512" y="384"/>
                  </a:lnTo>
                  <a:lnTo>
                    <a:pt x="534" y="395"/>
                  </a:lnTo>
                  <a:lnTo>
                    <a:pt x="566" y="384"/>
                  </a:lnTo>
                  <a:lnTo>
                    <a:pt x="598" y="363"/>
                  </a:lnTo>
                  <a:lnTo>
                    <a:pt x="608" y="342"/>
                  </a:lnTo>
                  <a:lnTo>
                    <a:pt x="619" y="310"/>
                  </a:lnTo>
                  <a:lnTo>
                    <a:pt x="608" y="278"/>
                  </a:lnTo>
                  <a:lnTo>
                    <a:pt x="598" y="256"/>
                  </a:lnTo>
                  <a:lnTo>
                    <a:pt x="363" y="32"/>
                  </a:lnTo>
                  <a:lnTo>
                    <a:pt x="342" y="11"/>
                  </a:lnTo>
                  <a:lnTo>
                    <a:pt x="310"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57"/>
            <p:cNvSpPr/>
            <p:nvPr/>
          </p:nvSpPr>
          <p:spPr>
            <a:xfrm>
              <a:off x="586814" y="3359356"/>
              <a:ext cx="24275" cy="37365"/>
            </a:xfrm>
            <a:custGeom>
              <a:rect b="b" l="l" r="r" t="t"/>
              <a:pathLst>
                <a:path extrusionOk="0" h="608" w="395">
                  <a:moveTo>
                    <a:pt x="54" y="0"/>
                  </a:moveTo>
                  <a:lnTo>
                    <a:pt x="32" y="21"/>
                  </a:lnTo>
                  <a:lnTo>
                    <a:pt x="11" y="43"/>
                  </a:lnTo>
                  <a:lnTo>
                    <a:pt x="0" y="75"/>
                  </a:lnTo>
                  <a:lnTo>
                    <a:pt x="11" y="107"/>
                  </a:lnTo>
                  <a:lnTo>
                    <a:pt x="32" y="139"/>
                  </a:lnTo>
                  <a:lnTo>
                    <a:pt x="192" y="299"/>
                  </a:lnTo>
                  <a:lnTo>
                    <a:pt x="32" y="469"/>
                  </a:lnTo>
                  <a:lnTo>
                    <a:pt x="11" y="501"/>
                  </a:lnTo>
                  <a:lnTo>
                    <a:pt x="0" y="533"/>
                  </a:lnTo>
                  <a:lnTo>
                    <a:pt x="11" y="565"/>
                  </a:lnTo>
                  <a:lnTo>
                    <a:pt x="32" y="587"/>
                  </a:lnTo>
                  <a:lnTo>
                    <a:pt x="54" y="608"/>
                  </a:lnTo>
                  <a:lnTo>
                    <a:pt x="118" y="608"/>
                  </a:lnTo>
                  <a:lnTo>
                    <a:pt x="139" y="587"/>
                  </a:lnTo>
                  <a:lnTo>
                    <a:pt x="363" y="363"/>
                  </a:lnTo>
                  <a:lnTo>
                    <a:pt x="384" y="331"/>
                  </a:lnTo>
                  <a:lnTo>
                    <a:pt x="395" y="299"/>
                  </a:lnTo>
                  <a:lnTo>
                    <a:pt x="384" y="277"/>
                  </a:lnTo>
                  <a:lnTo>
                    <a:pt x="363" y="245"/>
                  </a:lnTo>
                  <a:lnTo>
                    <a:pt x="139" y="21"/>
                  </a:lnTo>
                  <a:lnTo>
                    <a:pt x="11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57"/>
            <p:cNvSpPr/>
            <p:nvPr/>
          </p:nvSpPr>
          <p:spPr>
            <a:xfrm>
              <a:off x="221150" y="3385536"/>
              <a:ext cx="167834" cy="93780"/>
            </a:xfrm>
            <a:custGeom>
              <a:rect b="b" l="l" r="r" t="t"/>
              <a:pathLst>
                <a:path extrusionOk="0" h="1526" w="2731">
                  <a:moveTo>
                    <a:pt x="576" y="1"/>
                  </a:moveTo>
                  <a:lnTo>
                    <a:pt x="512" y="11"/>
                  </a:lnTo>
                  <a:lnTo>
                    <a:pt x="448" y="33"/>
                  </a:lnTo>
                  <a:lnTo>
                    <a:pt x="395" y="54"/>
                  </a:lnTo>
                  <a:lnTo>
                    <a:pt x="288" y="107"/>
                  </a:lnTo>
                  <a:lnTo>
                    <a:pt x="181" y="193"/>
                  </a:lnTo>
                  <a:lnTo>
                    <a:pt x="107" y="289"/>
                  </a:lnTo>
                  <a:lnTo>
                    <a:pt x="43" y="395"/>
                  </a:lnTo>
                  <a:lnTo>
                    <a:pt x="22" y="459"/>
                  </a:lnTo>
                  <a:lnTo>
                    <a:pt x="11" y="523"/>
                  </a:lnTo>
                  <a:lnTo>
                    <a:pt x="0" y="587"/>
                  </a:lnTo>
                  <a:lnTo>
                    <a:pt x="0" y="651"/>
                  </a:lnTo>
                  <a:lnTo>
                    <a:pt x="0" y="1451"/>
                  </a:lnTo>
                  <a:lnTo>
                    <a:pt x="0" y="1483"/>
                  </a:lnTo>
                  <a:lnTo>
                    <a:pt x="22" y="1504"/>
                  </a:lnTo>
                  <a:lnTo>
                    <a:pt x="43" y="1526"/>
                  </a:lnTo>
                  <a:lnTo>
                    <a:pt x="107" y="1526"/>
                  </a:lnTo>
                  <a:lnTo>
                    <a:pt x="128" y="1504"/>
                  </a:lnTo>
                  <a:lnTo>
                    <a:pt x="149" y="1483"/>
                  </a:lnTo>
                  <a:lnTo>
                    <a:pt x="160" y="1451"/>
                  </a:lnTo>
                  <a:lnTo>
                    <a:pt x="160" y="651"/>
                  </a:lnTo>
                  <a:lnTo>
                    <a:pt x="171" y="555"/>
                  </a:lnTo>
                  <a:lnTo>
                    <a:pt x="192" y="459"/>
                  </a:lnTo>
                  <a:lnTo>
                    <a:pt x="235" y="374"/>
                  </a:lnTo>
                  <a:lnTo>
                    <a:pt x="299" y="299"/>
                  </a:lnTo>
                  <a:lnTo>
                    <a:pt x="373" y="246"/>
                  </a:lnTo>
                  <a:lnTo>
                    <a:pt x="459" y="193"/>
                  </a:lnTo>
                  <a:lnTo>
                    <a:pt x="544" y="171"/>
                  </a:lnTo>
                  <a:lnTo>
                    <a:pt x="651" y="161"/>
                  </a:lnTo>
                  <a:lnTo>
                    <a:pt x="2080" y="161"/>
                  </a:lnTo>
                  <a:lnTo>
                    <a:pt x="2176" y="171"/>
                  </a:lnTo>
                  <a:lnTo>
                    <a:pt x="2272" y="193"/>
                  </a:lnTo>
                  <a:lnTo>
                    <a:pt x="2357" y="246"/>
                  </a:lnTo>
                  <a:lnTo>
                    <a:pt x="2421" y="299"/>
                  </a:lnTo>
                  <a:lnTo>
                    <a:pt x="2485" y="374"/>
                  </a:lnTo>
                  <a:lnTo>
                    <a:pt x="2527" y="459"/>
                  </a:lnTo>
                  <a:lnTo>
                    <a:pt x="2559" y="555"/>
                  </a:lnTo>
                  <a:lnTo>
                    <a:pt x="2570" y="651"/>
                  </a:lnTo>
                  <a:lnTo>
                    <a:pt x="2570" y="1451"/>
                  </a:lnTo>
                  <a:lnTo>
                    <a:pt x="2570" y="1483"/>
                  </a:lnTo>
                  <a:lnTo>
                    <a:pt x="2591" y="1504"/>
                  </a:lnTo>
                  <a:lnTo>
                    <a:pt x="2613" y="1526"/>
                  </a:lnTo>
                  <a:lnTo>
                    <a:pt x="2677" y="1526"/>
                  </a:lnTo>
                  <a:lnTo>
                    <a:pt x="2709" y="1504"/>
                  </a:lnTo>
                  <a:lnTo>
                    <a:pt x="2719" y="1483"/>
                  </a:lnTo>
                  <a:lnTo>
                    <a:pt x="2730" y="1451"/>
                  </a:lnTo>
                  <a:lnTo>
                    <a:pt x="2730" y="651"/>
                  </a:lnTo>
                  <a:lnTo>
                    <a:pt x="2730" y="587"/>
                  </a:lnTo>
                  <a:lnTo>
                    <a:pt x="2719" y="523"/>
                  </a:lnTo>
                  <a:lnTo>
                    <a:pt x="2698" y="459"/>
                  </a:lnTo>
                  <a:lnTo>
                    <a:pt x="2677" y="395"/>
                  </a:lnTo>
                  <a:lnTo>
                    <a:pt x="2613" y="289"/>
                  </a:lnTo>
                  <a:lnTo>
                    <a:pt x="2538" y="193"/>
                  </a:lnTo>
                  <a:lnTo>
                    <a:pt x="2442" y="107"/>
                  </a:lnTo>
                  <a:lnTo>
                    <a:pt x="2336" y="54"/>
                  </a:lnTo>
                  <a:lnTo>
                    <a:pt x="2272" y="33"/>
                  </a:lnTo>
                  <a:lnTo>
                    <a:pt x="2208" y="11"/>
                  </a:lnTo>
                  <a:lnTo>
                    <a:pt x="214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57"/>
            <p:cNvSpPr/>
            <p:nvPr/>
          </p:nvSpPr>
          <p:spPr>
            <a:xfrm>
              <a:off x="270253" y="3302324"/>
              <a:ext cx="68891" cy="68891"/>
            </a:xfrm>
            <a:custGeom>
              <a:rect b="b" l="l" r="r" t="t"/>
              <a:pathLst>
                <a:path extrusionOk="0" h="1121" w="1121">
                  <a:moveTo>
                    <a:pt x="566" y="160"/>
                  </a:moveTo>
                  <a:lnTo>
                    <a:pt x="641" y="171"/>
                  </a:lnTo>
                  <a:lnTo>
                    <a:pt x="715" y="192"/>
                  </a:lnTo>
                  <a:lnTo>
                    <a:pt x="790" y="235"/>
                  </a:lnTo>
                  <a:lnTo>
                    <a:pt x="843" y="278"/>
                  </a:lnTo>
                  <a:lnTo>
                    <a:pt x="897" y="342"/>
                  </a:lnTo>
                  <a:lnTo>
                    <a:pt x="929" y="406"/>
                  </a:lnTo>
                  <a:lnTo>
                    <a:pt x="961" y="480"/>
                  </a:lnTo>
                  <a:lnTo>
                    <a:pt x="961" y="566"/>
                  </a:lnTo>
                  <a:lnTo>
                    <a:pt x="961" y="640"/>
                  </a:lnTo>
                  <a:lnTo>
                    <a:pt x="929" y="715"/>
                  </a:lnTo>
                  <a:lnTo>
                    <a:pt x="897" y="790"/>
                  </a:lnTo>
                  <a:lnTo>
                    <a:pt x="843" y="843"/>
                  </a:lnTo>
                  <a:lnTo>
                    <a:pt x="790" y="896"/>
                  </a:lnTo>
                  <a:lnTo>
                    <a:pt x="715" y="928"/>
                  </a:lnTo>
                  <a:lnTo>
                    <a:pt x="641" y="960"/>
                  </a:lnTo>
                  <a:lnTo>
                    <a:pt x="481" y="960"/>
                  </a:lnTo>
                  <a:lnTo>
                    <a:pt x="406" y="928"/>
                  </a:lnTo>
                  <a:lnTo>
                    <a:pt x="342" y="896"/>
                  </a:lnTo>
                  <a:lnTo>
                    <a:pt x="278" y="843"/>
                  </a:lnTo>
                  <a:lnTo>
                    <a:pt x="236" y="790"/>
                  </a:lnTo>
                  <a:lnTo>
                    <a:pt x="193" y="715"/>
                  </a:lnTo>
                  <a:lnTo>
                    <a:pt x="172" y="640"/>
                  </a:lnTo>
                  <a:lnTo>
                    <a:pt x="161" y="566"/>
                  </a:lnTo>
                  <a:lnTo>
                    <a:pt x="172" y="480"/>
                  </a:lnTo>
                  <a:lnTo>
                    <a:pt x="193" y="406"/>
                  </a:lnTo>
                  <a:lnTo>
                    <a:pt x="236" y="342"/>
                  </a:lnTo>
                  <a:lnTo>
                    <a:pt x="278" y="278"/>
                  </a:lnTo>
                  <a:lnTo>
                    <a:pt x="342" y="235"/>
                  </a:lnTo>
                  <a:lnTo>
                    <a:pt x="406" y="192"/>
                  </a:lnTo>
                  <a:lnTo>
                    <a:pt x="481" y="171"/>
                  </a:lnTo>
                  <a:lnTo>
                    <a:pt x="566" y="160"/>
                  </a:lnTo>
                  <a:close/>
                  <a:moveTo>
                    <a:pt x="566" y="0"/>
                  </a:moveTo>
                  <a:lnTo>
                    <a:pt x="449" y="11"/>
                  </a:lnTo>
                  <a:lnTo>
                    <a:pt x="342" y="43"/>
                  </a:lnTo>
                  <a:lnTo>
                    <a:pt x="246" y="96"/>
                  </a:lnTo>
                  <a:lnTo>
                    <a:pt x="172" y="171"/>
                  </a:lnTo>
                  <a:lnTo>
                    <a:pt x="97" y="246"/>
                  </a:lnTo>
                  <a:lnTo>
                    <a:pt x="44" y="342"/>
                  </a:lnTo>
                  <a:lnTo>
                    <a:pt x="12" y="448"/>
                  </a:lnTo>
                  <a:lnTo>
                    <a:pt x="1" y="566"/>
                  </a:lnTo>
                  <a:lnTo>
                    <a:pt x="12" y="672"/>
                  </a:lnTo>
                  <a:lnTo>
                    <a:pt x="44" y="779"/>
                  </a:lnTo>
                  <a:lnTo>
                    <a:pt x="97" y="875"/>
                  </a:lnTo>
                  <a:lnTo>
                    <a:pt x="172" y="960"/>
                  </a:lnTo>
                  <a:lnTo>
                    <a:pt x="246" y="1024"/>
                  </a:lnTo>
                  <a:lnTo>
                    <a:pt x="342" y="1077"/>
                  </a:lnTo>
                  <a:lnTo>
                    <a:pt x="449" y="1109"/>
                  </a:lnTo>
                  <a:lnTo>
                    <a:pt x="566" y="1120"/>
                  </a:lnTo>
                  <a:lnTo>
                    <a:pt x="673" y="1109"/>
                  </a:lnTo>
                  <a:lnTo>
                    <a:pt x="779" y="1077"/>
                  </a:lnTo>
                  <a:lnTo>
                    <a:pt x="875" y="1024"/>
                  </a:lnTo>
                  <a:lnTo>
                    <a:pt x="961" y="960"/>
                  </a:lnTo>
                  <a:lnTo>
                    <a:pt x="1025" y="875"/>
                  </a:lnTo>
                  <a:lnTo>
                    <a:pt x="1078" y="779"/>
                  </a:lnTo>
                  <a:lnTo>
                    <a:pt x="1110" y="672"/>
                  </a:lnTo>
                  <a:lnTo>
                    <a:pt x="1121" y="566"/>
                  </a:lnTo>
                  <a:lnTo>
                    <a:pt x="1110" y="448"/>
                  </a:lnTo>
                  <a:lnTo>
                    <a:pt x="1078" y="342"/>
                  </a:lnTo>
                  <a:lnTo>
                    <a:pt x="1025" y="246"/>
                  </a:lnTo>
                  <a:lnTo>
                    <a:pt x="961" y="171"/>
                  </a:lnTo>
                  <a:lnTo>
                    <a:pt x="875" y="96"/>
                  </a:lnTo>
                  <a:lnTo>
                    <a:pt x="779" y="43"/>
                  </a:lnTo>
                  <a:lnTo>
                    <a:pt x="673" y="11"/>
                  </a:lnTo>
                  <a:lnTo>
                    <a:pt x="56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57"/>
            <p:cNvSpPr/>
            <p:nvPr/>
          </p:nvSpPr>
          <p:spPr>
            <a:xfrm>
              <a:off x="253906" y="3425544"/>
              <a:ext cx="9894" cy="53773"/>
            </a:xfrm>
            <a:custGeom>
              <a:rect b="b" l="l" r="r" t="t"/>
              <a:pathLst>
                <a:path extrusionOk="0" h="875" w="161">
                  <a:moveTo>
                    <a:pt x="75" y="0"/>
                  </a:moveTo>
                  <a:lnTo>
                    <a:pt x="43" y="11"/>
                  </a:lnTo>
                  <a:lnTo>
                    <a:pt x="22" y="32"/>
                  </a:lnTo>
                  <a:lnTo>
                    <a:pt x="0" y="53"/>
                  </a:lnTo>
                  <a:lnTo>
                    <a:pt x="0" y="85"/>
                  </a:lnTo>
                  <a:lnTo>
                    <a:pt x="0" y="800"/>
                  </a:lnTo>
                  <a:lnTo>
                    <a:pt x="0" y="832"/>
                  </a:lnTo>
                  <a:lnTo>
                    <a:pt x="22" y="853"/>
                  </a:lnTo>
                  <a:lnTo>
                    <a:pt x="43" y="875"/>
                  </a:lnTo>
                  <a:lnTo>
                    <a:pt x="107" y="875"/>
                  </a:lnTo>
                  <a:lnTo>
                    <a:pt x="128" y="853"/>
                  </a:lnTo>
                  <a:lnTo>
                    <a:pt x="150" y="832"/>
                  </a:lnTo>
                  <a:lnTo>
                    <a:pt x="160" y="800"/>
                  </a:lnTo>
                  <a:lnTo>
                    <a:pt x="160" y="85"/>
                  </a:lnTo>
                  <a:lnTo>
                    <a:pt x="150" y="53"/>
                  </a:lnTo>
                  <a:lnTo>
                    <a:pt x="128" y="32"/>
                  </a:lnTo>
                  <a:lnTo>
                    <a:pt x="107" y="11"/>
                  </a:lnTo>
                  <a:lnTo>
                    <a:pt x="7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57"/>
            <p:cNvSpPr/>
            <p:nvPr/>
          </p:nvSpPr>
          <p:spPr>
            <a:xfrm>
              <a:off x="346275" y="3425544"/>
              <a:ext cx="9894" cy="53773"/>
            </a:xfrm>
            <a:custGeom>
              <a:rect b="b" l="l" r="r" t="t"/>
              <a:pathLst>
                <a:path extrusionOk="0" h="875" w="161">
                  <a:moveTo>
                    <a:pt x="76" y="0"/>
                  </a:moveTo>
                  <a:lnTo>
                    <a:pt x="54" y="11"/>
                  </a:lnTo>
                  <a:lnTo>
                    <a:pt x="22" y="32"/>
                  </a:lnTo>
                  <a:lnTo>
                    <a:pt x="12" y="53"/>
                  </a:lnTo>
                  <a:lnTo>
                    <a:pt x="1" y="85"/>
                  </a:lnTo>
                  <a:lnTo>
                    <a:pt x="1" y="800"/>
                  </a:lnTo>
                  <a:lnTo>
                    <a:pt x="12" y="832"/>
                  </a:lnTo>
                  <a:lnTo>
                    <a:pt x="22" y="853"/>
                  </a:lnTo>
                  <a:lnTo>
                    <a:pt x="54" y="875"/>
                  </a:lnTo>
                  <a:lnTo>
                    <a:pt x="108" y="875"/>
                  </a:lnTo>
                  <a:lnTo>
                    <a:pt x="140" y="853"/>
                  </a:lnTo>
                  <a:lnTo>
                    <a:pt x="150" y="832"/>
                  </a:lnTo>
                  <a:lnTo>
                    <a:pt x="161" y="800"/>
                  </a:lnTo>
                  <a:lnTo>
                    <a:pt x="161" y="85"/>
                  </a:lnTo>
                  <a:lnTo>
                    <a:pt x="150" y="53"/>
                  </a:lnTo>
                  <a:lnTo>
                    <a:pt x="140" y="32"/>
                  </a:lnTo>
                  <a:lnTo>
                    <a:pt x="108" y="11"/>
                  </a:lnTo>
                  <a:lnTo>
                    <a:pt x="7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642" name="Google Shape;642;p57"/>
          <p:cNvGraphicFramePr/>
          <p:nvPr/>
        </p:nvGraphicFramePr>
        <p:xfrm>
          <a:off x="676575" y="2236328"/>
          <a:ext cx="3000000" cy="3000000"/>
        </p:xfrm>
        <a:graphic>
          <a:graphicData uri="http://schemas.openxmlformats.org/drawingml/2006/table">
            <a:tbl>
              <a:tblPr>
                <a:noFill/>
                <a:tableStyleId>{2005B3AA-67A4-4ED7-8900-62AA94717CC9}</a:tableStyleId>
              </a:tblPr>
              <a:tblGrid>
                <a:gridCol w="2596975"/>
                <a:gridCol w="2596975"/>
                <a:gridCol w="2596825"/>
              </a:tblGrid>
              <a:tr h="426950">
                <a:tc>
                  <a:txBody>
                    <a:bodyPr/>
                    <a:lstStyle/>
                    <a:p>
                      <a:pPr indent="0" lvl="0" marL="0" rtl="0" algn="ctr">
                        <a:lnSpc>
                          <a:spcPct val="115000"/>
                        </a:lnSpc>
                        <a:spcBef>
                          <a:spcPts val="0"/>
                        </a:spcBef>
                        <a:spcAft>
                          <a:spcPts val="0"/>
                        </a:spcAft>
                        <a:buNone/>
                      </a:pPr>
                      <a:r>
                        <a:rPr lang="en" sz="1200">
                          <a:solidFill>
                            <a:schemeClr val="dk2"/>
                          </a:solidFill>
                          <a:latin typeface="Open Sans ExtraBold"/>
                          <a:ea typeface="Open Sans ExtraBold"/>
                          <a:cs typeface="Open Sans ExtraBold"/>
                          <a:sym typeface="Open Sans ExtraBold"/>
                        </a:rPr>
                        <a:t>Financial Strength</a:t>
                      </a:r>
                      <a:endParaRPr sz="1200">
                        <a:solidFill>
                          <a:schemeClr val="dk2"/>
                        </a:solidFill>
                        <a:latin typeface="Open Sans ExtraBold"/>
                        <a:ea typeface="Open Sans ExtraBold"/>
                        <a:cs typeface="Open Sans ExtraBold"/>
                        <a:sym typeface="Open Sans ExtraBo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solidFill>
                            <a:schemeClr val="dk2"/>
                          </a:solidFill>
                          <a:latin typeface="Open Sans ExtraBold"/>
                          <a:ea typeface="Open Sans ExtraBold"/>
                          <a:cs typeface="Open Sans ExtraBold"/>
                          <a:sym typeface="Open Sans ExtraBold"/>
                        </a:rPr>
                        <a:t>Global Vision</a:t>
                      </a:r>
                      <a:endParaRPr sz="1200">
                        <a:latin typeface="Open Sans ExtraBold"/>
                        <a:ea typeface="Open Sans ExtraBold"/>
                        <a:cs typeface="Open Sans ExtraBold"/>
                        <a:sym typeface="Open Sans ExtraBo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200">
                          <a:solidFill>
                            <a:schemeClr val="dk2"/>
                          </a:solidFill>
                          <a:latin typeface="Open Sans ExtraBold"/>
                          <a:ea typeface="Open Sans ExtraBold"/>
                          <a:cs typeface="Open Sans ExtraBold"/>
                          <a:sym typeface="Open Sans ExtraBold"/>
                        </a:rPr>
                        <a:t>Technology Leader</a:t>
                      </a:r>
                      <a:endParaRPr sz="1200">
                        <a:solidFill>
                          <a:schemeClr val="dk2"/>
                        </a:solidFill>
                        <a:latin typeface="Open Sans ExtraBold"/>
                        <a:ea typeface="Open Sans ExtraBold"/>
                        <a:cs typeface="Open Sans ExtraBold"/>
                        <a:sym typeface="Open Sans ExtraBold"/>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608800">
                <a:tc>
                  <a:txBody>
                    <a:bodyPr/>
                    <a:lstStyle/>
                    <a:p>
                      <a:pPr indent="0" lvl="0" marL="0" rtl="0" algn="ctr">
                        <a:lnSpc>
                          <a:spcPct val="115000"/>
                        </a:lnSpc>
                        <a:spcBef>
                          <a:spcPts val="0"/>
                        </a:spcBef>
                        <a:spcAft>
                          <a:spcPts val="0"/>
                        </a:spcAft>
                        <a:buNone/>
                      </a:pPr>
                      <a:r>
                        <a:rPr b="1" lang="en" sz="1100">
                          <a:solidFill>
                            <a:schemeClr val="lt1"/>
                          </a:solidFill>
                          <a:latin typeface="Open Sans"/>
                          <a:ea typeface="Open Sans"/>
                          <a:cs typeface="Open Sans"/>
                          <a:sym typeface="Open Sans"/>
                        </a:rPr>
                        <a:t>$3.152B </a:t>
                      </a:r>
                      <a:br>
                        <a:rPr lang="en" sz="1100">
                          <a:solidFill>
                            <a:schemeClr val="lt1"/>
                          </a:solidFill>
                          <a:latin typeface="Open Sans"/>
                          <a:ea typeface="Open Sans"/>
                          <a:cs typeface="Open Sans"/>
                          <a:sym typeface="Open Sans"/>
                        </a:rPr>
                      </a:br>
                      <a:r>
                        <a:rPr lang="en" sz="1100">
                          <a:solidFill>
                            <a:schemeClr val="lt1"/>
                          </a:solidFill>
                          <a:latin typeface="Open Sans"/>
                          <a:ea typeface="Open Sans"/>
                          <a:cs typeface="Open Sans"/>
                          <a:sym typeface="Open Sans"/>
                        </a:rPr>
                        <a:t>in non-GAAP Revenue</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100">
                          <a:solidFill>
                            <a:schemeClr val="lt1"/>
                          </a:solidFill>
                          <a:latin typeface="Open Sans"/>
                          <a:ea typeface="Open Sans"/>
                          <a:cs typeface="Open Sans"/>
                          <a:sym typeface="Open Sans"/>
                        </a:rPr>
                        <a:t>11,000+</a:t>
                      </a:r>
                      <a:br>
                        <a:rPr lang="en" sz="1100">
                          <a:solidFill>
                            <a:schemeClr val="lt1"/>
                          </a:solidFill>
                          <a:latin typeface="Open Sans"/>
                          <a:ea typeface="Open Sans"/>
                          <a:cs typeface="Open Sans"/>
                          <a:sym typeface="Open Sans"/>
                        </a:rPr>
                      </a:br>
                      <a:r>
                        <a:rPr lang="en" sz="1100">
                          <a:solidFill>
                            <a:schemeClr val="lt1"/>
                          </a:solidFill>
                          <a:latin typeface="Open Sans"/>
                          <a:ea typeface="Open Sans"/>
                          <a:cs typeface="Open Sans"/>
                          <a:sym typeface="Open Sans"/>
                        </a:rPr>
                        <a:t>employees</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solidFill>
                            <a:schemeClr val="lt1"/>
                          </a:solidFill>
                          <a:latin typeface="Open Sans"/>
                          <a:ea typeface="Open Sans"/>
                          <a:cs typeface="Open Sans"/>
                          <a:sym typeface="Open Sans"/>
                        </a:rPr>
                        <a:t>R&amp;D centers in</a:t>
                      </a:r>
                      <a:endParaRPr sz="1100">
                        <a:solidFill>
                          <a:schemeClr val="lt1"/>
                        </a:solidFill>
                        <a:latin typeface="Open Sans"/>
                        <a:ea typeface="Open Sans"/>
                        <a:cs typeface="Open Sans"/>
                        <a:sym typeface="Open Sans"/>
                      </a:endParaRPr>
                    </a:p>
                    <a:p>
                      <a:pPr indent="0" lvl="0" marL="0" rtl="0" algn="ctr">
                        <a:lnSpc>
                          <a:spcPct val="115000"/>
                        </a:lnSpc>
                        <a:spcBef>
                          <a:spcPts val="0"/>
                        </a:spcBef>
                        <a:spcAft>
                          <a:spcPts val="0"/>
                        </a:spcAft>
                        <a:buNone/>
                      </a:pPr>
                      <a:r>
                        <a:rPr b="1" lang="en" sz="1100">
                          <a:solidFill>
                            <a:schemeClr val="lt1"/>
                          </a:solidFill>
                          <a:latin typeface="Open Sans"/>
                          <a:ea typeface="Open Sans"/>
                          <a:cs typeface="Open Sans"/>
                          <a:sym typeface="Open Sans"/>
                        </a:rPr>
                        <a:t>15 countries</a:t>
                      </a:r>
                      <a:endParaRPr sz="1100">
                        <a:solidFill>
                          <a:schemeClr val="lt1"/>
                        </a:solidFill>
                        <a:latin typeface="Open Sans"/>
                        <a:ea typeface="Open Sans"/>
                        <a:cs typeface="Open Sans"/>
                        <a:sym typeface="Open Sans"/>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608800">
                <a:tc>
                  <a:txBody>
                    <a:bodyPr/>
                    <a:lstStyle/>
                    <a:p>
                      <a:pPr indent="0" lvl="0" marL="0" rtl="0" algn="ctr">
                        <a:lnSpc>
                          <a:spcPct val="115000"/>
                        </a:lnSpc>
                        <a:spcBef>
                          <a:spcPts val="0"/>
                        </a:spcBef>
                        <a:spcAft>
                          <a:spcPts val="0"/>
                        </a:spcAft>
                        <a:buNone/>
                      </a:pPr>
                      <a:r>
                        <a:rPr b="1" lang="en" sz="1100">
                          <a:solidFill>
                            <a:schemeClr val="lt1"/>
                          </a:solidFill>
                          <a:latin typeface="Open Sans"/>
                          <a:ea typeface="Open Sans"/>
                          <a:cs typeface="Open Sans"/>
                          <a:sym typeface="Open Sans"/>
                        </a:rPr>
                        <a:t>≈$1.3B ARR</a:t>
                      </a:r>
                      <a:br>
                        <a:rPr lang="en" sz="1100">
                          <a:solidFill>
                            <a:schemeClr val="lt1"/>
                          </a:solidFill>
                          <a:latin typeface="Open Sans"/>
                          <a:ea typeface="Open Sans"/>
                          <a:cs typeface="Open Sans"/>
                          <a:sym typeface="Open Sans"/>
                        </a:rPr>
                      </a:br>
                      <a:r>
                        <a:rPr lang="en" sz="1100">
                          <a:solidFill>
                            <a:schemeClr val="lt1"/>
                          </a:solidFill>
                          <a:latin typeface="Open Sans"/>
                          <a:ea typeface="Open Sans"/>
                          <a:cs typeface="Open Sans"/>
                          <a:sym typeface="Open Sans"/>
                        </a:rPr>
                        <a:t>(+9% growth)</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solidFill>
                            <a:schemeClr val="lt1"/>
                          </a:solidFill>
                          <a:latin typeface="Open Sans"/>
                          <a:ea typeface="Open Sans"/>
                          <a:cs typeface="Open Sans"/>
                          <a:sym typeface="Open Sans"/>
                        </a:rPr>
                        <a:t>Facilities in</a:t>
                      </a:r>
                      <a:br>
                        <a:rPr lang="en" sz="1100">
                          <a:solidFill>
                            <a:schemeClr val="lt1"/>
                          </a:solidFill>
                          <a:latin typeface="Open Sans"/>
                          <a:ea typeface="Open Sans"/>
                          <a:cs typeface="Open Sans"/>
                          <a:sym typeface="Open Sans"/>
                        </a:rPr>
                      </a:br>
                      <a:r>
                        <a:rPr b="1" lang="en" sz="1100">
                          <a:solidFill>
                            <a:schemeClr val="lt1"/>
                          </a:solidFill>
                          <a:latin typeface="Open Sans"/>
                          <a:ea typeface="Open Sans"/>
                          <a:cs typeface="Open Sans"/>
                          <a:sym typeface="Open Sans"/>
                        </a:rPr>
                        <a:t>40+ countries</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100">
                          <a:solidFill>
                            <a:schemeClr val="lt1"/>
                          </a:solidFill>
                          <a:latin typeface="Open Sans"/>
                          <a:ea typeface="Open Sans"/>
                          <a:cs typeface="Open Sans"/>
                          <a:sym typeface="Open Sans"/>
                        </a:rPr>
                        <a:t>$400M+/year</a:t>
                      </a:r>
                      <a:br>
                        <a:rPr lang="en" sz="1100">
                          <a:solidFill>
                            <a:schemeClr val="lt1"/>
                          </a:solidFill>
                          <a:latin typeface="Open Sans"/>
                          <a:ea typeface="Open Sans"/>
                          <a:cs typeface="Open Sans"/>
                          <a:sym typeface="Open Sans"/>
                        </a:rPr>
                      </a:br>
                      <a:r>
                        <a:rPr lang="en" sz="1100">
                          <a:solidFill>
                            <a:schemeClr val="lt1"/>
                          </a:solidFill>
                          <a:latin typeface="Open Sans"/>
                          <a:ea typeface="Open Sans"/>
                          <a:cs typeface="Open Sans"/>
                          <a:sym typeface="Open Sans"/>
                        </a:rPr>
                        <a:t>invested in R&amp;D</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608800">
                <a:tc>
                  <a:txBody>
                    <a:bodyPr/>
                    <a:lstStyle/>
                    <a:p>
                      <a:pPr indent="0" lvl="0" marL="0" rtl="0" algn="ctr">
                        <a:lnSpc>
                          <a:spcPct val="115000"/>
                        </a:lnSpc>
                        <a:spcBef>
                          <a:spcPts val="0"/>
                        </a:spcBef>
                        <a:spcAft>
                          <a:spcPts val="0"/>
                        </a:spcAft>
                        <a:buNone/>
                      </a:pPr>
                      <a:r>
                        <a:rPr b="1" lang="en" sz="1100">
                          <a:solidFill>
                            <a:schemeClr val="lt1"/>
                          </a:solidFill>
                          <a:latin typeface="Open Sans"/>
                          <a:ea typeface="Open Sans"/>
                          <a:cs typeface="Open Sans"/>
                          <a:sym typeface="Open Sans"/>
                        </a:rPr>
                        <a:t>NASDAQ</a:t>
                      </a:r>
                      <a:br>
                        <a:rPr lang="en" sz="1100">
                          <a:solidFill>
                            <a:schemeClr val="lt1"/>
                          </a:solidFill>
                          <a:latin typeface="Open Sans"/>
                          <a:ea typeface="Open Sans"/>
                          <a:cs typeface="Open Sans"/>
                          <a:sym typeface="Open Sans"/>
                        </a:rPr>
                      </a:br>
                      <a:r>
                        <a:rPr lang="en" sz="1100">
                          <a:solidFill>
                            <a:schemeClr val="lt1"/>
                          </a:solidFill>
                          <a:latin typeface="Open Sans"/>
                          <a:ea typeface="Open Sans"/>
                          <a:cs typeface="Open Sans"/>
                          <a:sym typeface="Open Sans"/>
                        </a:rPr>
                        <a:t>TRMB</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100">
                          <a:solidFill>
                            <a:schemeClr val="lt1"/>
                          </a:solidFill>
                          <a:latin typeface="Open Sans"/>
                          <a:ea typeface="Open Sans"/>
                          <a:cs typeface="Open Sans"/>
                          <a:sym typeface="Open Sans"/>
                        </a:rPr>
                        <a:t>Customers in</a:t>
                      </a:r>
                      <a:br>
                        <a:rPr lang="en" sz="1100">
                          <a:solidFill>
                            <a:schemeClr val="lt1"/>
                          </a:solidFill>
                          <a:latin typeface="Open Sans"/>
                          <a:ea typeface="Open Sans"/>
                          <a:cs typeface="Open Sans"/>
                          <a:sym typeface="Open Sans"/>
                        </a:rPr>
                      </a:br>
                      <a:r>
                        <a:rPr b="1" lang="en" sz="1100">
                          <a:solidFill>
                            <a:schemeClr val="lt1"/>
                          </a:solidFill>
                          <a:latin typeface="Open Sans"/>
                          <a:ea typeface="Open Sans"/>
                          <a:cs typeface="Open Sans"/>
                          <a:sym typeface="Open Sans"/>
                        </a:rPr>
                        <a:t>150+ countries</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en" sz="1100">
                          <a:solidFill>
                            <a:schemeClr val="lt1"/>
                          </a:solidFill>
                          <a:latin typeface="Open Sans"/>
                          <a:ea typeface="Open Sans"/>
                          <a:cs typeface="Open Sans"/>
                          <a:sym typeface="Open Sans"/>
                        </a:rPr>
                        <a:t>2,000+</a:t>
                      </a:r>
                      <a:br>
                        <a:rPr lang="en" sz="1100">
                          <a:solidFill>
                            <a:schemeClr val="lt1"/>
                          </a:solidFill>
                          <a:latin typeface="Open Sans"/>
                          <a:ea typeface="Open Sans"/>
                          <a:cs typeface="Open Sans"/>
                          <a:sym typeface="Open Sans"/>
                        </a:rPr>
                      </a:br>
                      <a:r>
                        <a:rPr lang="en" sz="1100">
                          <a:solidFill>
                            <a:schemeClr val="lt1"/>
                          </a:solidFill>
                          <a:latin typeface="Open Sans"/>
                          <a:ea typeface="Open Sans"/>
                          <a:cs typeface="Open Sans"/>
                          <a:sym typeface="Open Sans"/>
                        </a:rPr>
                        <a:t>active patents</a:t>
                      </a:r>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Corporate - V1.0.3 - 01.07.21">
  <a:themeElements>
    <a:clrScheme name="Simple Light">
      <a:dk1>
        <a:srgbClr val="002D5B"/>
      </a:dk1>
      <a:lt1>
        <a:srgbClr val="FFFFFF"/>
      </a:lt1>
      <a:dk2>
        <a:srgbClr val="FFBE00"/>
      </a:dk2>
      <a:lt2>
        <a:srgbClr val="F3F3F7"/>
      </a:lt2>
      <a:accent1>
        <a:srgbClr val="00437B"/>
      </a:accent1>
      <a:accent2>
        <a:srgbClr val="005F9E"/>
      </a:accent2>
      <a:accent3>
        <a:srgbClr val="009AD9"/>
      </a:accent3>
      <a:accent4>
        <a:srgbClr val="363545"/>
      </a:accent4>
      <a:accent5>
        <a:srgbClr val="8C8B96"/>
      </a:accent5>
      <a:accent6>
        <a:srgbClr val="D0D0D7"/>
      </a:accent6>
      <a:hlink>
        <a:srgbClr val="009AD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