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</p:sldMasterIdLst>
  <p:notesMasterIdLst>
    <p:notesMasterId r:id="rId3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</p:sldIdLst>
  <p:sldSz cx="9144000" cy="5143500" type="screen16x9"/>
  <p:notesSz cx="6858000" cy="9144000"/>
  <p:embeddedFontLst>
    <p:embeddedFont>
      <p:font typeface="Arial Narrow" panose="020B0606020202030204" pitchFamily="34" charset="0"/>
      <p:regular r:id="rId39"/>
      <p:bold r:id="rId40"/>
      <p:italic r:id="rId41"/>
      <p:boldItalic r:id="rId42"/>
    </p:embeddedFont>
    <p:embeddedFont>
      <p:font typeface="Helvetica Neue Light" panose="020B0604020202020204" charset="0"/>
      <p:regular r:id="rId43"/>
      <p:bold r:id="rId44"/>
      <p:italic r:id="rId45"/>
      <p:boldItalic r:id="rId46"/>
    </p:embeddedFont>
    <p:embeddedFont>
      <p:font typeface="Barlow Semi Condensed Light" panose="020B0604020202020204" charset="0"/>
      <p:regular r:id="rId47"/>
      <p:bold r:id="rId48"/>
      <p:italic r:id="rId49"/>
      <p:boldItalic r:id="rId50"/>
    </p:embeddedFont>
    <p:embeddedFont>
      <p:font typeface="Barlow Semi Condensed Medium" panose="020B0604020202020204" charset="0"/>
      <p:regular r:id="rId51"/>
      <p:bold r:id="rId52"/>
      <p:italic r:id="rId53"/>
      <p:boldItalic r:id="rId54"/>
    </p:embeddedFont>
    <p:embeddedFont>
      <p:font typeface="Barlow Semi Condensed SemiBold" panose="020B0604020202020204" charset="0"/>
      <p:regular r:id="rId55"/>
      <p:bold r:id="rId56"/>
      <p:italic r:id="rId57"/>
      <p:boldItalic r:id="rId58"/>
    </p:embeddedFont>
    <p:embeddedFont>
      <p:font typeface="Open Sans ExtraBold" panose="020B0604020202020204" charset="0"/>
      <p:bold r:id="rId59"/>
      <p:boldItalic r:id="rId60"/>
    </p:embeddedFont>
    <p:embeddedFont>
      <p:font typeface="Calibri" panose="020F0502020204030204" pitchFamily="34" charset="0"/>
      <p:regular r:id="rId61"/>
      <p:bold r:id="rId62"/>
      <p:italic r:id="rId63"/>
      <p:boldItalic r:id="rId64"/>
    </p:embeddedFont>
    <p:embeddedFont>
      <p:font typeface="Barlow Semi Condensed" panose="020B0604020202020204" charset="0"/>
      <p:regular r:id="rId65"/>
      <p:bold r:id="rId66"/>
      <p:italic r:id="rId67"/>
      <p:boldItalic r:id="rId6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380E6E-539E-4247-9AB5-F6E1E13CABA1}">
  <a:tblStyle styleId="{98380E6E-539E-4247-9AB5-F6E1E13CABA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30" y="6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font" Target="fonts/font17.fntdata"/><Relationship Id="rId63" Type="http://schemas.openxmlformats.org/officeDocument/2006/relationships/font" Target="fonts/font25.fntdata"/><Relationship Id="rId68" Type="http://schemas.openxmlformats.org/officeDocument/2006/relationships/font" Target="fonts/font30.fntdata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8" Type="http://schemas.openxmlformats.org/officeDocument/2006/relationships/font" Target="fonts/font20.fntdata"/><Relationship Id="rId66" Type="http://schemas.openxmlformats.org/officeDocument/2006/relationships/font" Target="fonts/font2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1.fntdata"/><Relationship Id="rId57" Type="http://schemas.openxmlformats.org/officeDocument/2006/relationships/font" Target="fonts/font19.fntdata"/><Relationship Id="rId61" Type="http://schemas.openxmlformats.org/officeDocument/2006/relationships/font" Target="fonts/font2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60" Type="http://schemas.openxmlformats.org/officeDocument/2006/relationships/font" Target="fonts/font22.fntdata"/><Relationship Id="rId65" Type="http://schemas.openxmlformats.org/officeDocument/2006/relationships/font" Target="fonts/font2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font" Target="fonts/font18.fntdata"/><Relationship Id="rId64" Type="http://schemas.openxmlformats.org/officeDocument/2006/relationships/font" Target="fonts/font26.fntdata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13.fntdata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59" Type="http://schemas.openxmlformats.org/officeDocument/2006/relationships/font" Target="fonts/font21.fntdata"/><Relationship Id="rId67" Type="http://schemas.openxmlformats.org/officeDocument/2006/relationships/font" Target="fonts/font29.fntdata"/><Relationship Id="rId20" Type="http://schemas.openxmlformats.org/officeDocument/2006/relationships/slide" Target="slides/slide19.xml"/><Relationship Id="rId41" Type="http://schemas.openxmlformats.org/officeDocument/2006/relationships/font" Target="fonts/font3.fntdata"/><Relationship Id="rId54" Type="http://schemas.openxmlformats.org/officeDocument/2006/relationships/font" Target="fonts/font16.fntdata"/><Relationship Id="rId62" Type="http://schemas.openxmlformats.org/officeDocument/2006/relationships/font" Target="fonts/font24.fntdata"/><Relationship Id="rId7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f112ea4ff4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f112ea4ff4_0_1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gf112ea4ff4_0_15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f6de192f74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f6de192f74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f255c573f0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f255c573f0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fd5330aeb7_0_15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fd5330aeb7_0_15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f8d9bc2cf0_0_10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f8d9bc2cf0_0_10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fc22a9457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fc22a9457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fd5330aeb7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fd5330aeb7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fd5330aeb7_0_230:notes"/>
          <p:cNvSpPr txBox="1">
            <a:spLocks noGrp="1"/>
          </p:cNvSpPr>
          <p:nvPr>
            <p:ph type="sldNum" idx="12"/>
          </p:nvPr>
        </p:nvSpPr>
        <p:spPr>
          <a:xfrm>
            <a:off x="3884064" y="8686800"/>
            <a:ext cx="2972400" cy="4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050" tIns="45525" rIns="91050" bIns="455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sp>
        <p:nvSpPr>
          <p:cNvPr id="370" name="Google Shape;370;gfd5330aeb7_0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61473" y="663820"/>
            <a:ext cx="6460500" cy="3323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71" name="Google Shape;371;gfd5330aeb7_0_230:notes"/>
          <p:cNvSpPr txBox="1">
            <a:spLocks noGrp="1"/>
          </p:cNvSpPr>
          <p:nvPr>
            <p:ph type="body" idx="1"/>
          </p:nvPr>
        </p:nvSpPr>
        <p:spPr>
          <a:xfrm>
            <a:off x="984812" y="4210363"/>
            <a:ext cx="5413800" cy="39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fd5330aeb7_0_271:notes"/>
          <p:cNvSpPr txBox="1">
            <a:spLocks noGrp="1"/>
          </p:cNvSpPr>
          <p:nvPr>
            <p:ph type="sldNum" idx="12"/>
          </p:nvPr>
        </p:nvSpPr>
        <p:spPr>
          <a:xfrm>
            <a:off x="3884064" y="8686800"/>
            <a:ext cx="2972400" cy="4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050" tIns="45525" rIns="91050" bIns="455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sp>
        <p:nvSpPr>
          <p:cNvPr id="414" name="Google Shape;414;gfd5330aeb7_0_2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61473" y="663820"/>
            <a:ext cx="6460500" cy="3323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15" name="Google Shape;415;gfd5330aeb7_0_271:notes"/>
          <p:cNvSpPr txBox="1">
            <a:spLocks noGrp="1"/>
          </p:cNvSpPr>
          <p:nvPr>
            <p:ph type="body" idx="1"/>
          </p:nvPr>
        </p:nvSpPr>
        <p:spPr>
          <a:xfrm>
            <a:off x="984812" y="4210363"/>
            <a:ext cx="5413800" cy="39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fc22a9457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9" name="Google Shape;449;gfc22a94570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1010d8fa03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" name="Google Shape;460;g1010d8fa03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fae6ead20f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fae6ead20f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fd5330aeb7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" name="Google Shape;465;gfd5330aeb7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f37504e0b8_0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Google Shape;478;gf37504e0b8_0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fd5330aeb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" name="Google Shape;487;gfd5330aeb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f33dadacb5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f33dadacb5_0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f33dadacb5_0_15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2" name="Google Shape;512;gf33dadacb5_0_15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f33dadacb5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" name="Google Shape;527;gf33dadacb5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f9c4b5f94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f9c4b5f94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fae6ead20f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0" name="Google Shape;550;gfae6ead20f_0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g1010d8fa032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0" name="Google Shape;560;g1010d8fa032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1010d8fa032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g1010d8fa032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f8d9bc2cf0_0_1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f8d9bc2cf0_0_1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1010d8fa032_0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0" name="Google Shape;580;g1010d8fa032_0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1010d8fa032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9" name="Google Shape;589;g1010d8fa032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1010d8fa032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1" name="Google Shape;601;g1010d8fa032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g1010d8fa032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5" name="Google Shape;615;g1010d8fa032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g1010d8fa032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6" name="Google Shape;626;g1010d8fa032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1010d8fa032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6" name="Google Shape;636;g1010d8fa032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f33dadacb5_0_16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" name="Google Shape;647;gf33dadacb5_0_16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f112ea4ff4_0_3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f112ea4ff4_0_3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f33dadacb5_0_16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f33dadacb5_0_16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f33dadacb5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f33dadacb5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f8d9bc2cf0_0_1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f8d9bc2cf0_0_1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f33dadacb5_0_9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f33dadacb5_0_9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fd5330aeb7_0_20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fd5330aeb7_0_20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Controllers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Ranger 5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Ranger 7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ST10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Also works with the Ranger 3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Also works with 3rd party controllers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 Product">
  <p:cSld name="18_ Product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0" y="-1"/>
            <a:ext cx="9144000" cy="2565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2"/>
          <p:cNvSpPr txBox="1">
            <a:spLocks noGrp="1"/>
          </p:cNvSpPr>
          <p:nvPr>
            <p:ph type="title"/>
          </p:nvPr>
        </p:nvSpPr>
        <p:spPr>
          <a:xfrm>
            <a:off x="269999" y="675000"/>
            <a:ext cx="8572800" cy="5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Barlow Semi Condensed SemiBold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2"/>
          <p:cNvSpPr>
            <a:spLocks noGrp="1"/>
          </p:cNvSpPr>
          <p:nvPr>
            <p:ph type="dgm" idx="2"/>
          </p:nvPr>
        </p:nvSpPr>
        <p:spPr>
          <a:xfrm>
            <a:off x="270000" y="4714078"/>
            <a:ext cx="259500" cy="2592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1pPr>
            <a:lvl2pPr marR="0" lvl="1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2pPr>
            <a:lvl3pPr marR="0" lvl="2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3pPr>
            <a:lvl4pPr marR="0" lvl="3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4pPr>
            <a:lvl5pPr marR="0" lvl="4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body" idx="1"/>
          </p:nvPr>
        </p:nvSpPr>
        <p:spPr>
          <a:xfrm>
            <a:off x="270000" y="215999"/>
            <a:ext cx="4009500" cy="13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 b="1" i="0" cap="none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1pPr>
            <a:lvl2pPr marL="914400" lvl="1" indent="-3175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>
            <a:spLocks noGrp="1"/>
          </p:cNvSpPr>
          <p:nvPr>
            <p:ph type="dgm" idx="3"/>
          </p:nvPr>
        </p:nvSpPr>
        <p:spPr>
          <a:xfrm>
            <a:off x="270271" y="408031"/>
            <a:ext cx="8572500" cy="8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1pPr>
            <a:lvl2pPr marR="0" lvl="1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2pPr>
            <a:lvl3pPr marR="0" lvl="2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3pPr>
            <a:lvl4pPr marR="0" lvl="3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4pPr>
            <a:lvl5pPr marR="0" lvl="4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body" idx="4"/>
          </p:nvPr>
        </p:nvSpPr>
        <p:spPr>
          <a:xfrm>
            <a:off x="269999" y="2752833"/>
            <a:ext cx="4167000" cy="18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body" idx="5"/>
          </p:nvPr>
        </p:nvSpPr>
        <p:spPr>
          <a:xfrm>
            <a:off x="4707000" y="2752833"/>
            <a:ext cx="4135800" cy="18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159999"/>
            <a:ext cx="4563000" cy="405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4590001" y="2159999"/>
            <a:ext cx="4563000" cy="405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2"/>
          <p:cNvSpPr txBox="1">
            <a:spLocks noGrp="1"/>
          </p:cNvSpPr>
          <p:nvPr>
            <p:ph type="body" idx="6"/>
          </p:nvPr>
        </p:nvSpPr>
        <p:spPr>
          <a:xfrm>
            <a:off x="269999" y="2193749"/>
            <a:ext cx="4167000" cy="3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 i="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1pPr>
            <a:lvl2pPr marL="914400" lvl="1" indent="-3175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body" idx="7"/>
          </p:nvPr>
        </p:nvSpPr>
        <p:spPr>
          <a:xfrm>
            <a:off x="4706999" y="2193749"/>
            <a:ext cx="4167000" cy="3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 i="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1pPr>
            <a:lvl2pPr marL="914400" lvl="1" indent="-3175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More Images + Text">
  <p:cSld name="10_More Images +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>
            <a:spLocks noGrp="1"/>
          </p:cNvSpPr>
          <p:nvPr>
            <p:ph type="pic" idx="2"/>
          </p:nvPr>
        </p:nvSpPr>
        <p:spPr>
          <a:xfrm>
            <a:off x="0" y="0"/>
            <a:ext cx="4571100" cy="25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1pPr>
            <a:lvl2pPr marR="0" lvl="1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2pPr>
            <a:lvl3pPr marR="0" lvl="2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3pPr>
            <a:lvl4pPr marR="0" lvl="3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4pPr>
            <a:lvl5pPr marR="0" lvl="4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" name="Google Shape;74;p11"/>
          <p:cNvSpPr>
            <a:spLocks noGrp="1"/>
          </p:cNvSpPr>
          <p:nvPr>
            <p:ph type="pic" idx="3"/>
          </p:nvPr>
        </p:nvSpPr>
        <p:spPr>
          <a:xfrm>
            <a:off x="1" y="2600100"/>
            <a:ext cx="2259900" cy="25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1pPr>
            <a:lvl2pPr marR="0" lvl="1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2pPr>
            <a:lvl3pPr marR="0" lvl="2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3pPr>
            <a:lvl4pPr marR="0" lvl="3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4pPr>
            <a:lvl5pPr marR="0" lvl="4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" name="Google Shape;75;p11"/>
          <p:cNvSpPr>
            <a:spLocks noGrp="1"/>
          </p:cNvSpPr>
          <p:nvPr>
            <p:ph type="pic" idx="4"/>
          </p:nvPr>
        </p:nvSpPr>
        <p:spPr>
          <a:xfrm>
            <a:off x="2311201" y="2600100"/>
            <a:ext cx="2259900" cy="25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1pPr>
            <a:lvl2pPr marR="0" lvl="1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2pPr>
            <a:lvl3pPr marR="0" lvl="2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3pPr>
            <a:lvl4pPr marR="0" lvl="3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4pPr>
            <a:lvl5pPr marR="0" lvl="4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title"/>
          </p:nvPr>
        </p:nvSpPr>
        <p:spPr>
          <a:xfrm>
            <a:off x="4859747" y="675000"/>
            <a:ext cx="4009500" cy="5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Barlow Semi Condensed SemiBold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body" idx="1"/>
          </p:nvPr>
        </p:nvSpPr>
        <p:spPr>
          <a:xfrm>
            <a:off x="4859747" y="1350000"/>
            <a:ext cx="4009500" cy="32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048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2pPr>
            <a:lvl3pPr marL="1371600" lvl="2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11"/>
          <p:cNvSpPr txBox="1">
            <a:spLocks noGrp="1"/>
          </p:cNvSpPr>
          <p:nvPr>
            <p:ph type="body" idx="5"/>
          </p:nvPr>
        </p:nvSpPr>
        <p:spPr>
          <a:xfrm>
            <a:off x="4859747" y="215999"/>
            <a:ext cx="4009500" cy="13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 i="0" cap="none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1pPr>
            <a:lvl2pPr marL="914400" lvl="1" indent="-3175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11"/>
          <p:cNvSpPr>
            <a:spLocks noGrp="1"/>
          </p:cNvSpPr>
          <p:nvPr>
            <p:ph type="dgm" idx="6"/>
          </p:nvPr>
        </p:nvSpPr>
        <p:spPr>
          <a:xfrm>
            <a:off x="270000" y="4714078"/>
            <a:ext cx="259500" cy="2592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1pPr>
            <a:lvl2pPr marR="0" lvl="1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2pPr>
            <a:lvl3pPr marR="0" lvl="2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3pPr>
            <a:lvl4pPr marR="0" lvl="3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4pPr>
            <a:lvl5pPr marR="0" lvl="4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0" name="Google Shape;80;p11"/>
          <p:cNvSpPr>
            <a:spLocks noGrp="1"/>
          </p:cNvSpPr>
          <p:nvPr>
            <p:ph type="dgm" idx="7"/>
          </p:nvPr>
        </p:nvSpPr>
        <p:spPr>
          <a:xfrm>
            <a:off x="4860019" y="408031"/>
            <a:ext cx="4009500" cy="8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1pPr>
            <a:lvl2pPr marR="0" lvl="1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2pPr>
            <a:lvl3pPr marR="0" lvl="2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3pPr>
            <a:lvl4pPr marR="0" lvl="3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4pPr>
            <a:lvl5pPr marR="0" lvl="4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 2 Columns Text">
  <p:cSld name="12_ 2 Columns 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2"/>
          <p:cNvSpPr txBox="1">
            <a:spLocks noGrp="1"/>
          </p:cNvSpPr>
          <p:nvPr>
            <p:ph type="title"/>
          </p:nvPr>
        </p:nvSpPr>
        <p:spPr>
          <a:xfrm>
            <a:off x="269999" y="675000"/>
            <a:ext cx="8572800" cy="5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Barlow Semi Condensed SemiBold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body" idx="1"/>
          </p:nvPr>
        </p:nvSpPr>
        <p:spPr>
          <a:xfrm>
            <a:off x="269999" y="1350000"/>
            <a:ext cx="4167000" cy="32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12"/>
          <p:cNvSpPr txBox="1">
            <a:spLocks noGrp="1"/>
          </p:cNvSpPr>
          <p:nvPr>
            <p:ph type="body" idx="2"/>
          </p:nvPr>
        </p:nvSpPr>
        <p:spPr>
          <a:xfrm>
            <a:off x="4707000" y="1350000"/>
            <a:ext cx="4135800" cy="32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12"/>
          <p:cNvSpPr>
            <a:spLocks noGrp="1"/>
          </p:cNvSpPr>
          <p:nvPr>
            <p:ph type="dgm" idx="3"/>
          </p:nvPr>
        </p:nvSpPr>
        <p:spPr>
          <a:xfrm>
            <a:off x="270000" y="4714078"/>
            <a:ext cx="259500" cy="2592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1pPr>
            <a:lvl2pPr marR="0" lvl="1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2pPr>
            <a:lvl3pPr marR="0" lvl="2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3pPr>
            <a:lvl4pPr marR="0" lvl="3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4pPr>
            <a:lvl5pPr marR="0" lvl="4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6" name="Google Shape;86;p12"/>
          <p:cNvSpPr txBox="1">
            <a:spLocks noGrp="1"/>
          </p:cNvSpPr>
          <p:nvPr>
            <p:ph type="body" idx="4"/>
          </p:nvPr>
        </p:nvSpPr>
        <p:spPr>
          <a:xfrm>
            <a:off x="270000" y="215999"/>
            <a:ext cx="4009500" cy="13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 i="0" cap="none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1pPr>
            <a:lvl2pPr marL="914400" lvl="1" indent="-3175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12"/>
          <p:cNvSpPr>
            <a:spLocks noGrp="1"/>
          </p:cNvSpPr>
          <p:nvPr>
            <p:ph type="dgm" idx="5"/>
          </p:nvPr>
        </p:nvSpPr>
        <p:spPr>
          <a:xfrm>
            <a:off x="270271" y="408031"/>
            <a:ext cx="8572500" cy="8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1pPr>
            <a:lvl2pPr marR="0" lvl="1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2pPr>
            <a:lvl3pPr marR="0" lvl="2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3pPr>
            <a:lvl4pPr marR="0" lvl="3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4pPr>
            <a:lvl5pPr marR="0" lvl="4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 3 Columns Text">
  <p:cSld name="13_ 3 Columns Text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3"/>
          <p:cNvSpPr txBox="1">
            <a:spLocks noGrp="1"/>
          </p:cNvSpPr>
          <p:nvPr>
            <p:ph type="title"/>
          </p:nvPr>
        </p:nvSpPr>
        <p:spPr>
          <a:xfrm>
            <a:off x="269999" y="675000"/>
            <a:ext cx="8572800" cy="5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Barlow Semi Condensed SemiBold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body" idx="1"/>
          </p:nvPr>
        </p:nvSpPr>
        <p:spPr>
          <a:xfrm>
            <a:off x="269999" y="1349999"/>
            <a:ext cx="2700000" cy="32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1" name="Google Shape;91;p13"/>
          <p:cNvSpPr txBox="1">
            <a:spLocks noGrp="1"/>
          </p:cNvSpPr>
          <p:nvPr>
            <p:ph type="body" idx="2"/>
          </p:nvPr>
        </p:nvSpPr>
        <p:spPr>
          <a:xfrm>
            <a:off x="3206384" y="1349999"/>
            <a:ext cx="2700000" cy="32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body" idx="3"/>
          </p:nvPr>
        </p:nvSpPr>
        <p:spPr>
          <a:xfrm>
            <a:off x="6142770" y="1349999"/>
            <a:ext cx="2700000" cy="32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p13"/>
          <p:cNvSpPr>
            <a:spLocks noGrp="1"/>
          </p:cNvSpPr>
          <p:nvPr>
            <p:ph type="dgm" idx="4"/>
          </p:nvPr>
        </p:nvSpPr>
        <p:spPr>
          <a:xfrm>
            <a:off x="270000" y="4714078"/>
            <a:ext cx="259500" cy="2592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1pPr>
            <a:lvl2pPr marR="0" lvl="1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2pPr>
            <a:lvl3pPr marR="0" lvl="2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3pPr>
            <a:lvl4pPr marR="0" lvl="3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4pPr>
            <a:lvl5pPr marR="0" lvl="4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body" idx="5"/>
          </p:nvPr>
        </p:nvSpPr>
        <p:spPr>
          <a:xfrm>
            <a:off x="270000" y="215999"/>
            <a:ext cx="4009500" cy="13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 i="0" cap="none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1pPr>
            <a:lvl2pPr marL="914400" lvl="1" indent="-3175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5" name="Google Shape;95;p13"/>
          <p:cNvSpPr>
            <a:spLocks noGrp="1"/>
          </p:cNvSpPr>
          <p:nvPr>
            <p:ph type="dgm" idx="6"/>
          </p:nvPr>
        </p:nvSpPr>
        <p:spPr>
          <a:xfrm>
            <a:off x="270271" y="408031"/>
            <a:ext cx="8572500" cy="8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1pPr>
            <a:lvl2pPr marR="0" lvl="1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2pPr>
            <a:lvl3pPr marR="0" lvl="2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3pPr>
            <a:lvl4pPr marR="0" lvl="3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4pPr>
            <a:lvl5pPr marR="0" lvl="4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 4 Columns Text">
  <p:cSld name="14_ 4 Columns Tex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title"/>
          </p:nvPr>
        </p:nvSpPr>
        <p:spPr>
          <a:xfrm>
            <a:off x="269999" y="675000"/>
            <a:ext cx="8572500" cy="5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Barlow Semi Condensed SemiBold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body" idx="1"/>
          </p:nvPr>
        </p:nvSpPr>
        <p:spPr>
          <a:xfrm>
            <a:off x="269999" y="1350000"/>
            <a:ext cx="1998000" cy="32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14"/>
          <p:cNvSpPr txBox="1">
            <a:spLocks noGrp="1"/>
          </p:cNvSpPr>
          <p:nvPr>
            <p:ph type="body" idx="2"/>
          </p:nvPr>
        </p:nvSpPr>
        <p:spPr>
          <a:xfrm>
            <a:off x="2461589" y="1350000"/>
            <a:ext cx="1998000" cy="32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0" name="Google Shape;100;p14"/>
          <p:cNvSpPr txBox="1">
            <a:spLocks noGrp="1"/>
          </p:cNvSpPr>
          <p:nvPr>
            <p:ph type="body" idx="3"/>
          </p:nvPr>
        </p:nvSpPr>
        <p:spPr>
          <a:xfrm>
            <a:off x="4653179" y="1350000"/>
            <a:ext cx="1998000" cy="32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1" name="Google Shape;101;p14"/>
          <p:cNvSpPr txBox="1">
            <a:spLocks noGrp="1"/>
          </p:cNvSpPr>
          <p:nvPr>
            <p:ph type="body" idx="4"/>
          </p:nvPr>
        </p:nvSpPr>
        <p:spPr>
          <a:xfrm>
            <a:off x="6844770" y="1350000"/>
            <a:ext cx="1998000" cy="32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14"/>
          <p:cNvSpPr>
            <a:spLocks noGrp="1"/>
          </p:cNvSpPr>
          <p:nvPr>
            <p:ph type="dgm" idx="5"/>
          </p:nvPr>
        </p:nvSpPr>
        <p:spPr>
          <a:xfrm>
            <a:off x="270000" y="4714078"/>
            <a:ext cx="259500" cy="2592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1pPr>
            <a:lvl2pPr marR="0" lvl="1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2pPr>
            <a:lvl3pPr marR="0" lvl="2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3pPr>
            <a:lvl4pPr marR="0" lvl="3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4pPr>
            <a:lvl5pPr marR="0" lvl="4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3" name="Google Shape;103;p14"/>
          <p:cNvSpPr txBox="1">
            <a:spLocks noGrp="1"/>
          </p:cNvSpPr>
          <p:nvPr>
            <p:ph type="body" idx="6"/>
          </p:nvPr>
        </p:nvSpPr>
        <p:spPr>
          <a:xfrm>
            <a:off x="270000" y="215999"/>
            <a:ext cx="4009500" cy="13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 i="0" cap="none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1pPr>
            <a:lvl2pPr marL="914400" lvl="1" indent="-3175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4" name="Google Shape;104;p14"/>
          <p:cNvSpPr>
            <a:spLocks noGrp="1"/>
          </p:cNvSpPr>
          <p:nvPr>
            <p:ph type="dgm" idx="7"/>
          </p:nvPr>
        </p:nvSpPr>
        <p:spPr>
          <a:xfrm>
            <a:off x="270271" y="408031"/>
            <a:ext cx="8572500" cy="8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1pPr>
            <a:lvl2pPr marR="0" lvl="1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2pPr>
            <a:lvl3pPr marR="0" lvl="2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3pPr>
            <a:lvl4pPr marR="0" lvl="3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4pPr>
            <a:lvl5pPr marR="0" lvl="4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 Intro + 2 Columns Text">
  <p:cSld name="15_ Intro + 2 Columns 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5"/>
          <p:cNvSpPr txBox="1">
            <a:spLocks noGrp="1"/>
          </p:cNvSpPr>
          <p:nvPr>
            <p:ph type="title"/>
          </p:nvPr>
        </p:nvSpPr>
        <p:spPr>
          <a:xfrm>
            <a:off x="269999" y="675000"/>
            <a:ext cx="8572500" cy="5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Barlow Semi Condensed SemiBold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5"/>
          <p:cNvSpPr txBox="1">
            <a:spLocks noGrp="1"/>
          </p:cNvSpPr>
          <p:nvPr>
            <p:ph type="body" idx="1"/>
          </p:nvPr>
        </p:nvSpPr>
        <p:spPr>
          <a:xfrm>
            <a:off x="269999" y="2133000"/>
            <a:ext cx="1620000" cy="24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15"/>
          <p:cNvSpPr txBox="1">
            <a:spLocks noGrp="1"/>
          </p:cNvSpPr>
          <p:nvPr>
            <p:ph type="body" idx="2"/>
          </p:nvPr>
        </p:nvSpPr>
        <p:spPr>
          <a:xfrm>
            <a:off x="2008124" y="2133000"/>
            <a:ext cx="1620000" cy="24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9" name="Google Shape;109;p15"/>
          <p:cNvSpPr txBox="1">
            <a:spLocks noGrp="1"/>
          </p:cNvSpPr>
          <p:nvPr>
            <p:ph type="body" idx="3"/>
          </p:nvPr>
        </p:nvSpPr>
        <p:spPr>
          <a:xfrm>
            <a:off x="3746249" y="2133000"/>
            <a:ext cx="1620000" cy="24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0" name="Google Shape;110;p15"/>
          <p:cNvSpPr txBox="1">
            <a:spLocks noGrp="1"/>
          </p:cNvSpPr>
          <p:nvPr>
            <p:ph type="body" idx="4"/>
          </p:nvPr>
        </p:nvSpPr>
        <p:spPr>
          <a:xfrm>
            <a:off x="5484374" y="2133000"/>
            <a:ext cx="1620000" cy="24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15"/>
          <p:cNvSpPr>
            <a:spLocks noGrp="1"/>
          </p:cNvSpPr>
          <p:nvPr>
            <p:ph type="dgm" idx="5"/>
          </p:nvPr>
        </p:nvSpPr>
        <p:spPr>
          <a:xfrm>
            <a:off x="270000" y="4714078"/>
            <a:ext cx="259500" cy="2592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1pPr>
            <a:lvl2pPr marR="0" lvl="1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2pPr>
            <a:lvl3pPr marR="0" lvl="2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3pPr>
            <a:lvl4pPr marR="0" lvl="3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4pPr>
            <a:lvl5pPr marR="0" lvl="4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2" name="Google Shape;112;p15"/>
          <p:cNvSpPr txBox="1">
            <a:spLocks noGrp="1"/>
          </p:cNvSpPr>
          <p:nvPr>
            <p:ph type="body" idx="6"/>
          </p:nvPr>
        </p:nvSpPr>
        <p:spPr>
          <a:xfrm>
            <a:off x="270000" y="215999"/>
            <a:ext cx="4009500" cy="13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 i="0" cap="none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1pPr>
            <a:lvl2pPr marL="914400" lvl="1" indent="-3175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3" name="Google Shape;113;p15"/>
          <p:cNvSpPr>
            <a:spLocks noGrp="1"/>
          </p:cNvSpPr>
          <p:nvPr>
            <p:ph type="dgm" idx="7"/>
          </p:nvPr>
        </p:nvSpPr>
        <p:spPr>
          <a:xfrm>
            <a:off x="270271" y="408031"/>
            <a:ext cx="8572500" cy="8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1pPr>
            <a:lvl2pPr marR="0" lvl="1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2pPr>
            <a:lvl3pPr marR="0" lvl="2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3pPr>
            <a:lvl4pPr marR="0" lvl="3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4pPr>
            <a:lvl5pPr marR="0" lvl="4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4" name="Google Shape;114;p15"/>
          <p:cNvSpPr txBox="1">
            <a:spLocks noGrp="1"/>
          </p:cNvSpPr>
          <p:nvPr>
            <p:ph type="body" idx="8"/>
          </p:nvPr>
        </p:nvSpPr>
        <p:spPr>
          <a:xfrm>
            <a:off x="7222499" y="2133000"/>
            <a:ext cx="1620000" cy="24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5" name="Google Shape;115;p15"/>
          <p:cNvSpPr txBox="1">
            <a:spLocks noGrp="1"/>
          </p:cNvSpPr>
          <p:nvPr>
            <p:ph type="body" idx="9"/>
          </p:nvPr>
        </p:nvSpPr>
        <p:spPr>
          <a:xfrm>
            <a:off x="270000" y="1350000"/>
            <a:ext cx="8572500" cy="7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i="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1pPr>
            <a:lvl2pPr marL="914400" lvl="1" indent="-3175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 Overview">
  <p:cSld name="16_ Overview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"/>
          <p:cNvSpPr/>
          <p:nvPr/>
        </p:nvSpPr>
        <p:spPr>
          <a:xfrm>
            <a:off x="269999" y="1350000"/>
            <a:ext cx="1998000" cy="1134000"/>
          </a:xfrm>
          <a:prstGeom prst="roundRect">
            <a:avLst>
              <a:gd name="adj" fmla="val 1655"/>
            </a:avLst>
          </a:prstGeom>
          <a:solidFill>
            <a:schemeClr val="lt1"/>
          </a:solidFill>
          <a:ln>
            <a:noFill/>
          </a:ln>
          <a:effectLst>
            <a:outerShdw blurRad="381000" dist="63500" dir="5400000" algn="t" rotWithShape="0">
              <a:srgbClr val="000000">
                <a:alpha val="2000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>
            <a:spLocks noGrp="1"/>
          </p:cNvSpPr>
          <p:nvPr>
            <p:ph type="title"/>
          </p:nvPr>
        </p:nvSpPr>
        <p:spPr>
          <a:xfrm>
            <a:off x="269999" y="675000"/>
            <a:ext cx="8572800" cy="5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Barlow Semi Condensed SemiBold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6"/>
          <p:cNvSpPr txBox="1">
            <a:spLocks noGrp="1"/>
          </p:cNvSpPr>
          <p:nvPr>
            <p:ph type="body" idx="1"/>
          </p:nvPr>
        </p:nvSpPr>
        <p:spPr>
          <a:xfrm>
            <a:off x="269999" y="2497500"/>
            <a:ext cx="1998000" cy="4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5400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i="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1pPr>
            <a:lvl2pPr marL="914400" lvl="1" indent="-3175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0" name="Google Shape;120;p16"/>
          <p:cNvSpPr/>
          <p:nvPr/>
        </p:nvSpPr>
        <p:spPr>
          <a:xfrm>
            <a:off x="2475089" y="1350000"/>
            <a:ext cx="1998000" cy="1134000"/>
          </a:xfrm>
          <a:prstGeom prst="roundRect">
            <a:avLst>
              <a:gd name="adj" fmla="val 1655"/>
            </a:avLst>
          </a:prstGeom>
          <a:solidFill>
            <a:schemeClr val="lt1"/>
          </a:solidFill>
          <a:ln>
            <a:noFill/>
          </a:ln>
          <a:effectLst>
            <a:outerShdw blurRad="381000" dist="63500" dir="5400000" algn="t" rotWithShape="0">
              <a:srgbClr val="000000">
                <a:alpha val="2000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16"/>
          <p:cNvSpPr/>
          <p:nvPr/>
        </p:nvSpPr>
        <p:spPr>
          <a:xfrm>
            <a:off x="4680179" y="1350000"/>
            <a:ext cx="1998000" cy="1134000"/>
          </a:xfrm>
          <a:prstGeom prst="roundRect">
            <a:avLst>
              <a:gd name="adj" fmla="val 1655"/>
            </a:avLst>
          </a:prstGeom>
          <a:solidFill>
            <a:schemeClr val="lt1"/>
          </a:solidFill>
          <a:ln>
            <a:noFill/>
          </a:ln>
          <a:effectLst>
            <a:outerShdw blurRad="381000" dist="63500" dir="5400000" algn="t" rotWithShape="0">
              <a:srgbClr val="000000">
                <a:alpha val="2000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16"/>
          <p:cNvSpPr/>
          <p:nvPr/>
        </p:nvSpPr>
        <p:spPr>
          <a:xfrm>
            <a:off x="6885270" y="1350000"/>
            <a:ext cx="1998000" cy="1134000"/>
          </a:xfrm>
          <a:prstGeom prst="roundRect">
            <a:avLst>
              <a:gd name="adj" fmla="val 1655"/>
            </a:avLst>
          </a:prstGeom>
          <a:solidFill>
            <a:schemeClr val="lt1"/>
          </a:solidFill>
          <a:ln>
            <a:noFill/>
          </a:ln>
          <a:effectLst>
            <a:outerShdw blurRad="381000" dist="63500" dir="5400000" algn="t" rotWithShape="0">
              <a:srgbClr val="000000">
                <a:alpha val="2000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16"/>
          <p:cNvSpPr>
            <a:spLocks noGrp="1"/>
          </p:cNvSpPr>
          <p:nvPr>
            <p:ph type="dgm" idx="2"/>
          </p:nvPr>
        </p:nvSpPr>
        <p:spPr>
          <a:xfrm>
            <a:off x="270000" y="4714078"/>
            <a:ext cx="259500" cy="2592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1pPr>
            <a:lvl2pPr marR="0" lvl="1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2pPr>
            <a:lvl3pPr marR="0" lvl="2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3pPr>
            <a:lvl4pPr marR="0" lvl="3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4pPr>
            <a:lvl5pPr marR="0" lvl="4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4" name="Google Shape;124;p16"/>
          <p:cNvSpPr txBox="1">
            <a:spLocks noGrp="1"/>
          </p:cNvSpPr>
          <p:nvPr>
            <p:ph type="body" idx="3"/>
          </p:nvPr>
        </p:nvSpPr>
        <p:spPr>
          <a:xfrm>
            <a:off x="270000" y="215999"/>
            <a:ext cx="4009500" cy="13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 i="0" cap="none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1pPr>
            <a:lvl2pPr marL="914400" lvl="1" indent="-3175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5" name="Google Shape;125;p16"/>
          <p:cNvSpPr>
            <a:spLocks noGrp="1"/>
          </p:cNvSpPr>
          <p:nvPr>
            <p:ph type="dgm" idx="4"/>
          </p:nvPr>
        </p:nvSpPr>
        <p:spPr>
          <a:xfrm>
            <a:off x="270271" y="408031"/>
            <a:ext cx="8572500" cy="8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1pPr>
            <a:lvl2pPr marR="0" lvl="1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2pPr>
            <a:lvl3pPr marR="0" lvl="2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3pPr>
            <a:lvl4pPr marR="0" lvl="3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4pPr>
            <a:lvl5pPr marR="0" lvl="4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6" name="Google Shape;126;p16"/>
          <p:cNvSpPr txBox="1">
            <a:spLocks noGrp="1"/>
          </p:cNvSpPr>
          <p:nvPr>
            <p:ph type="body" idx="5"/>
          </p:nvPr>
        </p:nvSpPr>
        <p:spPr>
          <a:xfrm>
            <a:off x="2475089" y="2497500"/>
            <a:ext cx="1998000" cy="4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5400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i="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1pPr>
            <a:lvl2pPr marL="914400" lvl="1" indent="-3175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7" name="Google Shape;127;p16"/>
          <p:cNvSpPr txBox="1">
            <a:spLocks noGrp="1"/>
          </p:cNvSpPr>
          <p:nvPr>
            <p:ph type="body" idx="6"/>
          </p:nvPr>
        </p:nvSpPr>
        <p:spPr>
          <a:xfrm>
            <a:off x="4680179" y="2497500"/>
            <a:ext cx="1998000" cy="4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5400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i="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1pPr>
            <a:lvl2pPr marL="914400" lvl="1" indent="-3175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8" name="Google Shape;128;p16"/>
          <p:cNvSpPr txBox="1">
            <a:spLocks noGrp="1"/>
          </p:cNvSpPr>
          <p:nvPr>
            <p:ph type="body" idx="7"/>
          </p:nvPr>
        </p:nvSpPr>
        <p:spPr>
          <a:xfrm>
            <a:off x="6885270" y="2497500"/>
            <a:ext cx="1998000" cy="4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5400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i="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1pPr>
            <a:lvl2pPr marL="914400" lvl="1" indent="-3175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9" name="Google Shape;129;p16"/>
          <p:cNvSpPr>
            <a:spLocks noGrp="1"/>
          </p:cNvSpPr>
          <p:nvPr>
            <p:ph type="pic" idx="8"/>
          </p:nvPr>
        </p:nvSpPr>
        <p:spPr>
          <a:xfrm>
            <a:off x="269998" y="1350000"/>
            <a:ext cx="1998000" cy="11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1pPr>
            <a:lvl2pPr marR="0" lvl="1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2pPr>
            <a:lvl3pPr marR="0" lvl="2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3pPr>
            <a:lvl4pPr marR="0" lvl="3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4pPr>
            <a:lvl5pPr marR="0" lvl="4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0" name="Google Shape;130;p16"/>
          <p:cNvSpPr>
            <a:spLocks noGrp="1"/>
          </p:cNvSpPr>
          <p:nvPr>
            <p:ph type="pic" idx="9"/>
          </p:nvPr>
        </p:nvSpPr>
        <p:spPr>
          <a:xfrm>
            <a:off x="2475088" y="1350000"/>
            <a:ext cx="1998000" cy="11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1pPr>
            <a:lvl2pPr marR="0" lvl="1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2pPr>
            <a:lvl3pPr marR="0" lvl="2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3pPr>
            <a:lvl4pPr marR="0" lvl="3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4pPr>
            <a:lvl5pPr marR="0" lvl="4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1" name="Google Shape;131;p16"/>
          <p:cNvSpPr>
            <a:spLocks noGrp="1"/>
          </p:cNvSpPr>
          <p:nvPr>
            <p:ph type="pic" idx="13"/>
          </p:nvPr>
        </p:nvSpPr>
        <p:spPr>
          <a:xfrm>
            <a:off x="4680179" y="1350000"/>
            <a:ext cx="1998000" cy="11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1pPr>
            <a:lvl2pPr marR="0" lvl="1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2pPr>
            <a:lvl3pPr marR="0" lvl="2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3pPr>
            <a:lvl4pPr marR="0" lvl="3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4pPr>
            <a:lvl5pPr marR="0" lvl="4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2" name="Google Shape;132;p16"/>
          <p:cNvSpPr>
            <a:spLocks noGrp="1"/>
          </p:cNvSpPr>
          <p:nvPr>
            <p:ph type="pic" idx="14"/>
          </p:nvPr>
        </p:nvSpPr>
        <p:spPr>
          <a:xfrm>
            <a:off x="6885270" y="1350000"/>
            <a:ext cx="1998000" cy="11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1pPr>
            <a:lvl2pPr marR="0" lvl="1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2pPr>
            <a:lvl3pPr marR="0" lvl="2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3pPr>
            <a:lvl4pPr marR="0" lvl="3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4pPr>
            <a:lvl5pPr marR="0" lvl="4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3" name="Google Shape;133;p16"/>
          <p:cNvSpPr/>
          <p:nvPr/>
        </p:nvSpPr>
        <p:spPr>
          <a:xfrm>
            <a:off x="269999" y="3036698"/>
            <a:ext cx="1998000" cy="1134000"/>
          </a:xfrm>
          <a:prstGeom prst="roundRect">
            <a:avLst>
              <a:gd name="adj" fmla="val 1655"/>
            </a:avLst>
          </a:prstGeom>
          <a:solidFill>
            <a:schemeClr val="lt1"/>
          </a:solidFill>
          <a:ln>
            <a:noFill/>
          </a:ln>
          <a:effectLst>
            <a:outerShdw blurRad="381000" dist="63500" dir="5400000" algn="t" rotWithShape="0">
              <a:srgbClr val="000000">
                <a:alpha val="2000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16"/>
          <p:cNvSpPr txBox="1">
            <a:spLocks noGrp="1"/>
          </p:cNvSpPr>
          <p:nvPr>
            <p:ph type="body" idx="15"/>
          </p:nvPr>
        </p:nvSpPr>
        <p:spPr>
          <a:xfrm>
            <a:off x="269999" y="4184198"/>
            <a:ext cx="1998000" cy="4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5400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i="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1pPr>
            <a:lvl2pPr marL="914400" lvl="1" indent="-3175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35" name="Google Shape;135;p16"/>
          <p:cNvSpPr/>
          <p:nvPr/>
        </p:nvSpPr>
        <p:spPr>
          <a:xfrm>
            <a:off x="2475089" y="3036698"/>
            <a:ext cx="1998000" cy="1134000"/>
          </a:xfrm>
          <a:prstGeom prst="roundRect">
            <a:avLst>
              <a:gd name="adj" fmla="val 1655"/>
            </a:avLst>
          </a:prstGeom>
          <a:solidFill>
            <a:schemeClr val="lt1"/>
          </a:solidFill>
          <a:ln>
            <a:noFill/>
          </a:ln>
          <a:effectLst>
            <a:outerShdw blurRad="381000" dist="63500" dir="5400000" algn="t" rotWithShape="0">
              <a:srgbClr val="000000">
                <a:alpha val="2000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16"/>
          <p:cNvSpPr/>
          <p:nvPr/>
        </p:nvSpPr>
        <p:spPr>
          <a:xfrm>
            <a:off x="4680179" y="3036698"/>
            <a:ext cx="1998000" cy="1134000"/>
          </a:xfrm>
          <a:prstGeom prst="roundRect">
            <a:avLst>
              <a:gd name="adj" fmla="val 1655"/>
            </a:avLst>
          </a:prstGeom>
          <a:solidFill>
            <a:schemeClr val="lt1"/>
          </a:solidFill>
          <a:ln>
            <a:noFill/>
          </a:ln>
          <a:effectLst>
            <a:outerShdw blurRad="381000" dist="63500" dir="5400000" algn="t" rotWithShape="0">
              <a:srgbClr val="000000">
                <a:alpha val="2000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16"/>
          <p:cNvSpPr/>
          <p:nvPr/>
        </p:nvSpPr>
        <p:spPr>
          <a:xfrm>
            <a:off x="6885270" y="3036698"/>
            <a:ext cx="1998000" cy="1134000"/>
          </a:xfrm>
          <a:prstGeom prst="roundRect">
            <a:avLst>
              <a:gd name="adj" fmla="val 1655"/>
            </a:avLst>
          </a:prstGeom>
          <a:solidFill>
            <a:schemeClr val="lt1"/>
          </a:solidFill>
          <a:ln>
            <a:noFill/>
          </a:ln>
          <a:effectLst>
            <a:outerShdw blurRad="381000" dist="63500" dir="5400000" algn="t" rotWithShape="0">
              <a:srgbClr val="000000">
                <a:alpha val="2000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16"/>
          <p:cNvSpPr txBox="1">
            <a:spLocks noGrp="1"/>
          </p:cNvSpPr>
          <p:nvPr>
            <p:ph type="body" idx="16"/>
          </p:nvPr>
        </p:nvSpPr>
        <p:spPr>
          <a:xfrm>
            <a:off x="2475089" y="4184198"/>
            <a:ext cx="1998000" cy="4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5400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i="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1pPr>
            <a:lvl2pPr marL="914400" lvl="1" indent="-3175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39" name="Google Shape;139;p16"/>
          <p:cNvSpPr txBox="1">
            <a:spLocks noGrp="1"/>
          </p:cNvSpPr>
          <p:nvPr>
            <p:ph type="body" idx="17"/>
          </p:nvPr>
        </p:nvSpPr>
        <p:spPr>
          <a:xfrm>
            <a:off x="4680179" y="4184198"/>
            <a:ext cx="1998000" cy="4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5400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i="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1pPr>
            <a:lvl2pPr marL="914400" lvl="1" indent="-3175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40" name="Google Shape;140;p16"/>
          <p:cNvSpPr txBox="1">
            <a:spLocks noGrp="1"/>
          </p:cNvSpPr>
          <p:nvPr>
            <p:ph type="body" idx="18"/>
          </p:nvPr>
        </p:nvSpPr>
        <p:spPr>
          <a:xfrm>
            <a:off x="6885270" y="4184198"/>
            <a:ext cx="1998000" cy="4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5400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i="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1pPr>
            <a:lvl2pPr marL="914400" lvl="1" indent="-3175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41" name="Google Shape;141;p16"/>
          <p:cNvSpPr>
            <a:spLocks noGrp="1"/>
          </p:cNvSpPr>
          <p:nvPr>
            <p:ph type="pic" idx="19"/>
          </p:nvPr>
        </p:nvSpPr>
        <p:spPr>
          <a:xfrm>
            <a:off x="269998" y="3036698"/>
            <a:ext cx="1998000" cy="11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1pPr>
            <a:lvl2pPr marR="0" lvl="1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2pPr>
            <a:lvl3pPr marR="0" lvl="2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3pPr>
            <a:lvl4pPr marR="0" lvl="3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4pPr>
            <a:lvl5pPr marR="0" lvl="4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2" name="Google Shape;142;p16"/>
          <p:cNvSpPr>
            <a:spLocks noGrp="1"/>
          </p:cNvSpPr>
          <p:nvPr>
            <p:ph type="pic" idx="20"/>
          </p:nvPr>
        </p:nvSpPr>
        <p:spPr>
          <a:xfrm>
            <a:off x="2475088" y="3036698"/>
            <a:ext cx="1998000" cy="11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1pPr>
            <a:lvl2pPr marR="0" lvl="1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2pPr>
            <a:lvl3pPr marR="0" lvl="2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3pPr>
            <a:lvl4pPr marR="0" lvl="3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4pPr>
            <a:lvl5pPr marR="0" lvl="4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3" name="Google Shape;143;p16"/>
          <p:cNvSpPr>
            <a:spLocks noGrp="1"/>
          </p:cNvSpPr>
          <p:nvPr>
            <p:ph type="pic" idx="21"/>
          </p:nvPr>
        </p:nvSpPr>
        <p:spPr>
          <a:xfrm>
            <a:off x="4680179" y="3036698"/>
            <a:ext cx="1998000" cy="11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1pPr>
            <a:lvl2pPr marR="0" lvl="1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2pPr>
            <a:lvl3pPr marR="0" lvl="2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3pPr>
            <a:lvl4pPr marR="0" lvl="3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4pPr>
            <a:lvl5pPr marR="0" lvl="4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4" name="Google Shape;144;p16"/>
          <p:cNvSpPr>
            <a:spLocks noGrp="1"/>
          </p:cNvSpPr>
          <p:nvPr>
            <p:ph type="pic" idx="22"/>
          </p:nvPr>
        </p:nvSpPr>
        <p:spPr>
          <a:xfrm>
            <a:off x="6885270" y="3036698"/>
            <a:ext cx="1998000" cy="11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1pPr>
            <a:lvl2pPr marR="0" lvl="1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2pPr>
            <a:lvl3pPr marR="0" lvl="2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3pPr>
            <a:lvl4pPr marR="0" lvl="3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4pPr>
            <a:lvl5pPr marR="0" lvl="4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 Plain">
  <p:cSld name="17_ Plain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7"/>
          <p:cNvSpPr txBox="1">
            <a:spLocks noGrp="1"/>
          </p:cNvSpPr>
          <p:nvPr>
            <p:ph type="title"/>
          </p:nvPr>
        </p:nvSpPr>
        <p:spPr>
          <a:xfrm>
            <a:off x="269999" y="675000"/>
            <a:ext cx="8572800" cy="5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Barlow Semi Condensed SemiBold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17"/>
          <p:cNvSpPr>
            <a:spLocks noGrp="1"/>
          </p:cNvSpPr>
          <p:nvPr>
            <p:ph type="dgm" idx="2"/>
          </p:nvPr>
        </p:nvSpPr>
        <p:spPr>
          <a:xfrm>
            <a:off x="270000" y="4714078"/>
            <a:ext cx="259500" cy="2592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1pPr>
            <a:lvl2pPr marR="0" lvl="1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2pPr>
            <a:lvl3pPr marR="0" lvl="2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3pPr>
            <a:lvl4pPr marR="0" lvl="3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4pPr>
            <a:lvl5pPr marR="0" lvl="4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8" name="Google Shape;148;p17"/>
          <p:cNvSpPr txBox="1">
            <a:spLocks noGrp="1"/>
          </p:cNvSpPr>
          <p:nvPr>
            <p:ph type="body" idx="1"/>
          </p:nvPr>
        </p:nvSpPr>
        <p:spPr>
          <a:xfrm>
            <a:off x="270000" y="215999"/>
            <a:ext cx="4009500" cy="13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 i="0" cap="none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1pPr>
            <a:lvl2pPr marL="914400" lvl="1" indent="-3175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49" name="Google Shape;149;p17"/>
          <p:cNvSpPr>
            <a:spLocks noGrp="1"/>
          </p:cNvSpPr>
          <p:nvPr>
            <p:ph type="dgm" idx="3"/>
          </p:nvPr>
        </p:nvSpPr>
        <p:spPr>
          <a:xfrm>
            <a:off x="270271" y="408031"/>
            <a:ext cx="8572500" cy="8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1pPr>
            <a:lvl2pPr marR="0" lvl="1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2pPr>
            <a:lvl3pPr marR="0" lvl="2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3pPr>
            <a:lvl4pPr marR="0" lvl="3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4pPr>
            <a:lvl5pPr marR="0" lvl="4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8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52" name="Google Shape;152;p18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53" name="Google Shape;153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 Content">
  <p:cSld name="1 Column Content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0"/>
          <p:cNvSpPr txBox="1">
            <a:spLocks noGrp="1"/>
          </p:cNvSpPr>
          <p:nvPr>
            <p:ph type="title"/>
          </p:nvPr>
        </p:nvSpPr>
        <p:spPr>
          <a:xfrm>
            <a:off x="580240" y="213130"/>
            <a:ext cx="8001000" cy="6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2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4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4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4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4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9" name="Google Shape;159;p20"/>
          <p:cNvSpPr txBox="1">
            <a:spLocks noGrp="1"/>
          </p:cNvSpPr>
          <p:nvPr>
            <p:ph type="body" idx="1"/>
          </p:nvPr>
        </p:nvSpPr>
        <p:spPr>
          <a:xfrm>
            <a:off x="577065" y="939404"/>
            <a:ext cx="8001000" cy="34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rtl="0">
              <a:spcBef>
                <a:spcPts val="800"/>
              </a:spcBef>
              <a:spcAft>
                <a:spcPts val="0"/>
              </a:spcAft>
              <a:buSzPts val="1200"/>
              <a:buNone/>
              <a:defRPr sz="2400"/>
            </a:lvl1pPr>
            <a:lvl2pPr marL="914400" lvl="1" indent="-304800" rtl="0">
              <a:spcBef>
                <a:spcPts val="800"/>
              </a:spcBef>
              <a:spcAft>
                <a:spcPts val="0"/>
              </a:spcAft>
              <a:buSzPts val="1200"/>
              <a:buChar char="•"/>
              <a:defRPr sz="2000"/>
            </a:lvl2pPr>
            <a:lvl3pPr marL="1371600" lvl="2" indent="-3048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800"/>
            </a:lvl3pPr>
            <a:lvl4pPr marL="1828800" lvl="3" indent="-3048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800"/>
            </a:lvl4pPr>
            <a:lvl5pPr marL="2286000" lvl="4" indent="-3048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800"/>
            </a:lvl5pPr>
            <a:lvl6pPr marL="2743200" lvl="5" indent="-317500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 sz="1800"/>
            </a:lvl6pPr>
            <a:lvl7pPr marL="3200400" lvl="6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800"/>
            </a:lvl7pPr>
            <a:lvl8pPr marL="3657600" lvl="7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800"/>
            </a:lvl8pPr>
            <a:lvl9pPr marL="4114800" lvl="8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800"/>
            </a:lvl9pPr>
          </a:lstStyle>
          <a:p>
            <a:endParaRPr/>
          </a:p>
        </p:txBody>
      </p:sp>
      <p:sp>
        <p:nvSpPr>
          <p:cNvPr id="160" name="Google Shape;160;p20"/>
          <p:cNvSpPr txBox="1">
            <a:spLocks noGrp="1"/>
          </p:cNvSpPr>
          <p:nvPr>
            <p:ph type="sldNum" idx="12"/>
          </p:nvPr>
        </p:nvSpPr>
        <p:spPr>
          <a:xfrm>
            <a:off x="8242187" y="4891825"/>
            <a:ext cx="731400" cy="2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 Plain Text">
  <p:cSld name="11_ Plain Tex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>
            <a:off x="270000" y="675000"/>
            <a:ext cx="8572500" cy="5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Barlow Semi Condensed SemiBold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body" idx="1"/>
          </p:nvPr>
        </p:nvSpPr>
        <p:spPr>
          <a:xfrm>
            <a:off x="270000" y="1350000"/>
            <a:ext cx="8572500" cy="32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>
            <a:spLocks noGrp="1"/>
          </p:cNvSpPr>
          <p:nvPr>
            <p:ph type="dgm" idx="2"/>
          </p:nvPr>
        </p:nvSpPr>
        <p:spPr>
          <a:xfrm>
            <a:off x="270000" y="4714078"/>
            <a:ext cx="259500" cy="2592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1pPr>
            <a:lvl2pPr marR="0" lvl="1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2pPr>
            <a:lvl3pPr marR="0" lvl="2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3pPr>
            <a:lvl4pPr marR="0" lvl="3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4pPr>
            <a:lvl5pPr marR="0" lvl="4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body" idx="3"/>
          </p:nvPr>
        </p:nvSpPr>
        <p:spPr>
          <a:xfrm>
            <a:off x="270000" y="215999"/>
            <a:ext cx="4009500" cy="13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 i="0" cap="none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1pPr>
            <a:lvl2pPr marL="914400" lvl="1" indent="-3175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>
            <a:spLocks noGrp="1"/>
          </p:cNvSpPr>
          <p:nvPr>
            <p:ph type="dgm" idx="4"/>
          </p:nvPr>
        </p:nvSpPr>
        <p:spPr>
          <a:xfrm>
            <a:off x="270271" y="408031"/>
            <a:ext cx="8572500" cy="8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1pPr>
            <a:lvl2pPr marR="0" lvl="1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2pPr>
            <a:lvl3pPr marR="0" lvl="2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3pPr>
            <a:lvl4pPr marR="0" lvl="3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4pPr>
            <a:lvl5pPr marR="0" lvl="4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2 Column Content">
  <p:cSld name="1_2 Column Content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1"/>
          <p:cNvSpPr txBox="1">
            <a:spLocks noGrp="1"/>
          </p:cNvSpPr>
          <p:nvPr>
            <p:ph type="title"/>
          </p:nvPr>
        </p:nvSpPr>
        <p:spPr>
          <a:xfrm>
            <a:off x="580240" y="220265"/>
            <a:ext cx="8001000" cy="6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2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4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4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4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4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3" name="Google Shape;163;p21"/>
          <p:cNvSpPr txBox="1">
            <a:spLocks noGrp="1"/>
          </p:cNvSpPr>
          <p:nvPr>
            <p:ph type="body" idx="1"/>
          </p:nvPr>
        </p:nvSpPr>
        <p:spPr>
          <a:xfrm>
            <a:off x="577065" y="952501"/>
            <a:ext cx="8001000" cy="4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rtl="0"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alibri"/>
              <a:buNone/>
              <a:defRPr cap="none">
                <a:solidFill>
                  <a:schemeClr val="lt2"/>
                </a:solidFill>
              </a:defRPr>
            </a:lvl1pPr>
            <a:lvl2pPr marL="914400" lvl="1" indent="-304800" rtl="0">
              <a:spcBef>
                <a:spcPts val="800"/>
              </a:spcBef>
              <a:spcAft>
                <a:spcPts val="0"/>
              </a:spcAft>
              <a:buSzPts val="1200"/>
              <a:buChar char="•"/>
              <a:defRPr sz="2000" b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048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800" b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048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800" b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048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800" b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17500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lvl="6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lvl="7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lvl="8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4" name="Google Shape;164;p21"/>
          <p:cNvSpPr txBox="1">
            <a:spLocks noGrp="1"/>
          </p:cNvSpPr>
          <p:nvPr>
            <p:ph type="body" idx="2"/>
          </p:nvPr>
        </p:nvSpPr>
        <p:spPr>
          <a:xfrm>
            <a:off x="577065" y="1495425"/>
            <a:ext cx="3886200" cy="29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rtl="0">
              <a:spcBef>
                <a:spcPts val="800"/>
              </a:spcBef>
              <a:spcAft>
                <a:spcPts val="0"/>
              </a:spcAft>
              <a:buSzPts val="1200"/>
              <a:buNone/>
              <a:defRPr sz="2400"/>
            </a:lvl1pPr>
            <a:lvl2pPr marL="914400" lvl="1" indent="-304800" rtl="0">
              <a:spcBef>
                <a:spcPts val="800"/>
              </a:spcBef>
              <a:spcAft>
                <a:spcPts val="0"/>
              </a:spcAft>
              <a:buSzPts val="1200"/>
              <a:buChar char="•"/>
              <a:defRPr sz="2000"/>
            </a:lvl2pPr>
            <a:lvl3pPr marL="1371600" lvl="2" indent="-3048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800"/>
            </a:lvl3pPr>
            <a:lvl4pPr marL="1828800" lvl="3" indent="-3048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800"/>
            </a:lvl4pPr>
            <a:lvl5pPr marL="2286000" lvl="4" indent="-3048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800"/>
            </a:lvl5pPr>
            <a:lvl6pPr marL="2743200" lvl="5" indent="-317500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 sz="1800"/>
            </a:lvl6pPr>
            <a:lvl7pPr marL="3200400" lvl="6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800"/>
            </a:lvl7pPr>
            <a:lvl8pPr marL="3657600" lvl="7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800"/>
            </a:lvl8pPr>
            <a:lvl9pPr marL="4114800" lvl="8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800"/>
            </a:lvl9pPr>
          </a:lstStyle>
          <a:p>
            <a:endParaRPr/>
          </a:p>
        </p:txBody>
      </p:sp>
      <p:sp>
        <p:nvSpPr>
          <p:cNvPr id="165" name="Google Shape;165;p21"/>
          <p:cNvSpPr txBox="1">
            <a:spLocks noGrp="1"/>
          </p:cNvSpPr>
          <p:nvPr>
            <p:ph type="body" idx="3"/>
          </p:nvPr>
        </p:nvSpPr>
        <p:spPr>
          <a:xfrm>
            <a:off x="4686300" y="1495425"/>
            <a:ext cx="3886200" cy="29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rtl="0">
              <a:spcBef>
                <a:spcPts val="800"/>
              </a:spcBef>
              <a:spcAft>
                <a:spcPts val="0"/>
              </a:spcAft>
              <a:buSzPts val="1200"/>
              <a:buNone/>
              <a:defRPr sz="2400"/>
            </a:lvl1pPr>
            <a:lvl2pPr marL="914400" lvl="1" indent="-304800" rtl="0">
              <a:spcBef>
                <a:spcPts val="800"/>
              </a:spcBef>
              <a:spcAft>
                <a:spcPts val="0"/>
              </a:spcAft>
              <a:buSzPts val="1200"/>
              <a:buChar char="•"/>
              <a:defRPr sz="2000"/>
            </a:lvl2pPr>
            <a:lvl3pPr marL="1371600" lvl="2" indent="-3048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800"/>
            </a:lvl3pPr>
            <a:lvl4pPr marL="1828800" lvl="3" indent="-3048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800"/>
            </a:lvl4pPr>
            <a:lvl5pPr marL="2286000" lvl="4" indent="-3048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800"/>
            </a:lvl5pPr>
            <a:lvl6pPr marL="2743200" lvl="5" indent="-317500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 sz="1800"/>
            </a:lvl6pPr>
            <a:lvl7pPr marL="3200400" lvl="6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800"/>
            </a:lvl7pPr>
            <a:lvl8pPr marL="3657600" lvl="7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800"/>
            </a:lvl8pPr>
            <a:lvl9pPr marL="4114800" lvl="8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800"/>
            </a:lvl9pPr>
          </a:lstStyle>
          <a:p>
            <a:endParaRPr/>
          </a:p>
        </p:txBody>
      </p:sp>
      <p:sp>
        <p:nvSpPr>
          <p:cNvPr id="166" name="Google Shape;166;p21"/>
          <p:cNvSpPr txBox="1">
            <a:spLocks noGrp="1"/>
          </p:cNvSpPr>
          <p:nvPr>
            <p:ph type="sldNum" idx="12"/>
          </p:nvPr>
        </p:nvSpPr>
        <p:spPr>
          <a:xfrm>
            <a:off x="8242187" y="4891825"/>
            <a:ext cx="731400" cy="2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rtl="0">
              <a:spcBef>
                <a:spcPts val="800"/>
              </a:spcBef>
              <a:spcAft>
                <a:spcPts val="0"/>
              </a:spcAft>
              <a:buSzPts val="1200"/>
              <a:buNone/>
              <a:defRPr/>
            </a:lvl1pPr>
            <a:lvl2pPr marL="914400" lvl="1" indent="-304800" rtl="0">
              <a:spcBef>
                <a:spcPts val="800"/>
              </a:spcBef>
              <a:spcAft>
                <a:spcPts val="0"/>
              </a:spcAft>
              <a:buSzPts val="1200"/>
              <a:buChar char="•"/>
              <a:defRPr/>
            </a:lvl2pPr>
            <a:lvl3pPr marL="1371600" lvl="2" indent="-3048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/>
            </a:lvl3pPr>
            <a:lvl4pPr marL="1828800" lvl="3" indent="-3048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/>
            </a:lvl4pPr>
            <a:lvl5pPr marL="2286000" lvl="4" indent="-3048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/>
            </a:lvl5pPr>
            <a:lvl6pPr marL="2743200" lvl="5" indent="-317500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 Plain Text 1">
  <p:cSld name="11_ Plain Text_1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3"/>
          <p:cNvSpPr txBox="1">
            <a:spLocks noGrp="1"/>
          </p:cNvSpPr>
          <p:nvPr>
            <p:ph type="title"/>
          </p:nvPr>
        </p:nvSpPr>
        <p:spPr>
          <a:xfrm>
            <a:off x="270000" y="675000"/>
            <a:ext cx="8572500" cy="5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Barlow Semi Condensed SemiBold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23"/>
          <p:cNvSpPr txBox="1">
            <a:spLocks noGrp="1"/>
          </p:cNvSpPr>
          <p:nvPr>
            <p:ph type="body" idx="1"/>
          </p:nvPr>
        </p:nvSpPr>
        <p:spPr>
          <a:xfrm>
            <a:off x="270000" y="1350000"/>
            <a:ext cx="8572500" cy="32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74" name="Google Shape;174;p23"/>
          <p:cNvSpPr txBox="1">
            <a:spLocks noGrp="1"/>
          </p:cNvSpPr>
          <p:nvPr>
            <p:ph type="body" idx="2"/>
          </p:nvPr>
        </p:nvSpPr>
        <p:spPr>
          <a:xfrm>
            <a:off x="270000" y="215999"/>
            <a:ext cx="4009500" cy="13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 i="0" cap="none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1pPr>
            <a:lvl2pPr marL="914400" lvl="1" indent="-31750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75" name="Google Shape;175;p23"/>
          <p:cNvSpPr>
            <a:spLocks noGrp="1"/>
          </p:cNvSpPr>
          <p:nvPr>
            <p:ph type="dgm" idx="3"/>
          </p:nvPr>
        </p:nvSpPr>
        <p:spPr>
          <a:xfrm>
            <a:off x="270271" y="408031"/>
            <a:ext cx="8572500" cy="8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1pPr>
            <a:lvl2pPr marR="0" lvl="1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2pPr>
            <a:lvl3pPr marR="0" lvl="2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3pPr>
            <a:lvl4pPr marR="0" lvl="3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4pPr>
            <a:lvl5pPr marR="0" lvl="4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6" name="Google Shape;176;p23"/>
          <p:cNvSpPr txBox="1">
            <a:spLocks noGrp="1"/>
          </p:cNvSpPr>
          <p:nvPr>
            <p:ph type="sldNum" idx="12"/>
          </p:nvPr>
        </p:nvSpPr>
        <p:spPr>
          <a:xfrm>
            <a:off x="8562703" y="4793392"/>
            <a:ext cx="369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7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r" rtl="0">
              <a:spcBef>
                <a:spcPts val="0"/>
              </a:spcBef>
              <a:buNone/>
              <a:defRPr sz="7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r" rtl="0">
              <a:spcBef>
                <a:spcPts val="0"/>
              </a:spcBef>
              <a:buNone/>
              <a:defRPr sz="7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r" rtl="0">
              <a:spcBef>
                <a:spcPts val="0"/>
              </a:spcBef>
              <a:buNone/>
              <a:defRPr sz="7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r" rtl="0">
              <a:spcBef>
                <a:spcPts val="0"/>
              </a:spcBef>
              <a:buNone/>
              <a:defRPr sz="7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r" rtl="0">
              <a:spcBef>
                <a:spcPts val="0"/>
              </a:spcBef>
              <a:buNone/>
              <a:defRPr sz="7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r" rtl="0">
              <a:spcBef>
                <a:spcPts val="0"/>
              </a:spcBef>
              <a:buNone/>
              <a:defRPr sz="7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r" rtl="0">
              <a:spcBef>
                <a:spcPts val="0"/>
              </a:spcBef>
              <a:buNone/>
              <a:defRPr sz="7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r" rtl="0">
              <a:spcBef>
                <a:spcPts val="0"/>
              </a:spcBef>
              <a:buNone/>
              <a:defRPr sz="7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.Main Content 2">
  <p:cSld name="CUSTOM_4_2_1_4">
    <p:bg>
      <p:bgPr>
        <a:solidFill>
          <a:schemeClr val="lt2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4"/>
          <p:cNvSpPr txBox="1">
            <a:spLocks noGrp="1"/>
          </p:cNvSpPr>
          <p:nvPr>
            <p:ph type="title"/>
          </p:nvPr>
        </p:nvSpPr>
        <p:spPr>
          <a:xfrm>
            <a:off x="676650" y="10225"/>
            <a:ext cx="7790400" cy="1278000"/>
          </a:xfrm>
          <a:prstGeom prst="rect">
            <a:avLst/>
          </a:prstGeom>
        </p:spPr>
        <p:txBody>
          <a:bodyPr spcFirstLastPara="1" wrap="square" lIns="0" tIns="0" rIns="0" bIns="2286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Font typeface="Open Sans ExtraBold"/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Font typeface="Open Sans ExtraBold"/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Font typeface="Open Sans ExtraBold"/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Font typeface="Open Sans ExtraBold"/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Font typeface="Open Sans ExtraBold"/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Font typeface="Open Sans ExtraBold"/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Font typeface="Open Sans ExtraBold"/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Font typeface="Open Sans ExtraBold"/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endParaRPr/>
          </a:p>
        </p:txBody>
      </p:sp>
      <p:sp>
        <p:nvSpPr>
          <p:cNvPr id="179" name="Google Shape;179;p24"/>
          <p:cNvSpPr/>
          <p:nvPr/>
        </p:nvSpPr>
        <p:spPr>
          <a:xfrm>
            <a:off x="676650" y="1117825"/>
            <a:ext cx="649500" cy="58500"/>
          </a:xfrm>
          <a:prstGeom prst="rect">
            <a:avLst/>
          </a:prstGeom>
          <a:solidFill>
            <a:srgbClr val="FFBE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24"/>
          <p:cNvSpPr txBox="1">
            <a:spLocks noGrp="1"/>
          </p:cNvSpPr>
          <p:nvPr>
            <p:ph type="sldNum" idx="12"/>
          </p:nvPr>
        </p:nvSpPr>
        <p:spPr>
          <a:xfrm>
            <a:off x="0" y="4503674"/>
            <a:ext cx="676500" cy="6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sz="12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algn="ctr" rtl="0">
              <a:buNone/>
              <a:defRPr sz="12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algn="ctr" rtl="0">
              <a:buNone/>
              <a:defRPr sz="12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algn="ctr" rtl="0">
              <a:buNone/>
              <a:defRPr sz="12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algn="ctr" rtl="0">
              <a:buNone/>
              <a:defRPr sz="12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algn="ctr" rtl="0">
              <a:buNone/>
              <a:defRPr sz="12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algn="ctr" rtl="0">
              <a:buNone/>
              <a:defRPr sz="12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algn="ctr" rtl="0">
              <a:buNone/>
              <a:defRPr sz="12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algn="ctr" rtl="0">
              <a:buNone/>
              <a:defRPr sz="12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81" name="Google Shape;181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50224" y="4645152"/>
            <a:ext cx="320040" cy="32004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4"/>
          <p:cNvSpPr txBox="1">
            <a:spLocks noGrp="1"/>
          </p:cNvSpPr>
          <p:nvPr>
            <p:ph type="body" idx="1"/>
          </p:nvPr>
        </p:nvSpPr>
        <p:spPr>
          <a:xfrm>
            <a:off x="676675" y="1289300"/>
            <a:ext cx="7790400" cy="335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048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2pPr>
            <a:lvl3pPr marL="1371600" lvl="2" indent="-304800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3pPr>
            <a:lvl4pPr marL="1828800" lvl="3" indent="-304800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4pPr>
            <a:lvl5pPr marL="2286000" lvl="4" indent="-304800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5pPr>
            <a:lvl6pPr marL="2743200" lvl="5" indent="-317500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rtl="0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ulleted List - Light">
  <p:cSld name="CUSTOM_4_3">
    <p:bg>
      <p:bgPr>
        <a:solidFill>
          <a:schemeClr val="lt2"/>
        </a:solid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5"/>
          <p:cNvSpPr txBox="1">
            <a:spLocks noGrp="1"/>
          </p:cNvSpPr>
          <p:nvPr>
            <p:ph type="title"/>
          </p:nvPr>
        </p:nvSpPr>
        <p:spPr>
          <a:xfrm>
            <a:off x="676650" y="10225"/>
            <a:ext cx="7790400" cy="1278000"/>
          </a:xfrm>
          <a:prstGeom prst="rect">
            <a:avLst/>
          </a:prstGeom>
        </p:spPr>
        <p:txBody>
          <a:bodyPr spcFirstLastPara="1" wrap="square" lIns="0" tIns="0" rIns="0" bIns="2286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Font typeface="Open Sans ExtraBold"/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Font typeface="Open Sans ExtraBold"/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Font typeface="Open Sans ExtraBold"/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Font typeface="Open Sans ExtraBold"/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Font typeface="Open Sans ExtraBold"/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Font typeface="Open Sans ExtraBold"/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Font typeface="Open Sans ExtraBold"/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Font typeface="Open Sans ExtraBold"/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endParaRPr/>
          </a:p>
        </p:txBody>
      </p:sp>
      <p:sp>
        <p:nvSpPr>
          <p:cNvPr id="185" name="Google Shape;185;p25"/>
          <p:cNvSpPr txBox="1">
            <a:spLocks noGrp="1"/>
          </p:cNvSpPr>
          <p:nvPr>
            <p:ph type="subTitle" idx="1"/>
          </p:nvPr>
        </p:nvSpPr>
        <p:spPr>
          <a:xfrm>
            <a:off x="676650" y="1289300"/>
            <a:ext cx="7790400" cy="320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80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spcBef>
                <a:spcPts val="80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25"/>
          <p:cNvSpPr txBox="1">
            <a:spLocks noGrp="1"/>
          </p:cNvSpPr>
          <p:nvPr>
            <p:ph type="body" idx="2"/>
          </p:nvPr>
        </p:nvSpPr>
        <p:spPr>
          <a:xfrm>
            <a:off x="676675" y="1609400"/>
            <a:ext cx="7790400" cy="288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rtl="0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lnSpc>
                <a:spcPct val="114000"/>
              </a:lnSpc>
              <a:spcBef>
                <a:spcPts val="1100"/>
              </a:spcBef>
              <a:spcAft>
                <a:spcPts val="0"/>
              </a:spcAft>
              <a:buSzPts val="1200"/>
              <a:buChar char="●"/>
              <a:defRPr/>
            </a:lvl2pPr>
            <a:lvl3pPr marL="1371600" lvl="2" indent="-304800" rtl="0">
              <a:lnSpc>
                <a:spcPct val="114000"/>
              </a:lnSpc>
              <a:spcBef>
                <a:spcPts val="1100"/>
              </a:spcBef>
              <a:spcAft>
                <a:spcPts val="0"/>
              </a:spcAft>
              <a:buSzPts val="1200"/>
              <a:buChar char="○"/>
              <a:defRPr/>
            </a:lvl3pPr>
            <a:lvl4pPr marL="1828800" lvl="3" indent="-304800" rtl="0">
              <a:lnSpc>
                <a:spcPct val="114000"/>
              </a:lnSpc>
              <a:spcBef>
                <a:spcPts val="1100"/>
              </a:spcBef>
              <a:spcAft>
                <a:spcPts val="0"/>
              </a:spcAft>
              <a:buSzPts val="1200"/>
              <a:buChar char="•"/>
              <a:defRPr/>
            </a:lvl4pPr>
            <a:lvl5pPr marL="2286000" lvl="4" indent="-304800" rtl="0">
              <a:lnSpc>
                <a:spcPct val="114000"/>
              </a:lnSpc>
              <a:spcBef>
                <a:spcPts val="1100"/>
              </a:spcBef>
              <a:spcAft>
                <a:spcPts val="0"/>
              </a:spcAft>
              <a:buSzPts val="1200"/>
              <a:buChar char="•"/>
              <a:defRPr/>
            </a:lvl5pPr>
            <a:lvl6pPr marL="2743200" lvl="5" indent="-317500" rtl="0">
              <a:lnSpc>
                <a:spcPct val="114000"/>
              </a:lnSpc>
              <a:spcBef>
                <a:spcPts val="11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rtl="0">
              <a:lnSpc>
                <a:spcPct val="114000"/>
              </a:lnSpc>
              <a:spcBef>
                <a:spcPts val="11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rtl="0">
              <a:lnSpc>
                <a:spcPct val="114000"/>
              </a:lnSpc>
              <a:spcBef>
                <a:spcPts val="11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rtl="0">
              <a:lnSpc>
                <a:spcPct val="114000"/>
              </a:lnSpc>
              <a:spcBef>
                <a:spcPts val="1100"/>
              </a:spcBef>
              <a:spcAft>
                <a:spcPts val="110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87" name="Google Shape;187;p25"/>
          <p:cNvSpPr/>
          <p:nvPr/>
        </p:nvSpPr>
        <p:spPr>
          <a:xfrm>
            <a:off x="676650" y="1117825"/>
            <a:ext cx="649500" cy="58500"/>
          </a:xfrm>
          <a:prstGeom prst="rect">
            <a:avLst/>
          </a:prstGeom>
          <a:solidFill>
            <a:srgbClr val="FFBE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25"/>
          <p:cNvSpPr txBox="1">
            <a:spLocks noGrp="1"/>
          </p:cNvSpPr>
          <p:nvPr>
            <p:ph type="sldNum" idx="12"/>
          </p:nvPr>
        </p:nvSpPr>
        <p:spPr>
          <a:xfrm>
            <a:off x="0" y="4503674"/>
            <a:ext cx="676500" cy="6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sz="12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algn="ctr" rtl="0">
              <a:buNone/>
              <a:defRPr sz="12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algn="ctr" rtl="0">
              <a:buNone/>
              <a:defRPr sz="12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algn="ctr" rtl="0">
              <a:buNone/>
              <a:defRPr sz="12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algn="ctr" rtl="0">
              <a:buNone/>
              <a:defRPr sz="12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algn="ctr" rtl="0">
              <a:buNone/>
              <a:defRPr sz="12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algn="ctr" rtl="0">
              <a:buNone/>
              <a:defRPr sz="12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algn="ctr" rtl="0">
              <a:buNone/>
              <a:defRPr sz="12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algn="ctr" rtl="0">
              <a:buNone/>
              <a:defRPr sz="12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89" name="Google Shape;189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50224" y="4645152"/>
            <a:ext cx="320040" cy="3200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6"/>
          <p:cNvSpPr txBox="1">
            <a:spLocks noGrp="1"/>
          </p:cNvSpPr>
          <p:nvPr>
            <p:ph type="body" idx="1"/>
          </p:nvPr>
        </p:nvSpPr>
        <p:spPr>
          <a:xfrm>
            <a:off x="401638" y="1029677"/>
            <a:ext cx="8329500" cy="38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2" name="Google Shape;192;p26"/>
          <p:cNvSpPr txBox="1">
            <a:spLocks noGrp="1"/>
          </p:cNvSpPr>
          <p:nvPr>
            <p:ph type="title"/>
          </p:nvPr>
        </p:nvSpPr>
        <p:spPr>
          <a:xfrm>
            <a:off x="401639" y="311944"/>
            <a:ext cx="83343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Text, and Content" type="txAndObj">
  <p:cSld name="TEXT_AND_OBJECT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7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305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27"/>
          <p:cNvSpPr txBox="1">
            <a:spLocks noGrp="1"/>
          </p:cNvSpPr>
          <p:nvPr>
            <p:ph type="body" idx="1"/>
          </p:nvPr>
        </p:nvSpPr>
        <p:spPr>
          <a:xfrm>
            <a:off x="457201" y="1200150"/>
            <a:ext cx="4087800" cy="36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6" name="Google Shape;196;p27"/>
          <p:cNvSpPr txBox="1">
            <a:spLocks noGrp="1"/>
          </p:cNvSpPr>
          <p:nvPr>
            <p:ph type="body" idx="2"/>
          </p:nvPr>
        </p:nvSpPr>
        <p:spPr>
          <a:xfrm>
            <a:off x="4697414" y="1200150"/>
            <a:ext cx="4089300" cy="36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8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9" name="Google Shape;199;p28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ubrik och innehåll" type="obj">
  <p:cSld name="OBJECT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9"/>
          <p:cNvSpPr txBox="1">
            <a:spLocks noGrp="1"/>
          </p:cNvSpPr>
          <p:nvPr>
            <p:ph type="title"/>
          </p:nvPr>
        </p:nvSpPr>
        <p:spPr>
          <a:xfrm>
            <a:off x="580760" y="215214"/>
            <a:ext cx="8001000" cy="6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29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3" name="Google Shape;203;p29"/>
          <p:cNvSpPr txBox="1">
            <a:spLocks noGrp="1"/>
          </p:cNvSpPr>
          <p:nvPr>
            <p:ph type="ftr" idx="11"/>
          </p:nvPr>
        </p:nvSpPr>
        <p:spPr>
          <a:xfrm>
            <a:off x="4283076" y="4860131"/>
            <a:ext cx="26637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4" name="Google Shape;204;p29"/>
          <p:cNvSpPr txBox="1">
            <a:spLocks noGrp="1"/>
          </p:cNvSpPr>
          <p:nvPr>
            <p:ph type="sldNum" idx="12"/>
          </p:nvPr>
        </p:nvSpPr>
        <p:spPr>
          <a:xfrm>
            <a:off x="6946901" y="4860131"/>
            <a:ext cx="15969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5" name="Google Shape;205;p29"/>
          <p:cNvSpPr txBox="1">
            <a:spLocks noGrp="1"/>
          </p:cNvSpPr>
          <p:nvPr>
            <p:ph type="dt" idx="10"/>
          </p:nvPr>
        </p:nvSpPr>
        <p:spPr>
          <a:xfrm>
            <a:off x="2290763" y="4860131"/>
            <a:ext cx="19923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CUSTOM_4_2">
    <p:bg>
      <p:bgPr>
        <a:solidFill>
          <a:schemeClr val="dk1"/>
        </a:soli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0"/>
          <p:cNvSpPr txBox="1">
            <a:spLocks noGrp="1"/>
          </p:cNvSpPr>
          <p:nvPr>
            <p:ph type="title"/>
          </p:nvPr>
        </p:nvSpPr>
        <p:spPr>
          <a:xfrm>
            <a:off x="676650" y="10225"/>
            <a:ext cx="7790400" cy="1278000"/>
          </a:xfrm>
          <a:prstGeom prst="rect">
            <a:avLst/>
          </a:prstGeom>
        </p:spPr>
        <p:txBody>
          <a:bodyPr spcFirstLastPara="1" wrap="square" lIns="0" tIns="0" rIns="0" bIns="2286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endParaRPr/>
          </a:p>
        </p:txBody>
      </p:sp>
      <p:sp>
        <p:nvSpPr>
          <p:cNvPr id="208" name="Google Shape;208;p30"/>
          <p:cNvSpPr/>
          <p:nvPr/>
        </p:nvSpPr>
        <p:spPr>
          <a:xfrm>
            <a:off x="676650" y="1117825"/>
            <a:ext cx="649500" cy="58500"/>
          </a:xfrm>
          <a:prstGeom prst="rect">
            <a:avLst/>
          </a:prstGeom>
          <a:solidFill>
            <a:srgbClr val="FFBE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9" name="Google Shape;20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45585" y="4668248"/>
            <a:ext cx="320040" cy="320040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30"/>
          <p:cNvSpPr txBox="1">
            <a:spLocks noGrp="1"/>
          </p:cNvSpPr>
          <p:nvPr>
            <p:ph type="sldNum" idx="12"/>
          </p:nvPr>
        </p:nvSpPr>
        <p:spPr>
          <a:xfrm>
            <a:off x="0" y="4503674"/>
            <a:ext cx="676500" cy="6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sz="12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algn="ctr" rtl="0">
              <a:buNone/>
              <a:defRPr sz="12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algn="ctr" rtl="0">
              <a:buNone/>
              <a:defRPr sz="12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algn="ctr" rtl="0">
              <a:buNone/>
              <a:defRPr sz="12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algn="ctr" rtl="0">
              <a:buNone/>
              <a:defRPr sz="12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algn="ctr" rtl="0">
              <a:buNone/>
              <a:defRPr sz="12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algn="ctr" rtl="0">
              <a:buNone/>
              <a:defRPr sz="12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algn="ctr" rtl="0">
              <a:buNone/>
              <a:defRPr sz="12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algn="ctr" rtl="0">
              <a:buNone/>
              <a:defRPr sz="12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el Screen">
  <p:cSld name="1_Titel Screen">
    <p:bg>
      <p:bgPr>
        <a:solidFill>
          <a:schemeClr val="dk1"/>
        </a:solid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 txBox="1">
            <a:spLocks noGrp="1"/>
          </p:cNvSpPr>
          <p:nvPr>
            <p:ph type="ctrTitle"/>
          </p:nvPr>
        </p:nvSpPr>
        <p:spPr>
          <a:xfrm>
            <a:off x="4216400" y="694266"/>
            <a:ext cx="4050000" cy="24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  <a:defRPr sz="5400" b="0" i="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4216400" y="3641834"/>
            <a:ext cx="4050000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175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29" name="Google Shape;29;p4"/>
          <p:cNvPicPr preferRelativeResize="0"/>
          <p:nvPr/>
        </p:nvPicPr>
        <p:blipFill rotWithShape="1">
          <a:blip r:embed="rId2">
            <a:alphaModFix/>
          </a:blip>
          <a:srcRect r="15829"/>
          <a:stretch/>
        </p:blipFill>
        <p:spPr>
          <a:xfrm>
            <a:off x="565679" y="546605"/>
            <a:ext cx="3286654" cy="3904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8931" y="1564746"/>
            <a:ext cx="1576801" cy="377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hapter Full">
  <p:cSld name="2_Chapter Full">
    <p:bg>
      <p:bgPr>
        <a:solidFill>
          <a:schemeClr val="dk1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1pPr>
            <a:lvl2pPr marR="0" lvl="1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2pPr>
            <a:lvl3pPr marR="0" lvl="2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3pPr>
            <a:lvl4pPr marR="0" lvl="3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4pPr>
            <a:lvl5pPr marR="0" lvl="4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" name="Google Shape;33;p5"/>
          <p:cNvSpPr>
            <a:spLocks noGrp="1"/>
          </p:cNvSpPr>
          <p:nvPr>
            <p:ph type="dgm" idx="3"/>
          </p:nvPr>
        </p:nvSpPr>
        <p:spPr>
          <a:xfrm>
            <a:off x="270000" y="4714078"/>
            <a:ext cx="259500" cy="2592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1pPr>
            <a:lvl2pPr marR="0" lvl="1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2pPr>
            <a:lvl3pPr marR="0" lvl="2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3pPr>
            <a:lvl4pPr marR="0" lvl="3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4pPr>
            <a:lvl5pPr marR="0" lvl="4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ctrTitle"/>
          </p:nvPr>
        </p:nvSpPr>
        <p:spPr>
          <a:xfrm>
            <a:off x="773206" y="694265"/>
            <a:ext cx="7493100" cy="24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  <a:defRPr sz="5400" b="0" i="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hapter Half">
  <p:cSld name="3_Chapter Half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2706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1pPr>
            <a:lvl2pPr marR="0" lvl="1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2pPr>
            <a:lvl3pPr marR="0" lvl="2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3pPr>
            <a:lvl4pPr marR="0" lvl="3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4pPr>
            <a:lvl5pPr marR="0" lvl="4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" name="Google Shape;37;p6"/>
          <p:cNvSpPr/>
          <p:nvPr/>
        </p:nvSpPr>
        <p:spPr>
          <a:xfrm>
            <a:off x="0" y="2706750"/>
            <a:ext cx="9144000" cy="2436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270000" y="3298415"/>
            <a:ext cx="8552700" cy="11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 SemiBold"/>
              <a:buNone/>
              <a:defRPr sz="3000" b="0" i="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>
            <a:spLocks noGrp="1"/>
          </p:cNvSpPr>
          <p:nvPr>
            <p:ph type="dgm" idx="3"/>
          </p:nvPr>
        </p:nvSpPr>
        <p:spPr>
          <a:xfrm>
            <a:off x="270000" y="4714078"/>
            <a:ext cx="259500" cy="2592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1pPr>
            <a:lvl2pPr marR="0" lvl="1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2pPr>
            <a:lvl3pPr marR="0" lvl="2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3pPr>
            <a:lvl4pPr marR="0" lvl="3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4pPr>
            <a:lvl5pPr marR="0" lvl="4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1"/>
          </p:nvPr>
        </p:nvSpPr>
        <p:spPr>
          <a:xfrm>
            <a:off x="270000" y="2934499"/>
            <a:ext cx="4009500" cy="13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 b="1" i="0" cap="none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1pPr>
            <a:lvl2pPr marL="914400" lvl="1" indent="-3175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6"/>
          <p:cNvSpPr>
            <a:spLocks noGrp="1"/>
          </p:cNvSpPr>
          <p:nvPr>
            <p:ph type="dgm" idx="4"/>
          </p:nvPr>
        </p:nvSpPr>
        <p:spPr>
          <a:xfrm>
            <a:off x="270271" y="3151662"/>
            <a:ext cx="8572500" cy="8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1pPr>
            <a:lvl2pPr marR="0" lvl="1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2pPr>
            <a:lvl3pPr marR="0" lvl="2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3pPr>
            <a:lvl4pPr marR="0" lvl="3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4pPr>
            <a:lvl5pPr marR="0" lvl="4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Opener Dalk Blue">
  <p:cSld name="4_Opener Dalk Blue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7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7"/>
          <p:cNvSpPr txBox="1">
            <a:spLocks noGrp="1"/>
          </p:cNvSpPr>
          <p:nvPr>
            <p:ph type="title"/>
          </p:nvPr>
        </p:nvSpPr>
        <p:spPr>
          <a:xfrm>
            <a:off x="270000" y="540000"/>
            <a:ext cx="4009500" cy="19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 SemiBold"/>
              <a:buNone/>
              <a:defRPr sz="3000" b="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7"/>
          <p:cNvSpPr>
            <a:spLocks noGrp="1"/>
          </p:cNvSpPr>
          <p:nvPr>
            <p:ph type="pic" idx="2"/>
          </p:nvPr>
        </p:nvSpPr>
        <p:spPr>
          <a:xfrm>
            <a:off x="4572000" y="0"/>
            <a:ext cx="45720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1pPr>
            <a:lvl2pPr marR="0" lvl="1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2pPr>
            <a:lvl3pPr marR="0" lvl="2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3pPr>
            <a:lvl4pPr marR="0" lvl="3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4pPr>
            <a:lvl5pPr marR="0" lvl="4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1"/>
          </p:nvPr>
        </p:nvSpPr>
        <p:spPr>
          <a:xfrm>
            <a:off x="270000" y="2706751"/>
            <a:ext cx="4009500" cy="18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1pPr>
            <a:lvl2pPr marL="914400" lvl="1" indent="-3048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>
                <a:solidFill>
                  <a:schemeClr val="lt1"/>
                </a:solidFill>
              </a:defRPr>
            </a:lvl2pPr>
            <a:lvl3pPr marL="1371600" lvl="2" indent="-304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>
                <a:solidFill>
                  <a:schemeClr val="lt1"/>
                </a:solidFill>
              </a:defRPr>
            </a:lvl3pPr>
            <a:lvl4pPr marL="1828800" lvl="3" indent="-304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>
                <a:solidFill>
                  <a:schemeClr val="lt1"/>
                </a:solidFill>
              </a:defRPr>
            </a:lvl4pPr>
            <a:lvl5pPr marL="2286000" lvl="4" indent="-304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>
                <a:solidFill>
                  <a:schemeClr val="lt1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3"/>
          </p:nvPr>
        </p:nvSpPr>
        <p:spPr>
          <a:xfrm>
            <a:off x="270000" y="215999"/>
            <a:ext cx="4009500" cy="13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1" i="0" cap="none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1pPr>
            <a:lvl2pPr marL="914400" lvl="1" indent="-3175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>
            <a:spLocks noGrp="1"/>
          </p:cNvSpPr>
          <p:nvPr>
            <p:ph type="dgm" idx="4"/>
          </p:nvPr>
        </p:nvSpPr>
        <p:spPr>
          <a:xfrm>
            <a:off x="270000" y="4714078"/>
            <a:ext cx="259500" cy="2592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1pPr>
            <a:lvl2pPr marR="0" lvl="1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2pPr>
            <a:lvl3pPr marR="0" lvl="2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3pPr>
            <a:lvl4pPr marR="0" lvl="3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4pPr>
            <a:lvl5pPr marR="0" lvl="4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ext + Image">
  <p:cSld name="7_Text + Image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270000" y="675000"/>
            <a:ext cx="4009500" cy="5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Barlow Semi Condensed SemiBold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body" idx="1"/>
          </p:nvPr>
        </p:nvSpPr>
        <p:spPr>
          <a:xfrm>
            <a:off x="270000" y="1350000"/>
            <a:ext cx="4009500" cy="32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048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2pPr>
            <a:lvl3pPr marL="1371600" lvl="2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>
            <a:spLocks noGrp="1"/>
          </p:cNvSpPr>
          <p:nvPr>
            <p:ph type="pic" idx="2"/>
          </p:nvPr>
        </p:nvSpPr>
        <p:spPr>
          <a:xfrm>
            <a:off x="4572000" y="0"/>
            <a:ext cx="45720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1pPr>
            <a:lvl2pPr marR="0" lvl="1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2pPr>
            <a:lvl3pPr marR="0" lvl="2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3pPr>
            <a:lvl4pPr marR="0" lvl="3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4pPr>
            <a:lvl5pPr marR="0" lvl="4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body" idx="3"/>
          </p:nvPr>
        </p:nvSpPr>
        <p:spPr>
          <a:xfrm>
            <a:off x="270000" y="215999"/>
            <a:ext cx="4009500" cy="13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 i="0" cap="none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1pPr>
            <a:lvl2pPr marL="914400" lvl="1" indent="-3175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8"/>
          <p:cNvSpPr>
            <a:spLocks noGrp="1"/>
          </p:cNvSpPr>
          <p:nvPr>
            <p:ph type="dgm" idx="4"/>
          </p:nvPr>
        </p:nvSpPr>
        <p:spPr>
          <a:xfrm>
            <a:off x="270000" y="4714078"/>
            <a:ext cx="259500" cy="2592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1pPr>
            <a:lvl2pPr marR="0" lvl="1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2pPr>
            <a:lvl3pPr marR="0" lvl="2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3pPr>
            <a:lvl4pPr marR="0" lvl="3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4pPr>
            <a:lvl5pPr marR="0" lvl="4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Google Shape;55;p8"/>
          <p:cNvSpPr>
            <a:spLocks noGrp="1"/>
          </p:cNvSpPr>
          <p:nvPr>
            <p:ph type="dgm" idx="5"/>
          </p:nvPr>
        </p:nvSpPr>
        <p:spPr>
          <a:xfrm>
            <a:off x="270272" y="408031"/>
            <a:ext cx="4009500" cy="8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1pPr>
            <a:lvl2pPr marR="0" lvl="1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2pPr>
            <a:lvl3pPr marR="0" lvl="2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3pPr>
            <a:lvl4pPr marR="0" lvl="3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4pPr>
            <a:lvl5pPr marR="0" lvl="4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ext + More Images">
  <p:cSld name="8_Text + More Images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9"/>
          <p:cNvSpPr txBox="1">
            <a:spLocks noGrp="1"/>
          </p:cNvSpPr>
          <p:nvPr>
            <p:ph type="title"/>
          </p:nvPr>
        </p:nvSpPr>
        <p:spPr>
          <a:xfrm>
            <a:off x="270000" y="675000"/>
            <a:ext cx="4009500" cy="5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Barlow Semi Condensed SemiBold"/>
              <a:buNone/>
              <a:defRPr b="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body" idx="1"/>
          </p:nvPr>
        </p:nvSpPr>
        <p:spPr>
          <a:xfrm>
            <a:off x="270000" y="1350000"/>
            <a:ext cx="4009500" cy="32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048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2pPr>
            <a:lvl3pPr marL="1371600" lvl="2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>
            <a:spLocks noGrp="1"/>
          </p:cNvSpPr>
          <p:nvPr>
            <p:ph type="pic" idx="2"/>
          </p:nvPr>
        </p:nvSpPr>
        <p:spPr>
          <a:xfrm>
            <a:off x="4572000" y="0"/>
            <a:ext cx="4571100" cy="25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1pPr>
            <a:lvl2pPr marR="0" lvl="1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2pPr>
            <a:lvl3pPr marR="0" lvl="2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3pPr>
            <a:lvl4pPr marR="0" lvl="3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4pPr>
            <a:lvl5pPr marR="0" lvl="4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3"/>
          </p:nvPr>
        </p:nvSpPr>
        <p:spPr>
          <a:xfrm>
            <a:off x="270000" y="215999"/>
            <a:ext cx="4009500" cy="13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 i="0" cap="none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1pPr>
            <a:lvl2pPr marL="914400" lvl="1" indent="-3175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9"/>
          <p:cNvSpPr>
            <a:spLocks noGrp="1"/>
          </p:cNvSpPr>
          <p:nvPr>
            <p:ph type="dgm" idx="4"/>
          </p:nvPr>
        </p:nvSpPr>
        <p:spPr>
          <a:xfrm>
            <a:off x="270000" y="4714078"/>
            <a:ext cx="259500" cy="2592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1pPr>
            <a:lvl2pPr marR="0" lvl="1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2pPr>
            <a:lvl3pPr marR="0" lvl="2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3pPr>
            <a:lvl4pPr marR="0" lvl="3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4pPr>
            <a:lvl5pPr marR="0" lvl="4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9"/>
          <p:cNvSpPr>
            <a:spLocks noGrp="1"/>
          </p:cNvSpPr>
          <p:nvPr>
            <p:ph type="dgm" idx="5"/>
          </p:nvPr>
        </p:nvSpPr>
        <p:spPr>
          <a:xfrm>
            <a:off x="270272" y="408031"/>
            <a:ext cx="4009500" cy="8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1pPr>
            <a:lvl2pPr marR="0" lvl="1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2pPr>
            <a:lvl3pPr marR="0" lvl="2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3pPr>
            <a:lvl4pPr marR="0" lvl="3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4pPr>
            <a:lvl5pPr marR="0" lvl="4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" name="Google Shape;63;p9"/>
          <p:cNvSpPr>
            <a:spLocks noGrp="1"/>
          </p:cNvSpPr>
          <p:nvPr>
            <p:ph type="pic" idx="6"/>
          </p:nvPr>
        </p:nvSpPr>
        <p:spPr>
          <a:xfrm>
            <a:off x="4572001" y="2600100"/>
            <a:ext cx="2259900" cy="25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1pPr>
            <a:lvl2pPr marR="0" lvl="1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2pPr>
            <a:lvl3pPr marR="0" lvl="2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3pPr>
            <a:lvl4pPr marR="0" lvl="3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4pPr>
            <a:lvl5pPr marR="0" lvl="4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" name="Google Shape;64;p9"/>
          <p:cNvSpPr>
            <a:spLocks noGrp="1"/>
          </p:cNvSpPr>
          <p:nvPr>
            <p:ph type="pic" idx="7"/>
          </p:nvPr>
        </p:nvSpPr>
        <p:spPr>
          <a:xfrm>
            <a:off x="6883201" y="2600100"/>
            <a:ext cx="2259900" cy="25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1pPr>
            <a:lvl2pPr marR="0" lvl="1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2pPr>
            <a:lvl3pPr marR="0" lvl="2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3pPr>
            <a:lvl4pPr marR="0" lvl="3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4pPr>
            <a:lvl5pPr marR="0" lvl="4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 Image + Text">
  <p:cSld name="9_ Image + 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4859238" y="675000"/>
            <a:ext cx="4008600" cy="5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Barlow Semi Condensed SemiBold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body" idx="1"/>
          </p:nvPr>
        </p:nvSpPr>
        <p:spPr>
          <a:xfrm>
            <a:off x="4859238" y="1350000"/>
            <a:ext cx="4008600" cy="32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048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2pPr>
            <a:lvl3pPr marL="1371600" lvl="2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10"/>
          <p:cNvSpPr>
            <a:spLocks noGrp="1"/>
          </p:cNvSpPr>
          <p:nvPr>
            <p:ph type="pic" idx="2"/>
          </p:nvPr>
        </p:nvSpPr>
        <p:spPr>
          <a:xfrm>
            <a:off x="0" y="0"/>
            <a:ext cx="45720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1pPr>
            <a:lvl2pPr marR="0" lvl="1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2pPr>
            <a:lvl3pPr marR="0" lvl="2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3pPr>
            <a:lvl4pPr marR="0" lvl="3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4pPr>
            <a:lvl5pPr marR="0" lvl="4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body" idx="3"/>
          </p:nvPr>
        </p:nvSpPr>
        <p:spPr>
          <a:xfrm>
            <a:off x="4859238" y="215999"/>
            <a:ext cx="4008600" cy="13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 i="0" cap="none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1pPr>
            <a:lvl2pPr marL="914400" lvl="1" indent="-3175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>
            <a:spLocks noGrp="1"/>
          </p:cNvSpPr>
          <p:nvPr>
            <p:ph type="dgm" idx="4"/>
          </p:nvPr>
        </p:nvSpPr>
        <p:spPr>
          <a:xfrm>
            <a:off x="270000" y="4714078"/>
            <a:ext cx="259500" cy="2592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1pPr>
            <a:lvl2pPr marR="0" lvl="1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2pPr>
            <a:lvl3pPr marR="0" lvl="2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3pPr>
            <a:lvl4pPr marR="0" lvl="3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4pPr>
            <a:lvl5pPr marR="0" lvl="4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1" name="Google Shape;71;p10"/>
          <p:cNvSpPr>
            <a:spLocks noGrp="1"/>
          </p:cNvSpPr>
          <p:nvPr>
            <p:ph type="dgm" idx="5"/>
          </p:nvPr>
        </p:nvSpPr>
        <p:spPr>
          <a:xfrm>
            <a:off x="4859238" y="408031"/>
            <a:ext cx="4009500" cy="8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1pPr>
            <a:lvl2pPr marR="0" lvl="1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2pPr>
            <a:lvl3pPr marR="0" lvl="2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3pPr>
            <a:lvl4pPr marR="0" lvl="3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4pPr>
            <a:lvl5pPr marR="0" lvl="4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70000" y="675000"/>
            <a:ext cx="8572500" cy="5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Barlow Semi Condensed SemiBold"/>
              <a:buNone/>
              <a:defRPr sz="2100" b="0" i="0" u="none" strike="noStrike" cap="none">
                <a:solidFill>
                  <a:schemeClr val="dk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70000" y="1350000"/>
            <a:ext cx="8572500" cy="32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1pPr>
            <a:lvl2pPr marL="914400" marR="0" lvl="1" indent="-30480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2pPr>
            <a:lvl3pPr marL="1371600" marR="0" lvl="2" indent="-3048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3pPr>
            <a:lvl4pPr marL="1828800" marR="0" lvl="3" indent="-3048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4pPr>
            <a:lvl5pPr marL="2286000" marR="0" lvl="4" indent="-3048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spectrageospatial.com/origin/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1"/>
          <p:cNvSpPr/>
          <p:nvPr/>
        </p:nvSpPr>
        <p:spPr>
          <a:xfrm>
            <a:off x="2712694" y="1260300"/>
            <a:ext cx="1312200" cy="79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31"/>
          <p:cNvSpPr/>
          <p:nvPr/>
        </p:nvSpPr>
        <p:spPr>
          <a:xfrm>
            <a:off x="431081" y="290944"/>
            <a:ext cx="3736800" cy="1147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31"/>
          <p:cNvSpPr/>
          <p:nvPr/>
        </p:nvSpPr>
        <p:spPr>
          <a:xfrm>
            <a:off x="288206" y="3023156"/>
            <a:ext cx="3736800" cy="1147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31"/>
          <p:cNvSpPr txBox="1">
            <a:spLocks noGrp="1"/>
          </p:cNvSpPr>
          <p:nvPr>
            <p:ph type="body" idx="1"/>
          </p:nvPr>
        </p:nvSpPr>
        <p:spPr>
          <a:xfrm>
            <a:off x="4292600" y="3489425"/>
            <a:ext cx="3736800" cy="1335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b="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Scott Lyttle, Product Manager</a:t>
            </a:r>
            <a:endParaRPr b="0"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b="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Chantal Jorawsky, Product Marketing Manager</a:t>
            </a:r>
            <a:endParaRPr b="0"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b="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Rag Patel, Product Management Intern</a:t>
            </a:r>
            <a:endParaRPr b="0"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r>
              <a:rPr lang="en" b="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November, 2021</a:t>
            </a:r>
            <a:endParaRPr b="0"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grpSp>
        <p:nvGrpSpPr>
          <p:cNvPr id="220" name="Google Shape;220;p31"/>
          <p:cNvGrpSpPr/>
          <p:nvPr/>
        </p:nvGrpSpPr>
        <p:grpSpPr>
          <a:xfrm>
            <a:off x="529744" y="493163"/>
            <a:ext cx="4290919" cy="4010944"/>
            <a:chOff x="706325" y="657550"/>
            <a:chExt cx="5721225" cy="5347925"/>
          </a:xfrm>
        </p:grpSpPr>
        <p:pic>
          <p:nvPicPr>
            <p:cNvPr id="221" name="Google Shape;221;p3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06325" y="657550"/>
              <a:ext cx="5347925" cy="53479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2" name="Google Shape;222;p31"/>
            <p:cNvSpPr/>
            <p:nvPr/>
          </p:nvSpPr>
          <p:spPr>
            <a:xfrm>
              <a:off x="5143850" y="657550"/>
              <a:ext cx="1283700" cy="7299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3" name="Google Shape;223;p31"/>
          <p:cNvSpPr txBox="1">
            <a:spLocks noGrp="1"/>
          </p:cNvSpPr>
          <p:nvPr>
            <p:ph type="ctrTitle"/>
          </p:nvPr>
        </p:nvSpPr>
        <p:spPr>
          <a:xfrm>
            <a:off x="4025000" y="214650"/>
            <a:ext cx="5025900" cy="2663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b="1">
                <a:latin typeface="Barlow Semi Condensed"/>
                <a:ea typeface="Barlow Semi Condensed"/>
                <a:cs typeface="Barlow Semi Condensed"/>
                <a:sym typeface="Barlow Semi Condensed"/>
              </a:rPr>
              <a:t>Introducing the FOCUS 50 </a:t>
            </a:r>
            <a:endParaRPr sz="5000" b="1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b="1">
                <a:latin typeface="Barlow Semi Condensed"/>
                <a:ea typeface="Barlow Semi Condensed"/>
                <a:cs typeface="Barlow Semi Condensed"/>
                <a:sym typeface="Barlow Semi Condensed"/>
              </a:rPr>
              <a:t>Total Station</a:t>
            </a:r>
            <a:endParaRPr sz="5000" b="1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40"/>
          <p:cNvSpPr txBox="1">
            <a:spLocks noGrp="1"/>
          </p:cNvSpPr>
          <p:nvPr>
            <p:ph type="title"/>
          </p:nvPr>
        </p:nvSpPr>
        <p:spPr>
          <a:xfrm>
            <a:off x="270000" y="675000"/>
            <a:ext cx="8572500" cy="59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Connections Comparison by Model</a:t>
            </a:r>
            <a:endParaRPr/>
          </a:p>
        </p:txBody>
      </p:sp>
      <p:sp>
        <p:nvSpPr>
          <p:cNvPr id="311" name="Google Shape;311;p40"/>
          <p:cNvSpPr txBox="1">
            <a:spLocks noGrp="1"/>
          </p:cNvSpPr>
          <p:nvPr>
            <p:ph type="body" idx="3"/>
          </p:nvPr>
        </p:nvSpPr>
        <p:spPr>
          <a:xfrm>
            <a:off x="270000" y="215999"/>
            <a:ext cx="4009500" cy="136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r>
              <a:rPr lang="en"/>
              <a:t>Specs &amp; Performance</a:t>
            </a:r>
            <a:endParaRPr/>
          </a:p>
        </p:txBody>
      </p:sp>
      <p:sp>
        <p:nvSpPr>
          <p:cNvPr id="312" name="Google Shape;312;p40"/>
          <p:cNvSpPr>
            <a:spLocks noGrp="1"/>
          </p:cNvSpPr>
          <p:nvPr>
            <p:ph type="dgm" idx="4"/>
          </p:nvPr>
        </p:nvSpPr>
        <p:spPr>
          <a:xfrm>
            <a:off x="270271" y="408031"/>
            <a:ext cx="8572500" cy="8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endParaRPr/>
          </a:p>
        </p:txBody>
      </p:sp>
      <p:graphicFrame>
        <p:nvGraphicFramePr>
          <p:cNvPr id="313" name="Google Shape;313;p40"/>
          <p:cNvGraphicFramePr/>
          <p:nvPr/>
        </p:nvGraphicFramePr>
        <p:xfrm>
          <a:off x="789538" y="109571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{98380E6E-539E-4247-9AB5-F6E1E13CABA1}</a:tableStyleId>
              </a:tblPr>
              <a:tblGrid>
                <a:gridCol w="1197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9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56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4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44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Barlow Semi Condensed SemiBold"/>
                        <a:ea typeface="Barlow Semi Condensed SemiBold"/>
                        <a:cs typeface="Barlow Semi Condensed SemiBold"/>
                        <a:sym typeface="Barlow Semi Condensed SemiBold"/>
                      </a:endParaRPr>
                    </a:p>
                  </a:txBody>
                  <a:tcPr marL="91425" marR="91425" marT="91425" marB="91425"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lt1"/>
                          </a:solidFill>
                          <a:latin typeface="Barlow Semi Condensed SemiBold"/>
                          <a:ea typeface="Barlow Semi Condensed SemiBold"/>
                          <a:cs typeface="Barlow Semi Condensed SemiBold"/>
                          <a:sym typeface="Barlow Semi Condensed SemiBold"/>
                        </a:rPr>
                        <a:t>Autolock</a:t>
                      </a:r>
                      <a:endParaRPr sz="1500">
                        <a:solidFill>
                          <a:schemeClr val="lt1"/>
                        </a:solidFill>
                        <a:latin typeface="Barlow Semi Condensed SemiBold"/>
                        <a:ea typeface="Barlow Semi Condensed SemiBold"/>
                        <a:cs typeface="Barlow Semi Condensed SemiBold"/>
                        <a:sym typeface="Barlow Semi Condensed SemiBold"/>
                      </a:endParaRPr>
                    </a:p>
                  </a:txBody>
                  <a:tcPr marL="91425" marR="91425" marT="91425" marB="91425"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lt1"/>
                          </a:solidFill>
                          <a:latin typeface="Barlow Semi Condensed SemiBold"/>
                          <a:ea typeface="Barlow Semi Condensed SemiBold"/>
                          <a:cs typeface="Barlow Semi Condensed SemiBold"/>
                          <a:sym typeface="Barlow Semi Condensed SemiBold"/>
                        </a:rPr>
                        <a:t>Short Range Robotic</a:t>
                      </a:r>
                      <a:endParaRPr sz="1500">
                        <a:solidFill>
                          <a:schemeClr val="lt1"/>
                        </a:solidFill>
                        <a:latin typeface="Barlow Semi Condensed SemiBold"/>
                        <a:ea typeface="Barlow Semi Condensed SemiBold"/>
                        <a:cs typeface="Barlow Semi Condensed SemiBold"/>
                        <a:sym typeface="Barlow Semi Condensed SemiBold"/>
                      </a:endParaRPr>
                    </a:p>
                  </a:txBody>
                  <a:tcPr marL="91425" marR="91425" marT="91425" marB="91425"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lt1"/>
                          </a:solidFill>
                          <a:latin typeface="Barlow Semi Condensed SemiBold"/>
                          <a:ea typeface="Barlow Semi Condensed SemiBold"/>
                          <a:cs typeface="Barlow Semi Condensed SemiBold"/>
                          <a:sym typeface="Barlow Semi Condensed SemiBold"/>
                        </a:rPr>
                        <a:t>Long Range Robotic</a:t>
                      </a:r>
                      <a:endParaRPr sz="1500">
                        <a:solidFill>
                          <a:schemeClr val="lt1"/>
                        </a:solidFill>
                        <a:latin typeface="Barlow Semi Condensed SemiBold"/>
                        <a:ea typeface="Barlow Semi Condensed SemiBold"/>
                        <a:cs typeface="Barlow Semi Condensed SemiBold"/>
                        <a:sym typeface="Barlow Semi Condensed SemiBold"/>
                      </a:endParaRPr>
                    </a:p>
                  </a:txBody>
                  <a:tcPr marL="91425" marR="91425" marT="91425" marB="91425">
                    <a:solidFill>
                      <a:schemeClr val="dk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4400">
                <a:tc gridSpan="4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i="1">
                          <a:latin typeface="Barlow Semi Condensed SemiBold"/>
                          <a:ea typeface="Barlow Semi Condensed SemiBold"/>
                          <a:cs typeface="Barlow Semi Condensed SemiBold"/>
                          <a:sym typeface="Barlow Semi Condensed SemiBold"/>
                        </a:rPr>
                        <a:t>Cabled Connection</a:t>
                      </a:r>
                      <a:endParaRPr sz="1200" i="1">
                        <a:latin typeface="Barlow Semi Condensed SemiBold"/>
                        <a:ea typeface="Barlow Semi Condensed SemiBold"/>
                        <a:cs typeface="Barlow Semi Condensed SemiBold"/>
                        <a:sym typeface="Barlow Semi Condensed SemiBold"/>
                      </a:endParaRPr>
                    </a:p>
                  </a:txBody>
                  <a:tcPr marL="91425" marR="91425" marT="91425" marB="91425">
                    <a:solidFill>
                      <a:srgbClr val="F3F3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88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Barlow Semi Condensed"/>
                          <a:ea typeface="Barlow Semi Condensed"/>
                          <a:cs typeface="Barlow Semi Condensed"/>
                          <a:sym typeface="Barlow Semi Condensed"/>
                        </a:rPr>
                        <a:t>Ranger 5 *</a:t>
                      </a:r>
                      <a:endParaRPr sz="1200">
                        <a:latin typeface="Barlow Semi Condensed"/>
                        <a:ea typeface="Barlow Semi Condensed"/>
                        <a:cs typeface="Barlow Semi Condensed"/>
                        <a:sym typeface="Barlow Semi Condensed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Barlow Semi Condensed"/>
                          <a:ea typeface="Barlow Semi Condensed"/>
                          <a:cs typeface="Barlow Semi Condensed"/>
                          <a:sym typeface="Barlow Semi Condensed"/>
                        </a:rPr>
                        <a:t>Ranger 7 </a:t>
                      </a:r>
                      <a:endParaRPr sz="1200">
                        <a:latin typeface="Barlow Semi Condensed"/>
                        <a:ea typeface="Barlow Semi Condensed"/>
                        <a:cs typeface="Barlow Semi Condensed"/>
                        <a:sym typeface="Barlow Semi Condensed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Barlow Semi Condensed"/>
                          <a:ea typeface="Barlow Semi Condensed"/>
                          <a:cs typeface="Barlow Semi Condensed"/>
                          <a:sym typeface="Barlow Semi Condensed"/>
                        </a:rPr>
                        <a:t>ST10</a:t>
                      </a:r>
                      <a:endParaRPr sz="1200">
                        <a:latin typeface="Barlow Semi Condensed"/>
                        <a:ea typeface="Barlow Semi Condensed"/>
                        <a:cs typeface="Barlow Semi Condensed"/>
                        <a:sym typeface="Barlow Semi Condensed"/>
                      </a:endParaRPr>
                    </a:p>
                  </a:txBody>
                  <a:tcPr marL="91425" marR="91425" marT="91425" marB="91425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chemeClr val="dk1"/>
                          </a:solidFill>
                          <a:latin typeface="Barlow Semi Condensed SemiBold"/>
                          <a:ea typeface="Barlow Semi Condensed SemiBold"/>
                          <a:cs typeface="Barlow Semi Condensed SemiBold"/>
                          <a:sym typeface="Barlow Semi Condensed SemiBold"/>
                        </a:rPr>
                        <a:t>✔️</a:t>
                      </a:r>
                      <a:endParaRPr sz="1200">
                        <a:latin typeface="Barlow Semi Condensed SemiBold"/>
                        <a:ea typeface="Barlow Semi Condensed SemiBold"/>
                        <a:cs typeface="Barlow Semi Condensed SemiBold"/>
                        <a:sym typeface="Barlow Semi Condensed SemiBol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chemeClr val="dk1"/>
                          </a:solidFill>
                          <a:latin typeface="Barlow Semi Condensed SemiBold"/>
                          <a:ea typeface="Barlow Semi Condensed SemiBold"/>
                          <a:cs typeface="Barlow Semi Condensed SemiBold"/>
                          <a:sym typeface="Barlow Semi Condensed SemiBold"/>
                        </a:rPr>
                        <a:t>✔️</a:t>
                      </a:r>
                      <a:endParaRPr sz="1700">
                        <a:latin typeface="Barlow Semi Condensed SemiBold"/>
                        <a:ea typeface="Barlow Semi Condensed SemiBold"/>
                        <a:cs typeface="Barlow Semi Condensed SemiBold"/>
                        <a:sym typeface="Barlow Semi Condensed SemiBol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chemeClr val="dk1"/>
                          </a:solidFill>
                          <a:latin typeface="Barlow Semi Condensed SemiBold"/>
                          <a:ea typeface="Barlow Semi Condensed SemiBold"/>
                          <a:cs typeface="Barlow Semi Condensed SemiBold"/>
                          <a:sym typeface="Barlow Semi Condensed SemiBold"/>
                        </a:rPr>
                        <a:t>✔️</a:t>
                      </a:r>
                      <a:endParaRPr sz="1700">
                        <a:latin typeface="Barlow Semi Condensed SemiBold"/>
                        <a:ea typeface="Barlow Semi Condensed SemiBold"/>
                        <a:cs typeface="Barlow Semi Condensed SemiBold"/>
                        <a:sym typeface="Barlow Semi Condensed SemiBol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4400">
                <a:tc gridSpan="4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i="1">
                          <a:latin typeface="Barlow Semi Condensed SemiBold"/>
                          <a:ea typeface="Barlow Semi Condensed SemiBold"/>
                          <a:cs typeface="Barlow Semi Condensed SemiBold"/>
                          <a:sym typeface="Barlow Semi Condensed SemiBold"/>
                        </a:rPr>
                        <a:t>Wireless Connection</a:t>
                      </a:r>
                      <a:endParaRPr sz="1200" i="1">
                        <a:latin typeface="Barlow Semi Condensed SemiBold"/>
                        <a:ea typeface="Barlow Semi Condensed SemiBold"/>
                        <a:cs typeface="Barlow Semi Condensed SemiBold"/>
                        <a:sym typeface="Barlow Semi Condensed SemiBold"/>
                      </a:endParaRPr>
                    </a:p>
                  </a:txBody>
                  <a:tcPr marL="91425" marR="91425" marT="91425" marB="91425">
                    <a:solidFill>
                      <a:srgbClr val="F3F3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03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Barlow Semi Condensed"/>
                          <a:ea typeface="Barlow Semi Condensed"/>
                          <a:cs typeface="Barlow Semi Condensed"/>
                          <a:sym typeface="Barlow Semi Condensed"/>
                        </a:rPr>
                        <a:t>Ranger 5</a:t>
                      </a:r>
                      <a:endParaRPr sz="1200">
                        <a:latin typeface="Barlow Semi Condensed"/>
                        <a:ea typeface="Barlow Semi Condensed"/>
                        <a:cs typeface="Barlow Semi Condensed"/>
                        <a:sym typeface="Barlow Semi Condensed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Barlow Semi Condensed"/>
                          <a:ea typeface="Barlow Semi Condensed"/>
                          <a:cs typeface="Barlow Semi Condensed"/>
                          <a:sym typeface="Barlow Semi Condensed"/>
                        </a:rPr>
                        <a:t>Ranger 7</a:t>
                      </a:r>
                      <a:endParaRPr sz="1200">
                        <a:latin typeface="Barlow Semi Condensed"/>
                        <a:ea typeface="Barlow Semi Condensed"/>
                        <a:cs typeface="Barlow Semi Condensed"/>
                        <a:sym typeface="Barlow Semi Condensed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600">
                          <a:solidFill>
                            <a:schemeClr val="dk1"/>
                          </a:solidFill>
                          <a:latin typeface="Barlow Semi Condensed"/>
                          <a:ea typeface="Barlow Semi Condensed"/>
                          <a:cs typeface="Barlow Semi Condensed"/>
                          <a:sym typeface="Barlow Semi Condensed"/>
                        </a:rPr>
                        <a:t>❌</a:t>
                      </a:r>
                      <a:endParaRPr sz="1700">
                        <a:latin typeface="Barlow Semi Condensed"/>
                        <a:ea typeface="Barlow Semi Condensed"/>
                        <a:cs typeface="Barlow Semi Condensed"/>
                        <a:sym typeface="Barlow Semi Condense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600">
                          <a:solidFill>
                            <a:schemeClr val="dk1"/>
                          </a:solidFill>
                          <a:latin typeface="Barlow Semi Condensed"/>
                          <a:ea typeface="Barlow Semi Condensed"/>
                          <a:cs typeface="Barlow Semi Condensed"/>
                          <a:sym typeface="Barlow Semi Condensed"/>
                        </a:rPr>
                        <a:t>✔️</a:t>
                      </a:r>
                      <a:endParaRPr sz="1600">
                        <a:solidFill>
                          <a:schemeClr val="dk1"/>
                        </a:solidFill>
                        <a:latin typeface="Barlow Semi Condensed"/>
                        <a:ea typeface="Barlow Semi Condensed"/>
                        <a:cs typeface="Barlow Semi Condensed"/>
                        <a:sym typeface="Barlow Semi Condensed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Barlow Semi Condensed"/>
                          <a:ea typeface="Barlow Semi Condensed"/>
                          <a:cs typeface="Barlow Semi Condensed"/>
                          <a:sym typeface="Barlow Semi Condensed"/>
                        </a:rPr>
                        <a:t>Controller Bluetooth</a:t>
                      </a:r>
                      <a:endParaRPr sz="1600">
                        <a:solidFill>
                          <a:schemeClr val="dk1"/>
                        </a:solidFill>
                        <a:latin typeface="Barlow Semi Condensed"/>
                        <a:ea typeface="Barlow Semi Condensed"/>
                        <a:cs typeface="Barlow Semi Condensed"/>
                        <a:sym typeface="Barlow Semi Condensed"/>
                      </a:endParaRPr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chemeClr val="dk1"/>
                          </a:solidFill>
                          <a:latin typeface="Barlow Semi Condensed"/>
                          <a:ea typeface="Barlow Semi Condensed"/>
                          <a:cs typeface="Barlow Semi Condensed"/>
                          <a:sym typeface="Barlow Semi Condensed"/>
                        </a:rPr>
                        <a:t>✔️</a:t>
                      </a:r>
                      <a:endParaRPr sz="1600">
                        <a:solidFill>
                          <a:schemeClr val="dk1"/>
                        </a:solidFill>
                        <a:latin typeface="Barlow Semi Condensed"/>
                        <a:ea typeface="Barlow Semi Condensed"/>
                        <a:cs typeface="Barlow Semi Condensed"/>
                        <a:sym typeface="Barlow Semi Condensed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Barlow Semi Condensed"/>
                          <a:ea typeface="Barlow Semi Condensed"/>
                          <a:cs typeface="Barlow Semi Condensed"/>
                          <a:sym typeface="Barlow Semi Condensed"/>
                        </a:rPr>
                        <a:t>EM120 module on controller</a:t>
                      </a:r>
                      <a:endParaRPr sz="1200">
                        <a:latin typeface="Barlow Semi Condensed"/>
                        <a:ea typeface="Barlow Semi Condensed"/>
                        <a:cs typeface="Barlow Semi Condensed"/>
                        <a:sym typeface="Barlow Semi Condensed"/>
                      </a:endParaRPr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76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Barlow Semi Condensed"/>
                          <a:ea typeface="Barlow Semi Condensed"/>
                          <a:cs typeface="Barlow Semi Condensed"/>
                          <a:sym typeface="Barlow Semi Condensed"/>
                        </a:rPr>
                        <a:t>ST10</a:t>
                      </a:r>
                      <a:endParaRPr sz="1200">
                        <a:latin typeface="Barlow Semi Condensed"/>
                        <a:ea typeface="Barlow Semi Condensed"/>
                        <a:cs typeface="Barlow Semi Condensed"/>
                        <a:sym typeface="Barlow Semi Condensed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600">
                          <a:solidFill>
                            <a:schemeClr val="dk1"/>
                          </a:solidFill>
                          <a:latin typeface="Barlow Semi Condensed"/>
                          <a:ea typeface="Barlow Semi Condensed"/>
                          <a:cs typeface="Barlow Semi Condensed"/>
                          <a:sym typeface="Barlow Semi Condensed"/>
                        </a:rPr>
                        <a:t>❌</a:t>
                      </a:r>
                      <a:endParaRPr sz="1700">
                        <a:solidFill>
                          <a:schemeClr val="dk1"/>
                        </a:solidFill>
                        <a:latin typeface="Barlow Semi Condensed"/>
                        <a:ea typeface="Barlow Semi Condensed"/>
                        <a:cs typeface="Barlow Semi Condensed"/>
                        <a:sym typeface="Barlow Semi Condense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600">
                          <a:solidFill>
                            <a:schemeClr val="dk1"/>
                          </a:solidFill>
                          <a:latin typeface="Barlow Semi Condensed"/>
                          <a:ea typeface="Barlow Semi Condensed"/>
                          <a:cs typeface="Barlow Semi Condensed"/>
                          <a:sym typeface="Barlow Semi Condensed"/>
                        </a:rPr>
                        <a:t>✔️</a:t>
                      </a:r>
                      <a:endParaRPr sz="1600">
                        <a:solidFill>
                          <a:schemeClr val="dk1"/>
                        </a:solidFill>
                        <a:latin typeface="Barlow Semi Condensed"/>
                        <a:ea typeface="Barlow Semi Condensed"/>
                        <a:cs typeface="Barlow Semi Condensed"/>
                        <a:sym typeface="Barlow Semi Condensed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Barlow Semi Condensed"/>
                          <a:ea typeface="Barlow Semi Condensed"/>
                          <a:cs typeface="Barlow Semi Condensed"/>
                          <a:sym typeface="Barlow Semi Condensed"/>
                        </a:rPr>
                        <a:t>Controller Bluetooth</a:t>
                      </a:r>
                      <a:endParaRPr sz="1600">
                        <a:solidFill>
                          <a:schemeClr val="dk1"/>
                        </a:solidFill>
                        <a:latin typeface="Barlow Semi Condensed"/>
                        <a:ea typeface="Barlow Semi Condensed"/>
                        <a:cs typeface="Barlow Semi Condensed"/>
                        <a:sym typeface="Barlow Semi Condense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chemeClr val="dk1"/>
                          </a:solidFill>
                          <a:latin typeface="Barlow Semi Condensed"/>
                          <a:ea typeface="Barlow Semi Condensed"/>
                          <a:cs typeface="Barlow Semi Condensed"/>
                          <a:sym typeface="Barlow Semi Condensed"/>
                        </a:rPr>
                        <a:t>✔️</a:t>
                      </a:r>
                      <a:endParaRPr sz="1600">
                        <a:solidFill>
                          <a:schemeClr val="dk1"/>
                        </a:solidFill>
                        <a:latin typeface="Barlow Semi Condensed"/>
                        <a:ea typeface="Barlow Semi Condensed"/>
                        <a:cs typeface="Barlow Semi Condensed"/>
                        <a:sym typeface="Barlow Semi Condensed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Barlow Semi Condensed"/>
                          <a:ea typeface="Barlow Semi Condensed"/>
                          <a:cs typeface="Barlow Semi Condensed"/>
                          <a:sym typeface="Barlow Semi Condensed"/>
                        </a:rPr>
                        <a:t>ST10 (Radio model)</a:t>
                      </a:r>
                      <a:endParaRPr sz="1200">
                        <a:solidFill>
                          <a:schemeClr val="dk1"/>
                        </a:solidFill>
                        <a:latin typeface="Barlow Semi Condensed"/>
                        <a:ea typeface="Barlow Semi Condensed"/>
                        <a:cs typeface="Barlow Semi Condensed"/>
                        <a:sym typeface="Barlow Semi Condense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76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Barlow Semi Condensed"/>
                          <a:ea typeface="Barlow Semi Condensed"/>
                          <a:cs typeface="Barlow Semi Condensed"/>
                          <a:sym typeface="Barlow Semi Condensed"/>
                        </a:rPr>
                        <a:t>3rd party</a:t>
                      </a:r>
                      <a:endParaRPr sz="1200">
                        <a:latin typeface="Barlow Semi Condensed"/>
                        <a:ea typeface="Barlow Semi Condensed"/>
                        <a:cs typeface="Barlow Semi Condensed"/>
                        <a:sym typeface="Barlow Semi Condensed"/>
                      </a:endParaRPr>
                    </a:p>
                  </a:txBody>
                  <a:tcPr marL="91425" marR="91425" marT="91425" marB="91425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600">
                          <a:solidFill>
                            <a:schemeClr val="dk1"/>
                          </a:solidFill>
                          <a:latin typeface="Barlow Semi Condensed"/>
                          <a:ea typeface="Barlow Semi Condensed"/>
                          <a:cs typeface="Barlow Semi Condensed"/>
                          <a:sym typeface="Barlow Semi Condensed"/>
                        </a:rPr>
                        <a:t>❌</a:t>
                      </a:r>
                      <a:endParaRPr sz="1700">
                        <a:latin typeface="Barlow Semi Condensed"/>
                        <a:ea typeface="Barlow Semi Condensed"/>
                        <a:cs typeface="Barlow Semi Condensed"/>
                        <a:sym typeface="Barlow Semi Condensed"/>
                      </a:endParaRPr>
                    </a:p>
                  </a:txBody>
                  <a:tcPr marL="91425" marR="91425" marT="91425" marB="91425" anchor="ctr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600">
                          <a:solidFill>
                            <a:schemeClr val="dk1"/>
                          </a:solidFill>
                          <a:latin typeface="Barlow Semi Condensed"/>
                          <a:ea typeface="Barlow Semi Condensed"/>
                          <a:cs typeface="Barlow Semi Condensed"/>
                          <a:sym typeface="Barlow Semi Condensed"/>
                        </a:rPr>
                        <a:t>✔️</a:t>
                      </a:r>
                      <a:endParaRPr sz="1600">
                        <a:solidFill>
                          <a:schemeClr val="dk1"/>
                        </a:solidFill>
                        <a:latin typeface="Barlow Semi Condensed"/>
                        <a:ea typeface="Barlow Semi Condensed"/>
                        <a:cs typeface="Barlow Semi Condensed"/>
                        <a:sym typeface="Barlow Semi Condensed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Barlow Semi Condensed"/>
                          <a:ea typeface="Barlow Semi Condensed"/>
                          <a:cs typeface="Barlow Semi Condensed"/>
                          <a:sym typeface="Barlow Semi Condensed"/>
                        </a:rPr>
                        <a:t>Controller Bluetooth</a:t>
                      </a:r>
                      <a:endParaRPr sz="1600">
                        <a:solidFill>
                          <a:schemeClr val="dk1"/>
                        </a:solidFill>
                        <a:latin typeface="Barlow Semi Condensed"/>
                        <a:ea typeface="Barlow Semi Condensed"/>
                        <a:cs typeface="Barlow Semi Condensed"/>
                        <a:sym typeface="Barlow Semi Condensed"/>
                      </a:endParaRPr>
                    </a:p>
                  </a:txBody>
                  <a:tcPr marL="91425" marR="91425" marT="91425" marB="91425" anchor="ctr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chemeClr val="dk1"/>
                          </a:solidFill>
                          <a:latin typeface="Barlow Semi Condensed"/>
                          <a:ea typeface="Barlow Semi Condensed"/>
                          <a:cs typeface="Barlow Semi Condensed"/>
                          <a:sym typeface="Barlow Semi Condensed"/>
                        </a:rPr>
                        <a:t>✔️</a:t>
                      </a:r>
                      <a:endParaRPr sz="1600">
                        <a:solidFill>
                          <a:schemeClr val="dk1"/>
                        </a:solidFill>
                        <a:latin typeface="Barlow Semi Condensed"/>
                        <a:ea typeface="Barlow Semi Condensed"/>
                        <a:cs typeface="Barlow Semi Condensed"/>
                        <a:sym typeface="Barlow Semi Condensed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Barlow Semi Condensed"/>
                          <a:ea typeface="Barlow Semi Condensed"/>
                          <a:cs typeface="Barlow Semi Condensed"/>
                          <a:sym typeface="Barlow Semi Condensed"/>
                        </a:rPr>
                        <a:t>SPDL radio paired with controller</a:t>
                      </a:r>
                      <a:endParaRPr sz="1200">
                        <a:latin typeface="Barlow Semi Condensed"/>
                        <a:ea typeface="Barlow Semi Condensed"/>
                        <a:cs typeface="Barlow Semi Condensed"/>
                        <a:sym typeface="Barlow Semi Condensed"/>
                      </a:endParaRPr>
                    </a:p>
                  </a:txBody>
                  <a:tcPr marL="91425" marR="91425" marT="91425" marB="91425" anchor="ctr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14" name="Google Shape;314;p40"/>
          <p:cNvSpPr txBox="1"/>
          <p:nvPr/>
        </p:nvSpPr>
        <p:spPr>
          <a:xfrm>
            <a:off x="680025" y="4740075"/>
            <a:ext cx="4350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Semi Condensed"/>
                <a:ea typeface="Barlow Semi Condensed"/>
                <a:cs typeface="Barlow Semi Condensed"/>
                <a:sym typeface="Barlow Semi Condensed"/>
              </a:rPr>
              <a:t>*</a:t>
            </a:r>
            <a:r>
              <a:rPr lang="en" sz="1100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Requires USB A-to-C Adapter</a:t>
            </a:r>
            <a:endParaRPr sz="1100">
              <a:solidFill>
                <a:schemeClr val="dk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41"/>
          <p:cNvSpPr txBox="1">
            <a:spLocks noGrp="1"/>
          </p:cNvSpPr>
          <p:nvPr>
            <p:ph type="title"/>
          </p:nvPr>
        </p:nvSpPr>
        <p:spPr>
          <a:xfrm>
            <a:off x="269999" y="675000"/>
            <a:ext cx="8572800" cy="59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Short Range Robotic Model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Range Expectations over Bluetooth</a:t>
            </a:r>
            <a:endParaRPr/>
          </a:p>
        </p:txBody>
      </p:sp>
      <p:sp>
        <p:nvSpPr>
          <p:cNvPr id="320" name="Google Shape;320;p41"/>
          <p:cNvSpPr txBox="1">
            <a:spLocks noGrp="1"/>
          </p:cNvSpPr>
          <p:nvPr>
            <p:ph type="body" idx="2"/>
          </p:nvPr>
        </p:nvSpPr>
        <p:spPr>
          <a:xfrm>
            <a:off x="4077800" y="1350000"/>
            <a:ext cx="4764900" cy="324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500" b="1">
                <a:latin typeface="Barlow Semi Condensed"/>
                <a:ea typeface="Barlow Semi Condensed"/>
                <a:cs typeface="Barlow Semi Condensed"/>
                <a:sym typeface="Barlow Semi Condensed"/>
              </a:rPr>
              <a:t>Range can vary </a:t>
            </a:r>
            <a:r>
              <a:rPr lang="en" sz="1500" b="1" u="sng">
                <a:latin typeface="Barlow Semi Condensed"/>
                <a:ea typeface="Barlow Semi Condensed"/>
                <a:cs typeface="Barlow Semi Condensed"/>
                <a:sym typeface="Barlow Semi Condensed"/>
              </a:rPr>
              <a:t>widely</a:t>
            </a:r>
            <a:r>
              <a:rPr lang="en" sz="1500" b="1">
                <a:latin typeface="Barlow Semi Condensed"/>
                <a:ea typeface="Barlow Semi Condensed"/>
                <a:cs typeface="Barlow Semi Condensed"/>
                <a:sym typeface="Barlow Semi Condensed"/>
              </a:rPr>
              <a:t> depending on:</a:t>
            </a:r>
            <a:endParaRPr sz="1500" b="1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marL="457200" lvl="0" indent="-317500" algn="l" rtl="0">
              <a:spcBef>
                <a:spcPts val="8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Radio traffic 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Bluetooth, WiFi, radio, cell</a:t>
            </a:r>
            <a:endParaRPr/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Line of Sight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If you are walking away from the total station, your body will block part of the signal and shorten the range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Holding the controller in your hand instead of using a bracket can also cause this effect</a:t>
            </a:r>
            <a:endParaRPr/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Bluetooth module and antenna in both the total station and the controller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This is why range is controller-dependent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Note - as a first step troubleshooting radios, always try a new antenna on both the TS and Controller side</a:t>
            </a:r>
            <a:endParaRPr/>
          </a:p>
        </p:txBody>
      </p:sp>
      <p:sp>
        <p:nvSpPr>
          <p:cNvPr id="321" name="Google Shape;321;p41"/>
          <p:cNvSpPr>
            <a:spLocks noGrp="1"/>
          </p:cNvSpPr>
          <p:nvPr>
            <p:ph type="dgm" idx="5"/>
          </p:nvPr>
        </p:nvSpPr>
        <p:spPr>
          <a:xfrm>
            <a:off x="270271" y="408031"/>
            <a:ext cx="8572500" cy="8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endParaRPr/>
          </a:p>
        </p:txBody>
      </p:sp>
      <p:sp>
        <p:nvSpPr>
          <p:cNvPr id="322" name="Google Shape;322;p41"/>
          <p:cNvSpPr txBox="1">
            <a:spLocks noGrp="1"/>
          </p:cNvSpPr>
          <p:nvPr>
            <p:ph type="body" idx="4"/>
          </p:nvPr>
        </p:nvSpPr>
        <p:spPr>
          <a:xfrm>
            <a:off x="270000" y="215999"/>
            <a:ext cx="4009500" cy="136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r>
              <a:rPr lang="en"/>
              <a:t>Specs &amp; Performance</a:t>
            </a:r>
            <a:endParaRPr/>
          </a:p>
        </p:txBody>
      </p:sp>
      <p:graphicFrame>
        <p:nvGraphicFramePr>
          <p:cNvPr id="323" name="Google Shape;323;p41"/>
          <p:cNvGraphicFramePr/>
          <p:nvPr/>
        </p:nvGraphicFramePr>
        <p:xfrm>
          <a:off x="796450" y="205859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{98380E6E-539E-4247-9AB5-F6E1E13CABA1}</a:tableStyleId>
              </a:tblPr>
              <a:tblGrid>
                <a:gridCol w="1156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0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5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" sz="1300" b="1">
                          <a:solidFill>
                            <a:schemeClr val="dk1"/>
                          </a:solidFill>
                          <a:latin typeface="Barlow Semi Condensed"/>
                          <a:ea typeface="Barlow Semi Condensed"/>
                          <a:cs typeface="Barlow Semi Condensed"/>
                          <a:sym typeface="Barlow Semi Condensed"/>
                        </a:rPr>
                        <a:t>Controller</a:t>
                      </a:r>
                      <a:endParaRPr sz="1300" b="1">
                        <a:solidFill>
                          <a:schemeClr val="dk1"/>
                        </a:solidFill>
                        <a:latin typeface="Barlow Semi Condensed"/>
                        <a:ea typeface="Barlow Semi Condensed"/>
                        <a:cs typeface="Barlow Semi Condensed"/>
                        <a:sym typeface="Barlow Semi Condensed"/>
                      </a:endParaRPr>
                    </a:p>
                  </a:txBody>
                  <a:tcPr marL="91425" marR="91425" marT="91425" marB="91425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" sz="1300" b="1">
                          <a:solidFill>
                            <a:schemeClr val="dk1"/>
                          </a:solidFill>
                          <a:latin typeface="Barlow Semi Condensed"/>
                          <a:ea typeface="Barlow Semi Condensed"/>
                          <a:cs typeface="Barlow Semi Condensed"/>
                          <a:sym typeface="Barlow Semi Condensed"/>
                        </a:rPr>
                        <a:t>Approximate Range (m)</a:t>
                      </a:r>
                      <a:endParaRPr sz="1300" b="1">
                        <a:solidFill>
                          <a:schemeClr val="dk1"/>
                        </a:solidFill>
                        <a:latin typeface="Barlow Semi Condensed"/>
                        <a:ea typeface="Barlow Semi Condensed"/>
                        <a:cs typeface="Barlow Semi Condensed"/>
                        <a:sym typeface="Barlow Semi Condensed"/>
                      </a:endParaRPr>
                    </a:p>
                  </a:txBody>
                  <a:tcPr marL="91425" marR="91425" marT="91425" marB="91425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03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Barlow Semi Condensed Light"/>
                          <a:ea typeface="Barlow Semi Condensed Light"/>
                          <a:cs typeface="Barlow Semi Condensed Light"/>
                          <a:sym typeface="Barlow Semi Condensed Light"/>
                        </a:rPr>
                        <a:t>Ranger 5</a:t>
                      </a:r>
                      <a:endParaRPr sz="1200">
                        <a:solidFill>
                          <a:schemeClr val="dk1"/>
                        </a:solidFill>
                        <a:latin typeface="Barlow Semi Condensed Light"/>
                        <a:ea typeface="Barlow Semi Condensed Light"/>
                        <a:cs typeface="Barlow Semi Condensed Light"/>
                        <a:sym typeface="Barlow Semi Condensed Ligh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Barlow Semi Condensed Light"/>
                          <a:ea typeface="Barlow Semi Condensed Light"/>
                          <a:cs typeface="Barlow Semi Condensed Light"/>
                          <a:sym typeface="Barlow Semi Condensed Light"/>
                        </a:rPr>
                        <a:t>150 - 550</a:t>
                      </a:r>
                      <a:endParaRPr sz="1200">
                        <a:solidFill>
                          <a:schemeClr val="dk1"/>
                        </a:solidFill>
                        <a:latin typeface="Barlow Semi Condensed Light"/>
                        <a:ea typeface="Barlow Semi Condensed Light"/>
                        <a:cs typeface="Barlow Semi Condensed Light"/>
                        <a:sym typeface="Barlow Semi Condensed Light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41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Barlow Semi Condensed Light"/>
                          <a:ea typeface="Barlow Semi Condensed Light"/>
                          <a:cs typeface="Barlow Semi Condensed Light"/>
                          <a:sym typeface="Barlow Semi Condensed Light"/>
                        </a:rPr>
                        <a:t>Ranger 7</a:t>
                      </a:r>
                      <a:endParaRPr sz="1200">
                        <a:solidFill>
                          <a:schemeClr val="dk1"/>
                        </a:solidFill>
                        <a:latin typeface="Barlow Semi Condensed Light"/>
                        <a:ea typeface="Barlow Semi Condensed Light"/>
                        <a:cs typeface="Barlow Semi Condensed Light"/>
                        <a:sym typeface="Barlow Semi Condensed Ligh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Barlow Semi Condensed Light"/>
                          <a:ea typeface="Barlow Semi Condensed Light"/>
                          <a:cs typeface="Barlow Semi Condensed Light"/>
                          <a:sym typeface="Barlow Semi Condensed Light"/>
                        </a:rPr>
                        <a:t>100 - 350</a:t>
                      </a:r>
                      <a:endParaRPr sz="1200">
                        <a:solidFill>
                          <a:schemeClr val="dk1"/>
                        </a:solidFill>
                        <a:latin typeface="Barlow Semi Condensed Light"/>
                        <a:ea typeface="Barlow Semi Condensed Light"/>
                        <a:cs typeface="Barlow Semi Condensed Light"/>
                        <a:sym typeface="Barlow Semi Condensed Light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48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Barlow Semi Condensed Light"/>
                          <a:ea typeface="Barlow Semi Condensed Light"/>
                          <a:cs typeface="Barlow Semi Condensed Light"/>
                          <a:sym typeface="Barlow Semi Condensed Light"/>
                        </a:rPr>
                        <a:t>ST10</a:t>
                      </a:r>
                      <a:endParaRPr sz="1200">
                        <a:solidFill>
                          <a:schemeClr val="dk1"/>
                        </a:solidFill>
                        <a:latin typeface="Barlow Semi Condensed Light"/>
                        <a:ea typeface="Barlow Semi Condensed Light"/>
                        <a:cs typeface="Barlow Semi Condensed Light"/>
                        <a:sym typeface="Barlow Semi Condensed Ligh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Barlow Semi Condensed Light"/>
                          <a:ea typeface="Barlow Semi Condensed Light"/>
                          <a:cs typeface="Barlow Semi Condensed Light"/>
                          <a:sym typeface="Barlow Semi Condensed Light"/>
                        </a:rPr>
                        <a:t>50 - 100</a:t>
                      </a:r>
                      <a:endParaRPr sz="1200">
                        <a:solidFill>
                          <a:schemeClr val="dk1"/>
                        </a:solidFill>
                        <a:latin typeface="Barlow Semi Condensed Light"/>
                        <a:ea typeface="Barlow Semi Condensed Light"/>
                        <a:cs typeface="Barlow Semi Condensed Light"/>
                        <a:sym typeface="Barlow Semi Condensed Light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24" name="Google Shape;324;p41"/>
          <p:cNvPicPr preferRelativeResize="0"/>
          <p:nvPr/>
        </p:nvPicPr>
        <p:blipFill rotWithShape="1">
          <a:blip r:embed="rId3">
            <a:alphaModFix/>
          </a:blip>
          <a:srcRect l="22977" r="22065"/>
          <a:stretch/>
        </p:blipFill>
        <p:spPr>
          <a:xfrm>
            <a:off x="242499" y="2392535"/>
            <a:ext cx="383700" cy="55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41"/>
          <p:cNvPicPr preferRelativeResize="0"/>
          <p:nvPr/>
        </p:nvPicPr>
        <p:blipFill rotWithShape="1">
          <a:blip r:embed="rId4">
            <a:alphaModFix/>
          </a:blip>
          <a:srcRect l="24557" t="6893" r="22880" b="5062"/>
          <a:stretch/>
        </p:blipFill>
        <p:spPr>
          <a:xfrm>
            <a:off x="225938" y="2992312"/>
            <a:ext cx="416797" cy="55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41"/>
          <p:cNvPicPr preferRelativeResize="0"/>
          <p:nvPr/>
        </p:nvPicPr>
        <p:blipFill rotWithShape="1">
          <a:blip r:embed="rId5">
            <a:alphaModFix/>
          </a:blip>
          <a:srcRect l="15807" t="28459" r="10873"/>
          <a:stretch/>
        </p:blipFill>
        <p:spPr>
          <a:xfrm>
            <a:off x="195881" y="3592100"/>
            <a:ext cx="476919" cy="36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42"/>
          <p:cNvSpPr txBox="1">
            <a:spLocks noGrp="1"/>
          </p:cNvSpPr>
          <p:nvPr>
            <p:ph type="title"/>
          </p:nvPr>
        </p:nvSpPr>
        <p:spPr>
          <a:xfrm>
            <a:off x="270000" y="540000"/>
            <a:ext cx="4009500" cy="3212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Key Technologies</a:t>
            </a:r>
            <a:endParaRPr/>
          </a:p>
          <a:p>
            <a:pPr marL="457200" lvl="0" indent="-3365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700"/>
              <a:buFont typeface="Arial"/>
              <a:buChar char="●"/>
            </a:pPr>
            <a:r>
              <a:rPr lang="en" sz="1700"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MagDrive ™ </a:t>
            </a:r>
            <a:endParaRPr sz="1700"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marL="45720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Arial"/>
              <a:buChar char="●"/>
            </a:pPr>
            <a:r>
              <a:rPr lang="en" sz="1700"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SurePoint ™ </a:t>
            </a:r>
            <a:endParaRPr sz="1700"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marL="45720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Arial"/>
              <a:buChar char="●"/>
            </a:pPr>
            <a:r>
              <a:rPr lang="en" sz="1700"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Autolock ™ </a:t>
            </a:r>
            <a:endParaRPr sz="320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42"/>
          <p:cNvSpPr txBox="1">
            <a:spLocks noGrp="1"/>
          </p:cNvSpPr>
          <p:nvPr>
            <p:ph type="body" idx="1"/>
          </p:nvPr>
        </p:nvSpPr>
        <p:spPr>
          <a:xfrm>
            <a:off x="4835525" y="1623451"/>
            <a:ext cx="4009500" cy="1896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2385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endParaRPr sz="1500">
              <a:solidFill>
                <a:schemeClr val="dk1"/>
              </a:solidFill>
            </a:endParaRPr>
          </a:p>
        </p:txBody>
      </p:sp>
      <p:sp>
        <p:nvSpPr>
          <p:cNvPr id="333" name="Google Shape;333;p42"/>
          <p:cNvSpPr txBox="1">
            <a:spLocks noGrp="1"/>
          </p:cNvSpPr>
          <p:nvPr>
            <p:ph type="body" idx="3"/>
          </p:nvPr>
        </p:nvSpPr>
        <p:spPr>
          <a:xfrm>
            <a:off x="270000" y="215999"/>
            <a:ext cx="4009500" cy="136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34" name="Google Shape;334;p42"/>
          <p:cNvPicPr preferRelativeResize="0"/>
          <p:nvPr/>
        </p:nvPicPr>
        <p:blipFill rotWithShape="1">
          <a:blip r:embed="rId3">
            <a:alphaModFix/>
          </a:blip>
          <a:srcRect l="24422" r="16328"/>
          <a:stretch/>
        </p:blipFill>
        <p:spPr>
          <a:xfrm>
            <a:off x="4572000" y="0"/>
            <a:ext cx="4572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43"/>
          <p:cNvSpPr txBox="1">
            <a:spLocks noGrp="1"/>
          </p:cNvSpPr>
          <p:nvPr>
            <p:ph type="title"/>
          </p:nvPr>
        </p:nvSpPr>
        <p:spPr>
          <a:xfrm>
            <a:off x="269999" y="675000"/>
            <a:ext cx="8572800" cy="59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MagDrive™ Technology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None/>
            </a:pPr>
            <a:r>
              <a:rPr lang="en" sz="1500"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Controls the HA/VA movement electromagnetically</a:t>
            </a:r>
            <a:endParaRPr/>
          </a:p>
        </p:txBody>
      </p:sp>
      <p:sp>
        <p:nvSpPr>
          <p:cNvPr id="340" name="Google Shape;340;p43"/>
          <p:cNvSpPr txBox="1">
            <a:spLocks noGrp="1"/>
          </p:cNvSpPr>
          <p:nvPr>
            <p:ph type="body" idx="2"/>
          </p:nvPr>
        </p:nvSpPr>
        <p:spPr>
          <a:xfrm>
            <a:off x="303425" y="1591800"/>
            <a:ext cx="4299900" cy="2998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500" b="1">
                <a:latin typeface="Barlow Semi Condensed"/>
                <a:ea typeface="Barlow Semi Condensed"/>
                <a:cs typeface="Barlow Semi Condensed"/>
                <a:sym typeface="Barlow Semi Condensed"/>
              </a:rPr>
              <a:t>Features</a:t>
            </a:r>
            <a:endParaRPr sz="1500"/>
          </a:p>
          <a:p>
            <a:pPr marL="457200" lvl="0" indent="-323850" algn="l" rtl="0">
              <a:spcBef>
                <a:spcPts val="80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Brushless, frictionless motor</a:t>
            </a: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Integrated motor with angle sensors </a:t>
            </a: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No gear, no clutch</a:t>
            </a: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Accurate positioning </a:t>
            </a: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Low power consumption </a:t>
            </a:r>
            <a:endParaRPr sz="150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150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500"/>
              <a:t>→ Drives are smooth, silent, and accurate!</a:t>
            </a:r>
            <a:endParaRPr sz="150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1500"/>
          </a:p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endParaRPr sz="1500"/>
          </a:p>
        </p:txBody>
      </p:sp>
      <p:sp>
        <p:nvSpPr>
          <p:cNvPr id="341" name="Google Shape;341;p43"/>
          <p:cNvSpPr txBox="1">
            <a:spLocks noGrp="1"/>
          </p:cNvSpPr>
          <p:nvPr>
            <p:ph type="body" idx="4"/>
          </p:nvPr>
        </p:nvSpPr>
        <p:spPr>
          <a:xfrm>
            <a:off x="270000" y="215999"/>
            <a:ext cx="4009500" cy="136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r>
              <a:rPr lang="en"/>
              <a:t>Key Technologies</a:t>
            </a:r>
            <a:endParaRPr/>
          </a:p>
        </p:txBody>
      </p:sp>
      <p:sp>
        <p:nvSpPr>
          <p:cNvPr id="342" name="Google Shape;342;p43"/>
          <p:cNvSpPr>
            <a:spLocks noGrp="1"/>
          </p:cNvSpPr>
          <p:nvPr>
            <p:ph type="dgm" idx="5"/>
          </p:nvPr>
        </p:nvSpPr>
        <p:spPr>
          <a:xfrm>
            <a:off x="270271" y="408031"/>
            <a:ext cx="8572500" cy="8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endParaRPr/>
          </a:p>
        </p:txBody>
      </p:sp>
      <p:pic>
        <p:nvPicPr>
          <p:cNvPr id="343" name="Google Shape;343;p43" descr="wind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28066" y="3008406"/>
            <a:ext cx="2085975" cy="1771650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0"/>
              </a:srgbClr>
            </a:outerShdw>
          </a:effectLst>
        </p:spPr>
      </p:pic>
      <p:pic>
        <p:nvPicPr>
          <p:cNvPr id="344" name="Google Shape;344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6849612" y="573288"/>
            <a:ext cx="2582850" cy="176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4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28346" y="2841776"/>
            <a:ext cx="3015652" cy="2301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43"/>
          <p:cNvPicPr preferRelativeResize="0"/>
          <p:nvPr/>
        </p:nvPicPr>
        <p:blipFill rotWithShape="1">
          <a:blip r:embed="rId6">
            <a:alphaModFix/>
          </a:blip>
          <a:srcRect r="7578" b="7893"/>
          <a:stretch/>
        </p:blipFill>
        <p:spPr>
          <a:xfrm>
            <a:off x="3905675" y="0"/>
            <a:ext cx="3265623" cy="21692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44"/>
          <p:cNvSpPr txBox="1">
            <a:spLocks noGrp="1"/>
          </p:cNvSpPr>
          <p:nvPr>
            <p:ph type="title"/>
          </p:nvPr>
        </p:nvSpPr>
        <p:spPr>
          <a:xfrm>
            <a:off x="269999" y="675000"/>
            <a:ext cx="8572800" cy="59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MagDrive™ Technology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None/>
            </a:pPr>
            <a:r>
              <a:rPr lang="en" sz="1500"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Controls the HA/VA movement electromagnetically</a:t>
            </a:r>
            <a:endParaRPr/>
          </a:p>
        </p:txBody>
      </p:sp>
      <p:sp>
        <p:nvSpPr>
          <p:cNvPr id="352" name="Google Shape;352;p44"/>
          <p:cNvSpPr txBox="1">
            <a:spLocks noGrp="1"/>
          </p:cNvSpPr>
          <p:nvPr>
            <p:ph type="body" idx="1"/>
          </p:nvPr>
        </p:nvSpPr>
        <p:spPr>
          <a:xfrm>
            <a:off x="270000" y="1591800"/>
            <a:ext cx="5846700" cy="2998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500" b="1">
                <a:latin typeface="Barlow Semi Condensed"/>
                <a:ea typeface="Barlow Semi Condensed"/>
                <a:cs typeface="Barlow Semi Condensed"/>
                <a:sym typeface="Barlow Semi Condensed"/>
              </a:rPr>
              <a:t>Intuitive Aiming</a:t>
            </a:r>
            <a:endParaRPr sz="1500" b="1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marL="457200" lvl="0" indent="-323850" algn="l" rtl="0">
              <a:spcBef>
                <a:spcPts val="80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Endless fine adjustment</a:t>
            </a: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Multi Speed Tangents with Automatic Gear Changes</a:t>
            </a:r>
            <a:endParaRPr sz="1500"/>
          </a:p>
          <a:p>
            <a:pPr marL="228600" lvl="0" indent="-22860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500"/>
              <a:t>→ The slower/faster you turn the knob, the total station movement matches</a:t>
            </a:r>
            <a:endParaRPr sz="1500"/>
          </a:p>
          <a:p>
            <a:pPr marL="228600" lvl="0" indent="-22860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500"/>
              <a:t>→ The fine adjustment is really fine, one full turn at lowest speed takes more than a month!</a:t>
            </a:r>
            <a:endParaRPr sz="150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1500"/>
          </a:p>
        </p:txBody>
      </p:sp>
      <p:sp>
        <p:nvSpPr>
          <p:cNvPr id="353" name="Google Shape;353;p44"/>
          <p:cNvSpPr txBox="1">
            <a:spLocks noGrp="1"/>
          </p:cNvSpPr>
          <p:nvPr>
            <p:ph type="body" idx="4"/>
          </p:nvPr>
        </p:nvSpPr>
        <p:spPr>
          <a:xfrm>
            <a:off x="270000" y="215999"/>
            <a:ext cx="4009500" cy="136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r>
              <a:rPr lang="en"/>
              <a:t>Key Technologies</a:t>
            </a:r>
            <a:endParaRPr/>
          </a:p>
        </p:txBody>
      </p:sp>
      <p:sp>
        <p:nvSpPr>
          <p:cNvPr id="354" name="Google Shape;354;p44"/>
          <p:cNvSpPr>
            <a:spLocks noGrp="1"/>
          </p:cNvSpPr>
          <p:nvPr>
            <p:ph type="dgm" idx="5"/>
          </p:nvPr>
        </p:nvSpPr>
        <p:spPr>
          <a:xfrm>
            <a:off x="270271" y="408031"/>
            <a:ext cx="8572500" cy="8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endParaRPr/>
          </a:p>
        </p:txBody>
      </p:sp>
      <p:grpSp>
        <p:nvGrpSpPr>
          <p:cNvPr id="355" name="Google Shape;355;p44"/>
          <p:cNvGrpSpPr/>
          <p:nvPr/>
        </p:nvGrpSpPr>
        <p:grpSpPr>
          <a:xfrm>
            <a:off x="6498580" y="416123"/>
            <a:ext cx="2310570" cy="4527888"/>
            <a:chOff x="6839350" y="141475"/>
            <a:chExt cx="2124077" cy="4162427"/>
          </a:xfrm>
        </p:grpSpPr>
        <p:pic>
          <p:nvPicPr>
            <p:cNvPr id="356" name="Google Shape;356;p44"/>
            <p:cNvPicPr preferRelativeResize="0"/>
            <p:nvPr/>
          </p:nvPicPr>
          <p:blipFill rotWithShape="1">
            <a:blip r:embed="rId3">
              <a:alphaModFix/>
            </a:blip>
            <a:srcRect l="17504" t="14817" r="20534" b="4256"/>
            <a:stretch/>
          </p:blipFill>
          <p:spPr>
            <a:xfrm>
              <a:off x="6839350" y="141475"/>
              <a:ext cx="2124077" cy="41624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7" name="Google Shape;357;p44"/>
            <p:cNvSpPr/>
            <p:nvPr/>
          </p:nvSpPr>
          <p:spPr>
            <a:xfrm rot="-2432256">
              <a:off x="7564100" y="1952252"/>
              <a:ext cx="556199" cy="540873"/>
            </a:xfrm>
            <a:prstGeom prst="arc">
              <a:avLst>
                <a:gd name="adj1" fmla="val 14799977"/>
                <a:gd name="adj2" fmla="val 1139563"/>
              </a:avLst>
            </a:prstGeom>
            <a:solidFill>
              <a:schemeClr val="accent1">
                <a:alpha val="0"/>
              </a:schemeClr>
            </a:solidFill>
            <a:ln w="19050" cap="flat" cmpd="sng">
              <a:solidFill>
                <a:schemeClr val="accent1"/>
              </a:solidFill>
              <a:prstDash val="solid"/>
              <a:round/>
              <a:headEnd type="stealth" w="med" len="med"/>
              <a:tailEnd type="stealth" w="med" len="med"/>
            </a:ln>
          </p:spPr>
          <p:txBody>
            <a:bodyPr spcFirstLastPara="1" wrap="square" lIns="68575" tIns="34275" rIns="68575" bIns="34275" anchor="b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44"/>
            <p:cNvSpPr/>
            <p:nvPr/>
          </p:nvSpPr>
          <p:spPr>
            <a:xfrm rot="-2432256">
              <a:off x="7564100" y="2557077"/>
              <a:ext cx="556199" cy="540873"/>
            </a:xfrm>
            <a:prstGeom prst="arc">
              <a:avLst>
                <a:gd name="adj1" fmla="val 14799977"/>
                <a:gd name="adj2" fmla="val 1139563"/>
              </a:avLst>
            </a:prstGeom>
            <a:solidFill>
              <a:schemeClr val="accent1">
                <a:alpha val="0"/>
              </a:schemeClr>
            </a:solidFill>
            <a:ln w="19050" cap="flat" cmpd="sng">
              <a:solidFill>
                <a:schemeClr val="accent1"/>
              </a:solidFill>
              <a:prstDash val="solid"/>
              <a:round/>
              <a:headEnd type="stealth" w="med" len="med"/>
              <a:tailEnd type="stealth" w="med" len="med"/>
            </a:ln>
          </p:spPr>
          <p:txBody>
            <a:bodyPr spcFirstLastPara="1" wrap="square" lIns="68575" tIns="34275" rIns="68575" bIns="34275" anchor="b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45"/>
          <p:cNvSpPr txBox="1">
            <a:spLocks noGrp="1"/>
          </p:cNvSpPr>
          <p:nvPr>
            <p:ph type="title"/>
          </p:nvPr>
        </p:nvSpPr>
        <p:spPr>
          <a:xfrm>
            <a:off x="270000" y="675000"/>
            <a:ext cx="8572800" cy="98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SurePoint™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None/>
            </a:pPr>
            <a:r>
              <a:rPr lang="en" sz="1500"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Compensator information is used to automatically correct the pointing of the telescope for all mislevelment and trunnion axis errors in real time during operation</a:t>
            </a:r>
            <a:endParaRPr/>
          </a:p>
        </p:txBody>
      </p:sp>
      <p:sp>
        <p:nvSpPr>
          <p:cNvPr id="364" name="Google Shape;364;p45"/>
          <p:cNvSpPr txBox="1">
            <a:spLocks noGrp="1"/>
          </p:cNvSpPr>
          <p:nvPr>
            <p:ph type="body" idx="1"/>
          </p:nvPr>
        </p:nvSpPr>
        <p:spPr>
          <a:xfrm>
            <a:off x="270000" y="1862300"/>
            <a:ext cx="4167000" cy="272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500" b="1">
                <a:latin typeface="Barlow Semi Condensed"/>
                <a:ea typeface="Barlow Semi Condensed"/>
                <a:cs typeface="Barlow Semi Condensed"/>
                <a:sym typeface="Barlow Semi Condensed"/>
              </a:rPr>
              <a:t>Not a problem if instrument is disturbed slightly</a:t>
            </a:r>
            <a:r>
              <a:rPr lang="en" sz="1500"/>
              <a:t>            it will aim itself back at target</a:t>
            </a:r>
            <a:endParaRPr sz="1500"/>
          </a:p>
          <a:p>
            <a:pPr marL="457200" lvl="0" indent="-3238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Buttons pushed on instrument</a:t>
            </a:r>
            <a:endParaRPr sz="1500"/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Contact with instrument when looking through telescope </a:t>
            </a:r>
            <a:endParaRPr sz="1500"/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Wind</a:t>
            </a:r>
            <a:endParaRPr sz="1500"/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Tilt of Tripod</a:t>
            </a:r>
            <a:endParaRPr sz="1500"/>
          </a:p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endParaRPr/>
          </a:p>
        </p:txBody>
      </p:sp>
      <p:sp>
        <p:nvSpPr>
          <p:cNvPr id="365" name="Google Shape;365;p45"/>
          <p:cNvSpPr txBox="1">
            <a:spLocks noGrp="1"/>
          </p:cNvSpPr>
          <p:nvPr>
            <p:ph type="body" idx="2"/>
          </p:nvPr>
        </p:nvSpPr>
        <p:spPr>
          <a:xfrm>
            <a:off x="4707000" y="1862300"/>
            <a:ext cx="4135800" cy="3023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500" b="1">
                <a:latin typeface="Barlow Semi Condensed"/>
                <a:ea typeface="Barlow Semi Condensed"/>
                <a:cs typeface="Barlow Semi Condensed"/>
                <a:sym typeface="Barlow Semi Condensed"/>
              </a:rPr>
              <a:t>How it works</a:t>
            </a:r>
            <a:endParaRPr sz="1500" b="1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500"/>
              <a:t>Control loop is active all the time</a:t>
            </a:r>
            <a:endParaRPr sz="1500"/>
          </a:p>
          <a:p>
            <a:pPr marL="457200" lvl="0" indent="-323850" algn="l" rtl="0">
              <a:spcBef>
                <a:spcPts val="80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Always turns instrument to the current reference angle</a:t>
            </a:r>
            <a:endParaRPr sz="150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500"/>
              <a:t>Reference angle only changed when</a:t>
            </a:r>
            <a:endParaRPr sz="1500"/>
          </a:p>
          <a:p>
            <a:pPr marL="457200" lvl="0" indent="-323850" algn="l" rtl="0">
              <a:spcBef>
                <a:spcPts val="80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Knobs are turned</a:t>
            </a: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Position commands are given</a:t>
            </a: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Instrument is turned firmly so that it enters friction mode</a:t>
            </a:r>
            <a:endParaRPr sz="1500"/>
          </a:p>
        </p:txBody>
      </p:sp>
      <p:sp>
        <p:nvSpPr>
          <p:cNvPr id="366" name="Google Shape;366;p45"/>
          <p:cNvSpPr txBox="1">
            <a:spLocks noGrp="1"/>
          </p:cNvSpPr>
          <p:nvPr>
            <p:ph type="body" idx="4"/>
          </p:nvPr>
        </p:nvSpPr>
        <p:spPr>
          <a:xfrm>
            <a:off x="270000" y="215999"/>
            <a:ext cx="4009500" cy="136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r>
              <a:rPr lang="en"/>
              <a:t>Key Technologies</a:t>
            </a:r>
            <a:endParaRPr/>
          </a:p>
        </p:txBody>
      </p:sp>
      <p:sp>
        <p:nvSpPr>
          <p:cNvPr id="367" name="Google Shape;367;p45"/>
          <p:cNvSpPr>
            <a:spLocks noGrp="1"/>
          </p:cNvSpPr>
          <p:nvPr>
            <p:ph type="dgm" idx="5"/>
          </p:nvPr>
        </p:nvSpPr>
        <p:spPr>
          <a:xfrm>
            <a:off x="270271" y="408031"/>
            <a:ext cx="8572500" cy="8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46"/>
          <p:cNvSpPr txBox="1"/>
          <p:nvPr/>
        </p:nvSpPr>
        <p:spPr>
          <a:xfrm>
            <a:off x="270275" y="1277775"/>
            <a:ext cx="8572800" cy="12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What happens when you aim at a plumb line and turn the vertical knob?</a:t>
            </a:r>
            <a:endParaRPr sz="1700" b="1">
              <a:solidFill>
                <a:schemeClr val="dk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marL="457200" marR="0" lvl="0" indent="-3365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Barlow Semi Condensed Light"/>
              <a:buChar char="●"/>
            </a:pPr>
            <a:r>
              <a:rPr lang="en" sz="1700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A old system will only turn the vertical motor</a:t>
            </a:r>
            <a:endParaRPr sz="1700">
              <a:solidFill>
                <a:schemeClr val="dk1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marL="457200" marR="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Barlow Semi Condensed Light"/>
              <a:buChar char="●"/>
            </a:pPr>
            <a:r>
              <a:rPr lang="en" sz="1700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The aim will not follow the plumb line but the horizontal angle will be compensated for this drift</a:t>
            </a:r>
            <a:endParaRPr sz="1700">
              <a:solidFill>
                <a:schemeClr val="dk1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</p:txBody>
      </p:sp>
      <p:sp>
        <p:nvSpPr>
          <p:cNvPr id="374" name="Google Shape;374;p46"/>
          <p:cNvSpPr/>
          <p:nvPr/>
        </p:nvSpPr>
        <p:spPr>
          <a:xfrm>
            <a:off x="2547937" y="3006330"/>
            <a:ext cx="1890600" cy="1887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Google Shape;375;p46"/>
          <p:cNvSpPr/>
          <p:nvPr/>
        </p:nvSpPr>
        <p:spPr>
          <a:xfrm>
            <a:off x="3524250" y="3099198"/>
            <a:ext cx="53700" cy="53700"/>
          </a:xfrm>
          <a:prstGeom prst="ellipse">
            <a:avLst/>
          </a:prstGeom>
          <a:solidFill>
            <a:srgbClr val="C0C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" name="Google Shape;376;p46"/>
          <p:cNvSpPr/>
          <p:nvPr/>
        </p:nvSpPr>
        <p:spPr>
          <a:xfrm>
            <a:off x="3892155" y="3099198"/>
            <a:ext cx="53700" cy="53700"/>
          </a:xfrm>
          <a:prstGeom prst="ellipse">
            <a:avLst/>
          </a:prstGeom>
          <a:solidFill>
            <a:srgbClr val="C0C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7" name="Google Shape;377;p46"/>
          <p:cNvSpPr/>
          <p:nvPr/>
        </p:nvSpPr>
        <p:spPr>
          <a:xfrm>
            <a:off x="3406380" y="3099198"/>
            <a:ext cx="53700" cy="53700"/>
          </a:xfrm>
          <a:prstGeom prst="ellipse">
            <a:avLst/>
          </a:prstGeom>
          <a:solidFill>
            <a:srgbClr val="C0C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" name="Google Shape;378;p46"/>
          <p:cNvSpPr/>
          <p:nvPr/>
        </p:nvSpPr>
        <p:spPr>
          <a:xfrm>
            <a:off x="3668317" y="3099198"/>
            <a:ext cx="53700" cy="53700"/>
          </a:xfrm>
          <a:prstGeom prst="ellipse">
            <a:avLst/>
          </a:prstGeom>
          <a:solidFill>
            <a:srgbClr val="C0C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" name="Google Shape;379;p46"/>
          <p:cNvSpPr/>
          <p:nvPr/>
        </p:nvSpPr>
        <p:spPr>
          <a:xfrm>
            <a:off x="3194448" y="3099198"/>
            <a:ext cx="53700" cy="53700"/>
          </a:xfrm>
          <a:prstGeom prst="ellipse">
            <a:avLst/>
          </a:prstGeom>
          <a:solidFill>
            <a:srgbClr val="C0C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" name="Google Shape;380;p46"/>
          <p:cNvSpPr/>
          <p:nvPr/>
        </p:nvSpPr>
        <p:spPr>
          <a:xfrm>
            <a:off x="3034905" y="3099198"/>
            <a:ext cx="53700" cy="53700"/>
          </a:xfrm>
          <a:prstGeom prst="ellipse">
            <a:avLst/>
          </a:prstGeom>
          <a:solidFill>
            <a:srgbClr val="C0C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81" name="Google Shape;381;p46"/>
          <p:cNvCxnSpPr/>
          <p:nvPr/>
        </p:nvCxnSpPr>
        <p:spPr>
          <a:xfrm rot="10800000">
            <a:off x="3474235" y="3099226"/>
            <a:ext cx="1200" cy="14823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382" name="Google Shape;382;p46"/>
          <p:cNvGrpSpPr/>
          <p:nvPr/>
        </p:nvGrpSpPr>
        <p:grpSpPr>
          <a:xfrm>
            <a:off x="2476501" y="2947989"/>
            <a:ext cx="1984923" cy="1984923"/>
            <a:chOff x="3372" y="2334"/>
            <a:chExt cx="972" cy="972"/>
          </a:xfrm>
        </p:grpSpPr>
        <p:sp>
          <p:nvSpPr>
            <p:cNvPr id="383" name="Google Shape;383;p46"/>
            <p:cNvSpPr/>
            <p:nvPr/>
          </p:nvSpPr>
          <p:spPr>
            <a:xfrm>
              <a:off x="3372" y="2334"/>
              <a:ext cx="972" cy="972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971" y="10800"/>
                  </a:moveTo>
                  <a:cubicBezTo>
                    <a:pt x="3971" y="14572"/>
                    <a:pt x="7028" y="17629"/>
                    <a:pt x="10800" y="17629"/>
                  </a:cubicBezTo>
                  <a:cubicBezTo>
                    <a:pt x="14572" y="17629"/>
                    <a:pt x="17629" y="14572"/>
                    <a:pt x="17629" y="10800"/>
                  </a:cubicBezTo>
                  <a:cubicBezTo>
                    <a:pt x="17629" y="7028"/>
                    <a:pt x="14572" y="3971"/>
                    <a:pt x="10800" y="3971"/>
                  </a:cubicBezTo>
                  <a:cubicBezTo>
                    <a:pt x="7028" y="3971"/>
                    <a:pt x="3971" y="7028"/>
                    <a:pt x="3971" y="10800"/>
                  </a:cubicBezTo>
                  <a:close/>
                </a:path>
              </a:pathLst>
            </a:custGeom>
            <a:solidFill>
              <a:srgbClr val="0A020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84" name="Google Shape;384;p46"/>
            <p:cNvCxnSpPr/>
            <p:nvPr/>
          </p:nvCxnSpPr>
          <p:spPr>
            <a:xfrm rot="10800000">
              <a:off x="3858" y="2493"/>
              <a:ext cx="0" cy="6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46"/>
            <p:cNvCxnSpPr/>
            <p:nvPr/>
          </p:nvCxnSpPr>
          <p:spPr>
            <a:xfrm>
              <a:off x="3600" y="2826"/>
              <a:ext cx="600" cy="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86" name="Google Shape;386;p46"/>
            <p:cNvSpPr/>
            <p:nvPr/>
          </p:nvSpPr>
          <p:spPr>
            <a:xfrm>
              <a:off x="3702" y="2670"/>
              <a:ext cx="300" cy="300"/>
            </a:xfrm>
            <a:prstGeom prst="ellipse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7" name="Google Shape;387;p46"/>
          <p:cNvSpPr txBox="1"/>
          <p:nvPr/>
        </p:nvSpPr>
        <p:spPr>
          <a:xfrm>
            <a:off x="4848226" y="3420667"/>
            <a:ext cx="1645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HA: 143.4532</a:t>
            </a:r>
            <a:endParaRPr/>
          </a:p>
        </p:txBody>
      </p:sp>
      <p:sp>
        <p:nvSpPr>
          <p:cNvPr id="388" name="Google Shape;388;p46"/>
          <p:cNvSpPr txBox="1"/>
          <p:nvPr/>
        </p:nvSpPr>
        <p:spPr>
          <a:xfrm>
            <a:off x="4848225" y="3745707"/>
            <a:ext cx="1485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VA: 95.0000</a:t>
            </a:r>
            <a:endParaRPr/>
          </a:p>
        </p:txBody>
      </p:sp>
      <p:sp>
        <p:nvSpPr>
          <p:cNvPr id="389" name="Google Shape;389;p46"/>
          <p:cNvSpPr txBox="1"/>
          <p:nvPr/>
        </p:nvSpPr>
        <p:spPr>
          <a:xfrm>
            <a:off x="4848225" y="3745707"/>
            <a:ext cx="1485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VA: 90.0000</a:t>
            </a:r>
            <a:endParaRPr/>
          </a:p>
        </p:txBody>
      </p:sp>
      <p:sp>
        <p:nvSpPr>
          <p:cNvPr id="390" name="Google Shape;390;p46"/>
          <p:cNvSpPr txBox="1"/>
          <p:nvPr/>
        </p:nvSpPr>
        <p:spPr>
          <a:xfrm>
            <a:off x="4848225" y="3745707"/>
            <a:ext cx="1485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VA: 85.0000</a:t>
            </a:r>
            <a:endParaRPr/>
          </a:p>
        </p:txBody>
      </p:sp>
      <p:sp>
        <p:nvSpPr>
          <p:cNvPr id="391" name="Google Shape;391;p46"/>
          <p:cNvSpPr txBox="1"/>
          <p:nvPr/>
        </p:nvSpPr>
        <p:spPr>
          <a:xfrm>
            <a:off x="4848225" y="3745707"/>
            <a:ext cx="1485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VA: 80.0000</a:t>
            </a:r>
            <a:endParaRPr/>
          </a:p>
        </p:txBody>
      </p:sp>
      <p:sp>
        <p:nvSpPr>
          <p:cNvPr id="392" name="Google Shape;392;p46"/>
          <p:cNvSpPr txBox="1"/>
          <p:nvPr/>
        </p:nvSpPr>
        <p:spPr>
          <a:xfrm>
            <a:off x="4848225" y="3745707"/>
            <a:ext cx="1485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VA: 75.0000</a:t>
            </a:r>
            <a:endParaRPr/>
          </a:p>
        </p:txBody>
      </p:sp>
      <p:sp>
        <p:nvSpPr>
          <p:cNvPr id="393" name="Google Shape;393;p46"/>
          <p:cNvSpPr txBox="1"/>
          <p:nvPr/>
        </p:nvSpPr>
        <p:spPr>
          <a:xfrm>
            <a:off x="4848225" y="3745707"/>
            <a:ext cx="1485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VA: 70.0000</a:t>
            </a:r>
            <a:endParaRPr/>
          </a:p>
        </p:txBody>
      </p:sp>
      <p:sp>
        <p:nvSpPr>
          <p:cNvPr id="394" name="Google Shape;394;p46"/>
          <p:cNvSpPr txBox="1"/>
          <p:nvPr/>
        </p:nvSpPr>
        <p:spPr>
          <a:xfrm>
            <a:off x="4848225" y="3745707"/>
            <a:ext cx="1485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VA: 65.0000</a:t>
            </a:r>
            <a:endParaRPr/>
          </a:p>
        </p:txBody>
      </p:sp>
      <p:sp>
        <p:nvSpPr>
          <p:cNvPr id="395" name="Google Shape;395;p46"/>
          <p:cNvSpPr txBox="1"/>
          <p:nvPr/>
        </p:nvSpPr>
        <p:spPr>
          <a:xfrm>
            <a:off x="4848225" y="3745707"/>
            <a:ext cx="1485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VA: 60.0000</a:t>
            </a:r>
            <a:endParaRPr/>
          </a:p>
        </p:txBody>
      </p:sp>
      <p:sp>
        <p:nvSpPr>
          <p:cNvPr id="396" name="Google Shape;396;p46"/>
          <p:cNvSpPr txBox="1"/>
          <p:nvPr/>
        </p:nvSpPr>
        <p:spPr>
          <a:xfrm>
            <a:off x="4848225" y="3745707"/>
            <a:ext cx="1485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VA: 55.0000</a:t>
            </a:r>
            <a:endParaRPr/>
          </a:p>
        </p:txBody>
      </p:sp>
      <p:sp>
        <p:nvSpPr>
          <p:cNvPr id="397" name="Google Shape;397;p46"/>
          <p:cNvSpPr txBox="1"/>
          <p:nvPr/>
        </p:nvSpPr>
        <p:spPr>
          <a:xfrm>
            <a:off x="4848225" y="3745707"/>
            <a:ext cx="14859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VA: 100.0000</a:t>
            </a:r>
            <a:endParaRPr/>
          </a:p>
        </p:txBody>
      </p:sp>
      <p:sp>
        <p:nvSpPr>
          <p:cNvPr id="398" name="Google Shape;398;p46"/>
          <p:cNvSpPr txBox="1"/>
          <p:nvPr/>
        </p:nvSpPr>
        <p:spPr>
          <a:xfrm>
            <a:off x="4848225" y="3745707"/>
            <a:ext cx="1485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VA: 50.0000</a:t>
            </a:r>
            <a:endParaRPr/>
          </a:p>
        </p:txBody>
      </p:sp>
      <p:sp>
        <p:nvSpPr>
          <p:cNvPr id="399" name="Google Shape;399;p46"/>
          <p:cNvSpPr txBox="1"/>
          <p:nvPr/>
        </p:nvSpPr>
        <p:spPr>
          <a:xfrm>
            <a:off x="4848226" y="3420667"/>
            <a:ext cx="1645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HA: 143.4478</a:t>
            </a:r>
            <a:endParaRPr/>
          </a:p>
        </p:txBody>
      </p:sp>
      <p:sp>
        <p:nvSpPr>
          <p:cNvPr id="400" name="Google Shape;400;p46"/>
          <p:cNvSpPr txBox="1"/>
          <p:nvPr/>
        </p:nvSpPr>
        <p:spPr>
          <a:xfrm>
            <a:off x="4848226" y="3420667"/>
            <a:ext cx="1645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HA: 143.4431</a:t>
            </a:r>
            <a:endParaRPr/>
          </a:p>
        </p:txBody>
      </p:sp>
      <p:sp>
        <p:nvSpPr>
          <p:cNvPr id="401" name="Google Shape;401;p46"/>
          <p:cNvSpPr txBox="1"/>
          <p:nvPr/>
        </p:nvSpPr>
        <p:spPr>
          <a:xfrm>
            <a:off x="4848226" y="3420667"/>
            <a:ext cx="1645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HA: 143.4363</a:t>
            </a:r>
            <a:endParaRPr/>
          </a:p>
        </p:txBody>
      </p:sp>
      <p:sp>
        <p:nvSpPr>
          <p:cNvPr id="402" name="Google Shape;402;p46"/>
          <p:cNvSpPr txBox="1"/>
          <p:nvPr/>
        </p:nvSpPr>
        <p:spPr>
          <a:xfrm>
            <a:off x="4848226" y="3420667"/>
            <a:ext cx="1645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HA: 143.4301</a:t>
            </a:r>
            <a:endParaRPr/>
          </a:p>
        </p:txBody>
      </p:sp>
      <p:sp>
        <p:nvSpPr>
          <p:cNvPr id="403" name="Google Shape;403;p46"/>
          <p:cNvSpPr txBox="1"/>
          <p:nvPr/>
        </p:nvSpPr>
        <p:spPr>
          <a:xfrm>
            <a:off x="4848226" y="3420667"/>
            <a:ext cx="1645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HA: 143.4268</a:t>
            </a:r>
            <a:endParaRPr/>
          </a:p>
        </p:txBody>
      </p:sp>
      <p:sp>
        <p:nvSpPr>
          <p:cNvPr id="404" name="Google Shape;404;p46"/>
          <p:cNvSpPr txBox="1"/>
          <p:nvPr/>
        </p:nvSpPr>
        <p:spPr>
          <a:xfrm>
            <a:off x="4848226" y="3420667"/>
            <a:ext cx="1645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HA: 143.4216</a:t>
            </a:r>
            <a:endParaRPr/>
          </a:p>
        </p:txBody>
      </p:sp>
      <p:sp>
        <p:nvSpPr>
          <p:cNvPr id="405" name="Google Shape;405;p46"/>
          <p:cNvSpPr txBox="1"/>
          <p:nvPr/>
        </p:nvSpPr>
        <p:spPr>
          <a:xfrm>
            <a:off x="4848226" y="3420667"/>
            <a:ext cx="1645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HA: 143.4141</a:t>
            </a:r>
            <a:endParaRPr/>
          </a:p>
        </p:txBody>
      </p:sp>
      <p:sp>
        <p:nvSpPr>
          <p:cNvPr id="406" name="Google Shape;406;p46"/>
          <p:cNvSpPr txBox="1"/>
          <p:nvPr/>
        </p:nvSpPr>
        <p:spPr>
          <a:xfrm>
            <a:off x="4848226" y="3420667"/>
            <a:ext cx="1645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HA: 143.4097</a:t>
            </a:r>
            <a:endParaRPr/>
          </a:p>
        </p:txBody>
      </p:sp>
      <p:sp>
        <p:nvSpPr>
          <p:cNvPr id="407" name="Google Shape;407;p46"/>
          <p:cNvSpPr txBox="1"/>
          <p:nvPr/>
        </p:nvSpPr>
        <p:spPr>
          <a:xfrm>
            <a:off x="4848226" y="3420667"/>
            <a:ext cx="1645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HA: 143.4051</a:t>
            </a:r>
            <a:endParaRPr/>
          </a:p>
        </p:txBody>
      </p:sp>
      <p:sp>
        <p:nvSpPr>
          <p:cNvPr id="408" name="Google Shape;408;p46"/>
          <p:cNvSpPr txBox="1"/>
          <p:nvPr/>
        </p:nvSpPr>
        <p:spPr>
          <a:xfrm>
            <a:off x="4855370" y="3413523"/>
            <a:ext cx="1645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HA: 143.4004</a:t>
            </a:r>
            <a:endParaRPr/>
          </a:p>
        </p:txBody>
      </p:sp>
      <p:sp>
        <p:nvSpPr>
          <p:cNvPr id="409" name="Google Shape;409;p46"/>
          <p:cNvSpPr txBox="1"/>
          <p:nvPr/>
        </p:nvSpPr>
        <p:spPr>
          <a:xfrm>
            <a:off x="269999" y="675000"/>
            <a:ext cx="8572800" cy="5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003057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Collimation error the old way</a:t>
            </a:r>
            <a:endParaRPr sz="2100">
              <a:solidFill>
                <a:srgbClr val="003057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410" name="Google Shape;410;p46"/>
          <p:cNvSpPr txBox="1"/>
          <p:nvPr/>
        </p:nvSpPr>
        <p:spPr>
          <a:xfrm>
            <a:off x="270000" y="215999"/>
            <a:ext cx="4009500" cy="13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r>
              <a:rPr lang="en" sz="900" b="1">
                <a:solidFill>
                  <a:srgbClr val="003057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Key Technologies</a:t>
            </a:r>
            <a:endParaRPr sz="900" b="1">
              <a:solidFill>
                <a:srgbClr val="003057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411" name="Google Shape;411;p46"/>
          <p:cNvSpPr/>
          <p:nvPr/>
        </p:nvSpPr>
        <p:spPr>
          <a:xfrm>
            <a:off x="270271" y="408031"/>
            <a:ext cx="8572500" cy="8100"/>
          </a:xfrm>
          <a:prstGeom prst="rect">
            <a:avLst/>
          </a:prstGeom>
          <a:solidFill>
            <a:srgbClr val="00305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endParaRPr sz="100">
              <a:solidFill>
                <a:srgbClr val="FFFFFF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47"/>
          <p:cNvSpPr txBox="1"/>
          <p:nvPr/>
        </p:nvSpPr>
        <p:spPr>
          <a:xfrm>
            <a:off x="-2863450" y="3571424"/>
            <a:ext cx="6247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57175" marR="0" lvl="0" indent="-257175" algn="l" rtl="0">
              <a:spcBef>
                <a:spcPts val="36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Noto Sans Symbols"/>
              <a:buChar char="▪"/>
            </a:pPr>
            <a:endParaRPr/>
          </a:p>
        </p:txBody>
      </p:sp>
      <p:sp>
        <p:nvSpPr>
          <p:cNvPr id="418" name="Google Shape;418;p47"/>
          <p:cNvSpPr/>
          <p:nvPr/>
        </p:nvSpPr>
        <p:spPr>
          <a:xfrm>
            <a:off x="2525316" y="3007519"/>
            <a:ext cx="1890600" cy="1887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" name="Google Shape;419;p47"/>
          <p:cNvSpPr/>
          <p:nvPr/>
        </p:nvSpPr>
        <p:spPr>
          <a:xfrm>
            <a:off x="3501630" y="3100387"/>
            <a:ext cx="53700" cy="53700"/>
          </a:xfrm>
          <a:prstGeom prst="ellipse">
            <a:avLst/>
          </a:prstGeom>
          <a:solidFill>
            <a:srgbClr val="C0C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" name="Google Shape;420;p47"/>
          <p:cNvSpPr/>
          <p:nvPr/>
        </p:nvSpPr>
        <p:spPr>
          <a:xfrm>
            <a:off x="3869531" y="3100387"/>
            <a:ext cx="53700" cy="53700"/>
          </a:xfrm>
          <a:prstGeom prst="ellipse">
            <a:avLst/>
          </a:prstGeom>
          <a:solidFill>
            <a:srgbClr val="C0C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" name="Google Shape;421;p47"/>
          <p:cNvSpPr/>
          <p:nvPr/>
        </p:nvSpPr>
        <p:spPr>
          <a:xfrm>
            <a:off x="3383756" y="3100387"/>
            <a:ext cx="53700" cy="53700"/>
          </a:xfrm>
          <a:prstGeom prst="ellipse">
            <a:avLst/>
          </a:prstGeom>
          <a:solidFill>
            <a:srgbClr val="C0C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p47"/>
          <p:cNvSpPr/>
          <p:nvPr/>
        </p:nvSpPr>
        <p:spPr>
          <a:xfrm>
            <a:off x="3645694" y="3100387"/>
            <a:ext cx="53700" cy="53700"/>
          </a:xfrm>
          <a:prstGeom prst="ellipse">
            <a:avLst/>
          </a:prstGeom>
          <a:solidFill>
            <a:srgbClr val="C0C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3" name="Google Shape;423;p47"/>
          <p:cNvSpPr/>
          <p:nvPr/>
        </p:nvSpPr>
        <p:spPr>
          <a:xfrm>
            <a:off x="3171825" y="3100387"/>
            <a:ext cx="53700" cy="53700"/>
          </a:xfrm>
          <a:prstGeom prst="ellipse">
            <a:avLst/>
          </a:prstGeom>
          <a:solidFill>
            <a:srgbClr val="C0C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" name="Google Shape;424;p47"/>
          <p:cNvSpPr/>
          <p:nvPr/>
        </p:nvSpPr>
        <p:spPr>
          <a:xfrm>
            <a:off x="3012281" y="3100387"/>
            <a:ext cx="53700" cy="53700"/>
          </a:xfrm>
          <a:prstGeom prst="ellipse">
            <a:avLst/>
          </a:prstGeom>
          <a:solidFill>
            <a:srgbClr val="C0C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25" name="Google Shape;425;p47"/>
          <p:cNvCxnSpPr/>
          <p:nvPr/>
        </p:nvCxnSpPr>
        <p:spPr>
          <a:xfrm rot="10800000">
            <a:off x="3451614" y="3100416"/>
            <a:ext cx="1200" cy="14823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426" name="Google Shape;426;p47"/>
          <p:cNvGrpSpPr/>
          <p:nvPr/>
        </p:nvGrpSpPr>
        <p:grpSpPr>
          <a:xfrm>
            <a:off x="2451499" y="2949180"/>
            <a:ext cx="1984923" cy="1984923"/>
            <a:chOff x="3372" y="2334"/>
            <a:chExt cx="972" cy="972"/>
          </a:xfrm>
        </p:grpSpPr>
        <p:sp>
          <p:nvSpPr>
            <p:cNvPr id="427" name="Google Shape;427;p47"/>
            <p:cNvSpPr/>
            <p:nvPr/>
          </p:nvSpPr>
          <p:spPr>
            <a:xfrm>
              <a:off x="3372" y="2334"/>
              <a:ext cx="972" cy="972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971" y="10800"/>
                  </a:moveTo>
                  <a:cubicBezTo>
                    <a:pt x="3971" y="14572"/>
                    <a:pt x="7028" y="17629"/>
                    <a:pt x="10800" y="17629"/>
                  </a:cubicBezTo>
                  <a:cubicBezTo>
                    <a:pt x="14572" y="17629"/>
                    <a:pt x="17629" y="14572"/>
                    <a:pt x="17629" y="10800"/>
                  </a:cubicBezTo>
                  <a:cubicBezTo>
                    <a:pt x="17629" y="7028"/>
                    <a:pt x="14572" y="3971"/>
                    <a:pt x="10800" y="3971"/>
                  </a:cubicBezTo>
                  <a:cubicBezTo>
                    <a:pt x="7028" y="3971"/>
                    <a:pt x="3971" y="7028"/>
                    <a:pt x="3971" y="10800"/>
                  </a:cubicBezTo>
                  <a:close/>
                </a:path>
              </a:pathLst>
            </a:custGeom>
            <a:solidFill>
              <a:srgbClr val="0A0202"/>
            </a:solidFill>
            <a:ln w="9525" cap="flat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28" name="Google Shape;428;p47"/>
            <p:cNvCxnSpPr/>
            <p:nvPr/>
          </p:nvCxnSpPr>
          <p:spPr>
            <a:xfrm rot="10800000">
              <a:off x="3858" y="2493"/>
              <a:ext cx="0" cy="600"/>
            </a:xfrm>
            <a:prstGeom prst="straightConnector1">
              <a:avLst/>
            </a:prstGeom>
            <a:noFill/>
            <a:ln w="9525" cap="flat" cmpd="sng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9" name="Google Shape;429;p47"/>
            <p:cNvCxnSpPr/>
            <p:nvPr/>
          </p:nvCxnSpPr>
          <p:spPr>
            <a:xfrm>
              <a:off x="3600" y="2826"/>
              <a:ext cx="600" cy="0"/>
            </a:xfrm>
            <a:prstGeom prst="straightConnector1">
              <a:avLst/>
            </a:prstGeom>
            <a:noFill/>
            <a:ln w="9525" cap="flat" cmpd="sng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30" name="Google Shape;430;p47"/>
            <p:cNvSpPr/>
            <p:nvPr/>
          </p:nvSpPr>
          <p:spPr>
            <a:xfrm>
              <a:off x="3702" y="2670"/>
              <a:ext cx="300" cy="300"/>
            </a:xfrm>
            <a:prstGeom prst="ellipse">
              <a:avLst/>
            </a:prstGeom>
            <a:noFill/>
            <a:ln w="9525" cap="flat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31" name="Google Shape;431;p47"/>
          <p:cNvSpPr txBox="1"/>
          <p:nvPr/>
        </p:nvSpPr>
        <p:spPr>
          <a:xfrm>
            <a:off x="4825604" y="3692129"/>
            <a:ext cx="1485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VA: 95.0000</a:t>
            </a:r>
            <a:endParaRPr/>
          </a:p>
        </p:txBody>
      </p:sp>
      <p:sp>
        <p:nvSpPr>
          <p:cNvPr id="432" name="Google Shape;432;p47"/>
          <p:cNvSpPr txBox="1"/>
          <p:nvPr/>
        </p:nvSpPr>
        <p:spPr>
          <a:xfrm>
            <a:off x="4825604" y="3692129"/>
            <a:ext cx="1485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VA: 90.0000</a:t>
            </a:r>
            <a:endParaRPr/>
          </a:p>
        </p:txBody>
      </p:sp>
      <p:sp>
        <p:nvSpPr>
          <p:cNvPr id="433" name="Google Shape;433;p47"/>
          <p:cNvSpPr txBox="1"/>
          <p:nvPr/>
        </p:nvSpPr>
        <p:spPr>
          <a:xfrm>
            <a:off x="4825604" y="3692129"/>
            <a:ext cx="1485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VA: 85.0000</a:t>
            </a:r>
            <a:endParaRPr/>
          </a:p>
        </p:txBody>
      </p:sp>
      <p:sp>
        <p:nvSpPr>
          <p:cNvPr id="434" name="Google Shape;434;p47"/>
          <p:cNvSpPr txBox="1"/>
          <p:nvPr/>
        </p:nvSpPr>
        <p:spPr>
          <a:xfrm>
            <a:off x="4825604" y="3692129"/>
            <a:ext cx="1485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VA: 80.0000</a:t>
            </a:r>
            <a:endParaRPr/>
          </a:p>
        </p:txBody>
      </p:sp>
      <p:sp>
        <p:nvSpPr>
          <p:cNvPr id="435" name="Google Shape;435;p47"/>
          <p:cNvSpPr txBox="1"/>
          <p:nvPr/>
        </p:nvSpPr>
        <p:spPr>
          <a:xfrm>
            <a:off x="4825604" y="3692129"/>
            <a:ext cx="1485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VA: 75.0000</a:t>
            </a:r>
            <a:endParaRPr/>
          </a:p>
        </p:txBody>
      </p:sp>
      <p:sp>
        <p:nvSpPr>
          <p:cNvPr id="436" name="Google Shape;436;p47"/>
          <p:cNvSpPr txBox="1"/>
          <p:nvPr/>
        </p:nvSpPr>
        <p:spPr>
          <a:xfrm>
            <a:off x="4825604" y="3692129"/>
            <a:ext cx="1485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VA: 70.0000</a:t>
            </a:r>
            <a:endParaRPr/>
          </a:p>
        </p:txBody>
      </p:sp>
      <p:sp>
        <p:nvSpPr>
          <p:cNvPr id="437" name="Google Shape;437;p47"/>
          <p:cNvSpPr txBox="1"/>
          <p:nvPr/>
        </p:nvSpPr>
        <p:spPr>
          <a:xfrm>
            <a:off x="4825604" y="3692129"/>
            <a:ext cx="1485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VA: 65.0000</a:t>
            </a:r>
            <a:endParaRPr/>
          </a:p>
        </p:txBody>
      </p:sp>
      <p:sp>
        <p:nvSpPr>
          <p:cNvPr id="438" name="Google Shape;438;p47"/>
          <p:cNvSpPr txBox="1"/>
          <p:nvPr/>
        </p:nvSpPr>
        <p:spPr>
          <a:xfrm>
            <a:off x="4825604" y="3692129"/>
            <a:ext cx="1485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VA: 60.0000</a:t>
            </a:r>
            <a:endParaRPr/>
          </a:p>
        </p:txBody>
      </p:sp>
      <p:sp>
        <p:nvSpPr>
          <p:cNvPr id="439" name="Google Shape;439;p47"/>
          <p:cNvSpPr txBox="1"/>
          <p:nvPr/>
        </p:nvSpPr>
        <p:spPr>
          <a:xfrm>
            <a:off x="4825604" y="3692129"/>
            <a:ext cx="1485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VA: 55.0000</a:t>
            </a:r>
            <a:endParaRPr/>
          </a:p>
        </p:txBody>
      </p:sp>
      <p:sp>
        <p:nvSpPr>
          <p:cNvPr id="440" name="Google Shape;440;p47"/>
          <p:cNvSpPr txBox="1"/>
          <p:nvPr/>
        </p:nvSpPr>
        <p:spPr>
          <a:xfrm>
            <a:off x="4825604" y="3692129"/>
            <a:ext cx="14859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VA: 100.0000</a:t>
            </a:r>
            <a:endParaRPr/>
          </a:p>
        </p:txBody>
      </p:sp>
      <p:sp>
        <p:nvSpPr>
          <p:cNvPr id="441" name="Google Shape;441;p47"/>
          <p:cNvSpPr txBox="1"/>
          <p:nvPr/>
        </p:nvSpPr>
        <p:spPr>
          <a:xfrm>
            <a:off x="4825604" y="3692129"/>
            <a:ext cx="1485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VA: 50.0000</a:t>
            </a:r>
            <a:endParaRPr/>
          </a:p>
        </p:txBody>
      </p:sp>
      <p:sp>
        <p:nvSpPr>
          <p:cNvPr id="442" name="Google Shape;442;p47"/>
          <p:cNvSpPr txBox="1"/>
          <p:nvPr/>
        </p:nvSpPr>
        <p:spPr>
          <a:xfrm>
            <a:off x="4825605" y="3368279"/>
            <a:ext cx="1620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HA: 143.4532 </a:t>
            </a:r>
            <a:endParaRPr/>
          </a:p>
        </p:txBody>
      </p:sp>
      <p:sp>
        <p:nvSpPr>
          <p:cNvPr id="443" name="Google Shape;443;p47"/>
          <p:cNvSpPr txBox="1"/>
          <p:nvPr/>
        </p:nvSpPr>
        <p:spPr>
          <a:xfrm>
            <a:off x="269999" y="675000"/>
            <a:ext cx="8572800" cy="5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003057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Collimation error with SurePoint ™ </a:t>
            </a:r>
            <a:endParaRPr sz="2100">
              <a:solidFill>
                <a:srgbClr val="003057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003057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444" name="Google Shape;444;p47"/>
          <p:cNvSpPr txBox="1"/>
          <p:nvPr/>
        </p:nvSpPr>
        <p:spPr>
          <a:xfrm>
            <a:off x="270000" y="215999"/>
            <a:ext cx="4009500" cy="13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r>
              <a:rPr lang="en" sz="900" b="1">
                <a:solidFill>
                  <a:srgbClr val="003057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Key Technologies</a:t>
            </a:r>
            <a:endParaRPr sz="900" b="1">
              <a:solidFill>
                <a:srgbClr val="003057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445" name="Google Shape;445;p47"/>
          <p:cNvSpPr/>
          <p:nvPr/>
        </p:nvSpPr>
        <p:spPr>
          <a:xfrm>
            <a:off x="270271" y="408031"/>
            <a:ext cx="8572500" cy="8100"/>
          </a:xfrm>
          <a:prstGeom prst="rect">
            <a:avLst/>
          </a:prstGeom>
          <a:solidFill>
            <a:srgbClr val="00305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endParaRPr sz="100">
              <a:solidFill>
                <a:srgbClr val="FFFFFF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</p:txBody>
      </p:sp>
      <p:sp>
        <p:nvSpPr>
          <p:cNvPr id="446" name="Google Shape;446;p47"/>
          <p:cNvSpPr txBox="1"/>
          <p:nvPr/>
        </p:nvSpPr>
        <p:spPr>
          <a:xfrm>
            <a:off x="270275" y="1506375"/>
            <a:ext cx="8572800" cy="8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365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Barlow Semi Condensed Light"/>
              <a:buChar char="●"/>
            </a:pPr>
            <a:r>
              <a:rPr lang="en" sz="1700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SurePoint feeds the corrections back into the control loop when the vertical knob is turned</a:t>
            </a:r>
            <a:endParaRPr sz="1700">
              <a:solidFill>
                <a:schemeClr val="dk1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marL="457200" marR="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Barlow Semi Condensed Light"/>
              <a:buChar char="●"/>
            </a:pPr>
            <a:r>
              <a:rPr lang="en" sz="1700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SurePoint uses both motors and make the instrument follow the plumb line!</a:t>
            </a:r>
            <a:endParaRPr sz="1700">
              <a:solidFill>
                <a:schemeClr val="dk1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1700">
              <a:solidFill>
                <a:schemeClr val="dk1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48"/>
          <p:cNvSpPr txBox="1">
            <a:spLocks noGrp="1"/>
          </p:cNvSpPr>
          <p:nvPr>
            <p:ph type="title"/>
          </p:nvPr>
        </p:nvSpPr>
        <p:spPr>
          <a:xfrm>
            <a:off x="270000" y="675000"/>
            <a:ext cx="4135800" cy="59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SurePoint™  In Action</a:t>
            </a:r>
            <a:endParaRPr/>
          </a:p>
        </p:txBody>
      </p:sp>
      <p:sp>
        <p:nvSpPr>
          <p:cNvPr id="452" name="Google Shape;452;p48"/>
          <p:cNvSpPr txBox="1">
            <a:spLocks noGrp="1"/>
          </p:cNvSpPr>
          <p:nvPr>
            <p:ph type="body" idx="2"/>
          </p:nvPr>
        </p:nvSpPr>
        <p:spPr>
          <a:xfrm>
            <a:off x="4707000" y="675000"/>
            <a:ext cx="4135800" cy="391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b="1">
                <a:latin typeface="Barlow Semi Condensed"/>
                <a:ea typeface="Barlow Semi Condensed"/>
                <a:cs typeface="Barlow Semi Condensed"/>
                <a:sym typeface="Barlow Semi Condensed"/>
              </a:rPr>
              <a:t>The Setup</a:t>
            </a:r>
            <a:endParaRPr b="1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Total Station is levelled and aimed at the B/W target with the laser pointer turned on</a:t>
            </a:r>
            <a:endParaRPr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b="1">
                <a:latin typeface="Barlow Semi Condensed"/>
                <a:ea typeface="Barlow Semi Condensed"/>
                <a:cs typeface="Barlow Semi Condensed"/>
                <a:sym typeface="Barlow Semi Condensed"/>
              </a:rPr>
              <a:t>Next Slide</a:t>
            </a:r>
            <a:endParaRPr b="1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Move tribrach screw / total station out of level (but still in compensator range) → laser pointer moves off of the target center</a:t>
            </a:r>
            <a:endParaRPr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→ SurePoint automatically moves the laser pointer back to the center</a:t>
            </a:r>
            <a:endParaRPr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endParaRPr/>
          </a:p>
        </p:txBody>
      </p:sp>
      <p:sp>
        <p:nvSpPr>
          <p:cNvPr id="453" name="Google Shape;453;p48"/>
          <p:cNvSpPr txBox="1">
            <a:spLocks noGrp="1"/>
          </p:cNvSpPr>
          <p:nvPr>
            <p:ph type="body" idx="4"/>
          </p:nvPr>
        </p:nvSpPr>
        <p:spPr>
          <a:xfrm>
            <a:off x="270000" y="215999"/>
            <a:ext cx="4009500" cy="136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r>
              <a:rPr lang="en"/>
              <a:t>Key Technologies</a:t>
            </a:r>
            <a:endParaRPr/>
          </a:p>
        </p:txBody>
      </p:sp>
      <p:sp>
        <p:nvSpPr>
          <p:cNvPr id="454" name="Google Shape;454;p48"/>
          <p:cNvSpPr>
            <a:spLocks noGrp="1"/>
          </p:cNvSpPr>
          <p:nvPr>
            <p:ph type="dgm" idx="5"/>
          </p:nvPr>
        </p:nvSpPr>
        <p:spPr>
          <a:xfrm>
            <a:off x="270271" y="408031"/>
            <a:ext cx="8572500" cy="8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endParaRPr/>
          </a:p>
        </p:txBody>
      </p:sp>
      <p:pic>
        <p:nvPicPr>
          <p:cNvPr id="455" name="Google Shape;455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750" y="1527875"/>
            <a:ext cx="3619123" cy="271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48"/>
          <p:cNvPicPr preferRelativeResize="0"/>
          <p:nvPr/>
        </p:nvPicPr>
        <p:blipFill rotWithShape="1">
          <a:blip r:embed="rId4">
            <a:alphaModFix/>
          </a:blip>
          <a:srcRect r="8424"/>
          <a:stretch/>
        </p:blipFill>
        <p:spPr>
          <a:xfrm>
            <a:off x="6864375" y="1269000"/>
            <a:ext cx="2279626" cy="1400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48"/>
          <p:cNvPicPr preferRelativeResize="0"/>
          <p:nvPr/>
        </p:nvPicPr>
        <p:blipFill rotWithShape="1">
          <a:blip r:embed="rId5">
            <a:alphaModFix/>
          </a:blip>
          <a:srcRect r="8424"/>
          <a:stretch/>
        </p:blipFill>
        <p:spPr>
          <a:xfrm>
            <a:off x="6864375" y="3616988"/>
            <a:ext cx="2279626" cy="14002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to laser correction (1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5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3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0" name="Google Shape;230;p32"/>
          <p:cNvPicPr preferRelativeResize="0"/>
          <p:nvPr/>
        </p:nvPicPr>
        <p:blipFill rotWithShape="1">
          <a:blip r:embed="rId3">
            <a:alphaModFix/>
          </a:blip>
          <a:srcRect l="3098" r="3861"/>
          <a:stretch/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50"/>
          <p:cNvSpPr txBox="1">
            <a:spLocks noGrp="1"/>
          </p:cNvSpPr>
          <p:nvPr>
            <p:ph type="title"/>
          </p:nvPr>
        </p:nvSpPr>
        <p:spPr>
          <a:xfrm>
            <a:off x="269999" y="675000"/>
            <a:ext cx="8572800" cy="59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Autolock™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50"/>
          <p:cNvSpPr txBox="1">
            <a:spLocks noGrp="1"/>
          </p:cNvSpPr>
          <p:nvPr>
            <p:ph type="body" idx="1"/>
          </p:nvPr>
        </p:nvSpPr>
        <p:spPr>
          <a:xfrm>
            <a:off x="270000" y="1350000"/>
            <a:ext cx="5169600" cy="324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500"/>
              <a:t>Autolock is the name for the tracking technology</a:t>
            </a:r>
            <a:endParaRPr sz="150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500"/>
              <a:t>The base model of FOCUS 50 is named Autolock after this technology</a:t>
            </a:r>
            <a:endParaRPr sz="150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150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500" b="1">
                <a:latin typeface="Barlow Semi Condensed"/>
                <a:ea typeface="Barlow Semi Condensed"/>
                <a:cs typeface="Barlow Semi Condensed"/>
                <a:sym typeface="Barlow Semi Condensed"/>
              </a:rPr>
              <a:t>How it works</a:t>
            </a:r>
            <a:endParaRPr sz="1500" b="1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marL="457200" lvl="0" indent="-323850" algn="l" rtl="0">
              <a:spcBef>
                <a:spcPts val="80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FOCUS 50 sends out a signal (the prism is passive)</a:t>
            </a: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The signal reflects off the prism and goes back to the FOCUS 50</a:t>
            </a: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FOCUS 50 Tracker Sensor looks for the return signal</a:t>
            </a:r>
            <a:endParaRPr sz="1500"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Tracker sensor has 4 quadrants</a:t>
            </a:r>
            <a:endParaRPr sz="1500"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Once the total station detects a prism is within the tracker window, the servos will adjust the aiming until the signal is equally strong in all 4 quadrants</a:t>
            </a:r>
            <a:endParaRPr sz="1500"/>
          </a:p>
        </p:txBody>
      </p:sp>
      <p:sp>
        <p:nvSpPr>
          <p:cNvPr id="469" name="Google Shape;469;p50"/>
          <p:cNvSpPr txBox="1">
            <a:spLocks noGrp="1"/>
          </p:cNvSpPr>
          <p:nvPr>
            <p:ph type="body" idx="2"/>
          </p:nvPr>
        </p:nvSpPr>
        <p:spPr>
          <a:xfrm>
            <a:off x="5644550" y="1426200"/>
            <a:ext cx="2984100" cy="365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800"/>
              </a:spcBef>
              <a:spcAft>
                <a:spcPts val="800"/>
              </a:spcAft>
              <a:buNone/>
            </a:pPr>
            <a:r>
              <a:rPr lang="en" sz="1500" b="1">
                <a:latin typeface="Barlow Semi Condensed"/>
                <a:ea typeface="Barlow Semi Condensed"/>
                <a:cs typeface="Barlow Semi Condensed"/>
                <a:sym typeface="Barlow Semi Condensed"/>
              </a:rPr>
              <a:t>Tracker Sensor</a:t>
            </a:r>
            <a:endParaRPr sz="1500" b="1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470" name="Google Shape;470;p50"/>
          <p:cNvSpPr txBox="1">
            <a:spLocks noGrp="1"/>
          </p:cNvSpPr>
          <p:nvPr>
            <p:ph type="body" idx="4"/>
          </p:nvPr>
        </p:nvSpPr>
        <p:spPr>
          <a:xfrm>
            <a:off x="270000" y="215999"/>
            <a:ext cx="4009500" cy="136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r>
              <a:rPr lang="en"/>
              <a:t>Key Technologies</a:t>
            </a:r>
            <a:endParaRPr/>
          </a:p>
        </p:txBody>
      </p:sp>
      <p:sp>
        <p:nvSpPr>
          <p:cNvPr id="471" name="Google Shape;471;p50"/>
          <p:cNvSpPr>
            <a:spLocks noGrp="1"/>
          </p:cNvSpPr>
          <p:nvPr>
            <p:ph type="dgm" idx="5"/>
          </p:nvPr>
        </p:nvSpPr>
        <p:spPr>
          <a:xfrm>
            <a:off x="270271" y="408031"/>
            <a:ext cx="8572500" cy="8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endParaRPr/>
          </a:p>
        </p:txBody>
      </p:sp>
      <p:grpSp>
        <p:nvGrpSpPr>
          <p:cNvPr id="472" name="Google Shape;472;p50"/>
          <p:cNvGrpSpPr/>
          <p:nvPr/>
        </p:nvGrpSpPr>
        <p:grpSpPr>
          <a:xfrm>
            <a:off x="5644559" y="1791710"/>
            <a:ext cx="2984123" cy="2874502"/>
            <a:chOff x="2721" y="1365"/>
            <a:chExt cx="2506" cy="2414"/>
          </a:xfrm>
        </p:grpSpPr>
        <p:pic>
          <p:nvPicPr>
            <p:cNvPr id="473" name="Google Shape;473;p50" descr="trackerdetector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721" y="1365"/>
              <a:ext cx="2506" cy="2414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74" name="Google Shape;474;p50"/>
            <p:cNvCxnSpPr/>
            <p:nvPr/>
          </p:nvCxnSpPr>
          <p:spPr>
            <a:xfrm>
              <a:off x="3981" y="1464"/>
              <a:ext cx="0" cy="21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5" name="Google Shape;475;p50"/>
            <p:cNvCxnSpPr/>
            <p:nvPr/>
          </p:nvCxnSpPr>
          <p:spPr>
            <a:xfrm>
              <a:off x="2827" y="2564"/>
              <a:ext cx="24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51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2706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800"/>
              </a:spcBef>
              <a:spcAft>
                <a:spcPts val="800"/>
              </a:spcAft>
              <a:buNone/>
            </a:pPr>
            <a:endParaRPr/>
          </a:p>
        </p:txBody>
      </p:sp>
      <p:sp>
        <p:nvSpPr>
          <p:cNvPr id="481" name="Google Shape;481;p51"/>
          <p:cNvSpPr txBox="1">
            <a:spLocks noGrp="1"/>
          </p:cNvSpPr>
          <p:nvPr>
            <p:ph type="title"/>
          </p:nvPr>
        </p:nvSpPr>
        <p:spPr>
          <a:xfrm>
            <a:off x="749750" y="3298425"/>
            <a:ext cx="8073000" cy="169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Angular Accuracy,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Certificates,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and Firmware Updates </a:t>
            </a:r>
            <a:endParaRPr/>
          </a:p>
        </p:txBody>
      </p:sp>
      <p:sp>
        <p:nvSpPr>
          <p:cNvPr id="482" name="Google Shape;482;p51"/>
          <p:cNvSpPr txBox="1">
            <a:spLocks noGrp="1"/>
          </p:cNvSpPr>
          <p:nvPr>
            <p:ph type="body" idx="1"/>
          </p:nvPr>
        </p:nvSpPr>
        <p:spPr>
          <a:xfrm>
            <a:off x="270000" y="2934499"/>
            <a:ext cx="4009500" cy="136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endParaRPr/>
          </a:p>
        </p:txBody>
      </p:sp>
      <p:sp>
        <p:nvSpPr>
          <p:cNvPr id="483" name="Google Shape;483;p51"/>
          <p:cNvSpPr>
            <a:spLocks noGrp="1"/>
          </p:cNvSpPr>
          <p:nvPr>
            <p:ph type="dgm" idx="4"/>
          </p:nvPr>
        </p:nvSpPr>
        <p:spPr>
          <a:xfrm>
            <a:off x="270271" y="3151662"/>
            <a:ext cx="8572500" cy="8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endParaRPr/>
          </a:p>
        </p:txBody>
      </p:sp>
      <p:pic>
        <p:nvPicPr>
          <p:cNvPr id="484" name="Google Shape;484;p51"/>
          <p:cNvPicPr preferRelativeResize="0"/>
          <p:nvPr/>
        </p:nvPicPr>
        <p:blipFill rotWithShape="1">
          <a:blip r:embed="rId3">
            <a:alphaModFix/>
          </a:blip>
          <a:srcRect b="51853"/>
          <a:stretch/>
        </p:blipFill>
        <p:spPr>
          <a:xfrm>
            <a:off x="0" y="0"/>
            <a:ext cx="9144000" cy="2934600"/>
          </a:xfrm>
          <a:prstGeom prst="rect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52"/>
          <p:cNvSpPr txBox="1">
            <a:spLocks noGrp="1"/>
          </p:cNvSpPr>
          <p:nvPr>
            <p:ph type="title"/>
          </p:nvPr>
        </p:nvSpPr>
        <p:spPr>
          <a:xfrm>
            <a:off x="269999" y="675000"/>
            <a:ext cx="8572800" cy="59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Choose the accuracy you need, now or later</a:t>
            </a:r>
            <a:endParaRPr/>
          </a:p>
        </p:txBody>
      </p:sp>
      <p:sp>
        <p:nvSpPr>
          <p:cNvPr id="490" name="Google Shape;490;p52"/>
          <p:cNvSpPr txBox="1">
            <a:spLocks noGrp="1"/>
          </p:cNvSpPr>
          <p:nvPr>
            <p:ph type="body" idx="1"/>
          </p:nvPr>
        </p:nvSpPr>
        <p:spPr>
          <a:xfrm>
            <a:off x="270000" y="1350000"/>
            <a:ext cx="8346600" cy="324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500" b="1">
                <a:latin typeface="Barlow Semi Condensed"/>
                <a:ea typeface="Barlow Semi Condensed"/>
                <a:cs typeface="Barlow Semi Condensed"/>
                <a:sym typeface="Barlow Semi Condensed"/>
              </a:rPr>
              <a:t>All Models of FOCUS 50 are available in 1”, 2”, 3”, or 5” angular accuracy</a:t>
            </a:r>
            <a:endParaRPr sz="150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150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500" b="1">
                <a:latin typeface="Barlow Semi Condensed"/>
                <a:ea typeface="Barlow Semi Condensed"/>
                <a:cs typeface="Barlow Semi Condensed"/>
                <a:sym typeface="Barlow Semi Condensed"/>
              </a:rPr>
              <a:t>Change your mind? Upgrade at any time</a:t>
            </a:r>
            <a:endParaRPr sz="1500" b="1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1500" b="1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500" b="1">
                <a:latin typeface="Barlow Semi Condensed"/>
                <a:ea typeface="Barlow Semi Condensed"/>
                <a:cs typeface="Barlow Semi Condensed"/>
                <a:sym typeface="Barlow Semi Condensed"/>
              </a:rPr>
              <a:t>How it works:</a:t>
            </a:r>
            <a:endParaRPr sz="1500" b="1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marL="457200" lvl="0" indent="-323850" algn="l" rtl="0">
              <a:spcBef>
                <a:spcPts val="80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In the factory, all instruments go through extensive testing and calibrations to ensure they achieve 1” angular accuracy</a:t>
            </a:r>
            <a:endParaRPr sz="1500"/>
          </a:p>
          <a:p>
            <a:pPr marL="457200" lvl="0" indent="-323850" algn="l" rtl="0">
              <a:spcBef>
                <a:spcPts val="1000"/>
              </a:spcBef>
              <a:spcAft>
                <a:spcPts val="800"/>
              </a:spcAft>
              <a:buSzPts val="1500"/>
              <a:buChar char="●"/>
            </a:pPr>
            <a:r>
              <a:rPr lang="en" sz="1500"/>
              <a:t>Before delivering to you, a Spectra Geospatial Distribution partner applies an electronic configuration (firmware) to set the instrument performance</a:t>
            </a:r>
            <a:endParaRPr sz="1500" b="1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491" name="Google Shape;491;p52"/>
          <p:cNvSpPr txBox="1">
            <a:spLocks noGrp="1"/>
          </p:cNvSpPr>
          <p:nvPr>
            <p:ph type="body" idx="4"/>
          </p:nvPr>
        </p:nvSpPr>
        <p:spPr>
          <a:xfrm>
            <a:off x="270000" y="215999"/>
            <a:ext cx="4009500" cy="136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r>
              <a:rPr lang="en"/>
              <a:t>Angular Accuracy, Certificates, and Firmware Updates</a:t>
            </a:r>
            <a:endParaRPr/>
          </a:p>
        </p:txBody>
      </p:sp>
      <p:sp>
        <p:nvSpPr>
          <p:cNvPr id="492" name="Google Shape;492;p52"/>
          <p:cNvSpPr>
            <a:spLocks noGrp="1"/>
          </p:cNvSpPr>
          <p:nvPr>
            <p:ph type="dgm" idx="5"/>
          </p:nvPr>
        </p:nvSpPr>
        <p:spPr>
          <a:xfrm>
            <a:off x="270271" y="408031"/>
            <a:ext cx="8572500" cy="8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53"/>
          <p:cNvSpPr txBox="1">
            <a:spLocks noGrp="1"/>
          </p:cNvSpPr>
          <p:nvPr>
            <p:ph type="title"/>
          </p:nvPr>
        </p:nvSpPr>
        <p:spPr>
          <a:xfrm>
            <a:off x="269999" y="675000"/>
            <a:ext cx="8572800" cy="59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Certificate Delivery through SGIM</a:t>
            </a:r>
            <a:endParaRPr/>
          </a:p>
        </p:txBody>
      </p:sp>
      <p:sp>
        <p:nvSpPr>
          <p:cNvPr id="498" name="Google Shape;498;p53"/>
          <p:cNvSpPr txBox="1">
            <a:spLocks noGrp="1"/>
          </p:cNvSpPr>
          <p:nvPr>
            <p:ph type="body" idx="1"/>
          </p:nvPr>
        </p:nvSpPr>
        <p:spPr>
          <a:xfrm>
            <a:off x="270000" y="1087900"/>
            <a:ext cx="5065800" cy="710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300"/>
              <a:t>Instrument Certificates are delivered electronically, on demand, through SGIM</a:t>
            </a:r>
            <a:endParaRPr sz="1300"/>
          </a:p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endParaRPr sz="1300"/>
          </a:p>
        </p:txBody>
      </p:sp>
      <p:sp>
        <p:nvSpPr>
          <p:cNvPr id="499" name="Google Shape;499;p53"/>
          <p:cNvSpPr>
            <a:spLocks noGrp="1"/>
          </p:cNvSpPr>
          <p:nvPr>
            <p:ph type="dgm" idx="5"/>
          </p:nvPr>
        </p:nvSpPr>
        <p:spPr>
          <a:xfrm>
            <a:off x="270271" y="408031"/>
            <a:ext cx="8572500" cy="8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endParaRPr/>
          </a:p>
        </p:txBody>
      </p:sp>
      <p:pic>
        <p:nvPicPr>
          <p:cNvPr id="500" name="Google Shape;500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87902" y="0"/>
            <a:ext cx="3356097" cy="5143501"/>
          </a:xfrm>
          <a:prstGeom prst="rect">
            <a:avLst/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501" name="Google Shape;501;p53"/>
          <p:cNvGrpSpPr/>
          <p:nvPr/>
        </p:nvGrpSpPr>
        <p:grpSpPr>
          <a:xfrm>
            <a:off x="3464302" y="2458472"/>
            <a:ext cx="2097568" cy="710405"/>
            <a:chOff x="984306" y="4012360"/>
            <a:chExt cx="1659600" cy="577800"/>
          </a:xfrm>
        </p:grpSpPr>
        <p:sp>
          <p:nvSpPr>
            <p:cNvPr id="502" name="Google Shape;502;p53"/>
            <p:cNvSpPr/>
            <p:nvPr/>
          </p:nvSpPr>
          <p:spPr>
            <a:xfrm>
              <a:off x="984306" y="4012360"/>
              <a:ext cx="1659600" cy="577800"/>
            </a:xfrm>
            <a:prstGeom prst="flowChartAlternateProcess">
              <a:avLst/>
            </a:prstGeom>
            <a:solidFill>
              <a:schemeClr val="lt1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503" name="Google Shape;503;p53"/>
            <p:cNvPicPr preferRelativeResize="0"/>
            <p:nvPr/>
          </p:nvPicPr>
          <p:blipFill rotWithShape="1">
            <a:blip r:embed="rId4">
              <a:alphaModFix/>
            </a:blip>
            <a:srcRect t="46697" r="55215"/>
            <a:stretch/>
          </p:blipFill>
          <p:spPr>
            <a:xfrm>
              <a:off x="1058479" y="4114182"/>
              <a:ext cx="1517711" cy="45326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04" name="Google Shape;504;p53"/>
          <p:cNvSpPr/>
          <p:nvPr/>
        </p:nvSpPr>
        <p:spPr>
          <a:xfrm>
            <a:off x="5831750" y="1124975"/>
            <a:ext cx="1006500" cy="458700"/>
          </a:xfrm>
          <a:prstGeom prst="flowChartAlternateProcess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05" name="Google Shape;505;p53"/>
          <p:cNvCxnSpPr>
            <a:stCxn id="502" idx="0"/>
            <a:endCxn id="504" idx="1"/>
          </p:cNvCxnSpPr>
          <p:nvPr/>
        </p:nvCxnSpPr>
        <p:spPr>
          <a:xfrm rot="10800000" flipH="1">
            <a:off x="4513086" y="1354472"/>
            <a:ext cx="1318800" cy="11040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grpSp>
        <p:nvGrpSpPr>
          <p:cNvPr id="506" name="Google Shape;506;p53"/>
          <p:cNvGrpSpPr/>
          <p:nvPr/>
        </p:nvGrpSpPr>
        <p:grpSpPr>
          <a:xfrm>
            <a:off x="307991" y="1932896"/>
            <a:ext cx="2930292" cy="2137555"/>
            <a:chOff x="451475" y="1742525"/>
            <a:chExt cx="2706217" cy="1974100"/>
          </a:xfrm>
        </p:grpSpPr>
        <p:pic>
          <p:nvPicPr>
            <p:cNvPr id="507" name="Google Shape;507;p5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51475" y="1742525"/>
              <a:ext cx="2706217" cy="19293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8" name="Google Shape;508;p53"/>
            <p:cNvSpPr/>
            <p:nvPr/>
          </p:nvSpPr>
          <p:spPr>
            <a:xfrm>
              <a:off x="1314850" y="3448725"/>
              <a:ext cx="609300" cy="267900"/>
            </a:xfrm>
            <a:prstGeom prst="flowChartAlternateProcess">
              <a:avLst/>
            </a:prstGeom>
            <a:noFill/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9" name="Google Shape;509;p53"/>
          <p:cNvSpPr txBox="1">
            <a:spLocks noGrp="1"/>
          </p:cNvSpPr>
          <p:nvPr>
            <p:ph type="body" idx="4"/>
          </p:nvPr>
        </p:nvSpPr>
        <p:spPr>
          <a:xfrm>
            <a:off x="270000" y="216000"/>
            <a:ext cx="4237200" cy="136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r>
              <a:rPr lang="en"/>
              <a:t>Angular Accuracy, Certificates, and Firmware Updates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54"/>
          <p:cNvSpPr txBox="1">
            <a:spLocks noGrp="1"/>
          </p:cNvSpPr>
          <p:nvPr>
            <p:ph type="title"/>
          </p:nvPr>
        </p:nvSpPr>
        <p:spPr>
          <a:xfrm>
            <a:off x="269999" y="675000"/>
            <a:ext cx="8572800" cy="59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Where to find an instrument’s configuration</a:t>
            </a:r>
            <a:endParaRPr/>
          </a:p>
        </p:txBody>
      </p:sp>
      <p:sp>
        <p:nvSpPr>
          <p:cNvPr id="515" name="Google Shape;515;p54"/>
          <p:cNvSpPr txBox="1">
            <a:spLocks noGrp="1"/>
          </p:cNvSpPr>
          <p:nvPr>
            <p:ph type="body" idx="1"/>
          </p:nvPr>
        </p:nvSpPr>
        <p:spPr>
          <a:xfrm>
            <a:off x="270000" y="1350000"/>
            <a:ext cx="4377600" cy="324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30200" algn="l" rtl="0"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Plug into SGIM &gt; Device Information</a:t>
            </a:r>
            <a:endParaRPr sz="1600"/>
          </a:p>
          <a:p>
            <a:pPr marL="457200" lvl="0" indent="-330200" algn="l" rtl="0"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Within Origin &gt; Instrument Settings</a:t>
            </a:r>
            <a:endParaRPr sz="1600"/>
          </a:p>
          <a:p>
            <a:pPr marL="457200" lvl="0" indent="-330200" algn="l" rtl="0"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In the Face 2 display</a:t>
            </a:r>
            <a:endParaRPr sz="160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Splash Screen</a:t>
            </a:r>
            <a:endParaRPr sz="160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Waiting for connection page</a:t>
            </a:r>
            <a:endParaRPr sz="160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Firmware Page</a:t>
            </a:r>
            <a:endParaRPr sz="1600"/>
          </a:p>
          <a:p>
            <a:pPr marL="457200" lvl="0" indent="-330200" algn="l" rtl="0">
              <a:spcBef>
                <a:spcPts val="800"/>
              </a:spcBef>
              <a:spcAft>
                <a:spcPts val="1000"/>
              </a:spcAft>
              <a:buSzPts val="1600"/>
              <a:buChar char="●"/>
            </a:pPr>
            <a:endParaRPr sz="1600"/>
          </a:p>
        </p:txBody>
      </p:sp>
      <p:sp>
        <p:nvSpPr>
          <p:cNvPr id="516" name="Google Shape;516;p54"/>
          <p:cNvSpPr>
            <a:spLocks noGrp="1"/>
          </p:cNvSpPr>
          <p:nvPr>
            <p:ph type="dgm" idx="5"/>
          </p:nvPr>
        </p:nvSpPr>
        <p:spPr>
          <a:xfrm>
            <a:off x="270271" y="408031"/>
            <a:ext cx="8572500" cy="8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endParaRPr/>
          </a:p>
        </p:txBody>
      </p:sp>
      <p:sp>
        <p:nvSpPr>
          <p:cNvPr id="517" name="Google Shape;517;p54"/>
          <p:cNvSpPr txBox="1">
            <a:spLocks noGrp="1"/>
          </p:cNvSpPr>
          <p:nvPr>
            <p:ph type="body" idx="4"/>
          </p:nvPr>
        </p:nvSpPr>
        <p:spPr>
          <a:xfrm>
            <a:off x="270000" y="216000"/>
            <a:ext cx="4237200" cy="136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r>
              <a:rPr lang="en"/>
              <a:t>Angular Accuracy, Certificates, and Firmware Updates</a:t>
            </a:r>
            <a:endParaRPr/>
          </a:p>
        </p:txBody>
      </p:sp>
      <p:grpSp>
        <p:nvGrpSpPr>
          <p:cNvPr id="518" name="Google Shape;518;p54"/>
          <p:cNvGrpSpPr/>
          <p:nvPr/>
        </p:nvGrpSpPr>
        <p:grpSpPr>
          <a:xfrm>
            <a:off x="4030325" y="1363200"/>
            <a:ext cx="4976626" cy="3366700"/>
            <a:chOff x="4014975" y="1059300"/>
            <a:chExt cx="4976626" cy="3366700"/>
          </a:xfrm>
        </p:grpSpPr>
        <p:pic>
          <p:nvPicPr>
            <p:cNvPr id="519" name="Google Shape;519;p5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014975" y="1059300"/>
              <a:ext cx="4976626" cy="33667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0" name="Google Shape;520;p54"/>
            <p:cNvSpPr/>
            <p:nvPr/>
          </p:nvSpPr>
          <p:spPr>
            <a:xfrm>
              <a:off x="4812950" y="2539500"/>
              <a:ext cx="1467300" cy="136200"/>
            </a:xfrm>
            <a:prstGeom prst="roundRect">
              <a:avLst>
                <a:gd name="adj" fmla="val 16667"/>
              </a:avLst>
            </a:prstGeom>
            <a:solidFill>
              <a:srgbClr val="FFFF00">
                <a:alpha val="31279"/>
              </a:srgbClr>
            </a:solidFill>
            <a:ln w="9525" cap="flat" cmpd="sng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54"/>
            <p:cNvSpPr/>
            <p:nvPr/>
          </p:nvSpPr>
          <p:spPr>
            <a:xfrm>
              <a:off x="4812950" y="2972525"/>
              <a:ext cx="1467300" cy="236032"/>
            </a:xfrm>
            <a:prstGeom prst="roundRect">
              <a:avLst>
                <a:gd name="adj" fmla="val 16667"/>
              </a:avLst>
            </a:prstGeom>
            <a:solidFill>
              <a:srgbClr val="FFFF00">
                <a:alpha val="31279"/>
              </a:srgbClr>
            </a:solidFill>
            <a:ln w="9525" cap="flat" cmpd="sng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22" name="Google Shape;522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7823" y="4223250"/>
            <a:ext cx="1568150" cy="88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Google Shape;523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18997" y="3343215"/>
            <a:ext cx="1386600" cy="862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625" y="3357572"/>
            <a:ext cx="1386600" cy="833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55"/>
          <p:cNvSpPr txBox="1">
            <a:spLocks noGrp="1"/>
          </p:cNvSpPr>
          <p:nvPr>
            <p:ph type="title"/>
          </p:nvPr>
        </p:nvSpPr>
        <p:spPr>
          <a:xfrm>
            <a:off x="269999" y="675000"/>
            <a:ext cx="8572800" cy="59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Firmware Updates through SGIM</a:t>
            </a:r>
            <a:endParaRPr/>
          </a:p>
        </p:txBody>
      </p:sp>
      <p:sp>
        <p:nvSpPr>
          <p:cNvPr id="530" name="Google Shape;530;p55"/>
          <p:cNvSpPr>
            <a:spLocks noGrp="1"/>
          </p:cNvSpPr>
          <p:nvPr>
            <p:ph type="dgm" idx="5"/>
          </p:nvPr>
        </p:nvSpPr>
        <p:spPr>
          <a:xfrm>
            <a:off x="270271" y="408031"/>
            <a:ext cx="8572500" cy="8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endParaRPr/>
          </a:p>
        </p:txBody>
      </p:sp>
      <p:grpSp>
        <p:nvGrpSpPr>
          <p:cNvPr id="531" name="Google Shape;531;p55"/>
          <p:cNvGrpSpPr/>
          <p:nvPr/>
        </p:nvGrpSpPr>
        <p:grpSpPr>
          <a:xfrm>
            <a:off x="1541475" y="2021785"/>
            <a:ext cx="6061053" cy="2519492"/>
            <a:chOff x="4662450" y="3126125"/>
            <a:chExt cx="4180325" cy="1737700"/>
          </a:xfrm>
        </p:grpSpPr>
        <p:pic>
          <p:nvPicPr>
            <p:cNvPr id="532" name="Google Shape;532;p55"/>
            <p:cNvPicPr preferRelativeResize="0"/>
            <p:nvPr/>
          </p:nvPicPr>
          <p:blipFill rotWithShape="1">
            <a:blip r:embed="rId3">
              <a:alphaModFix/>
            </a:blip>
            <a:srcRect l="882"/>
            <a:stretch/>
          </p:blipFill>
          <p:spPr>
            <a:xfrm>
              <a:off x="4662450" y="3126125"/>
              <a:ext cx="4180325" cy="1737700"/>
            </a:xfrm>
            <a:prstGeom prst="rect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  <p:sp>
          <p:nvSpPr>
            <p:cNvPr id="533" name="Google Shape;533;p55"/>
            <p:cNvSpPr/>
            <p:nvPr/>
          </p:nvSpPr>
          <p:spPr>
            <a:xfrm>
              <a:off x="6986275" y="3178800"/>
              <a:ext cx="1694700" cy="352200"/>
            </a:xfrm>
            <a:prstGeom prst="flowChartAlternateProcess">
              <a:avLst/>
            </a:prstGeom>
            <a:noFill/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4" name="Google Shape;534;p55"/>
          <p:cNvSpPr txBox="1">
            <a:spLocks noGrp="1"/>
          </p:cNvSpPr>
          <p:nvPr>
            <p:ph type="body" idx="4"/>
          </p:nvPr>
        </p:nvSpPr>
        <p:spPr>
          <a:xfrm>
            <a:off x="270000" y="216000"/>
            <a:ext cx="4237200" cy="136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r>
              <a:rPr lang="en"/>
              <a:t>Angular Accuracy, Certificates, and Firmware Updates</a:t>
            </a:r>
            <a:endParaRPr/>
          </a:p>
        </p:txBody>
      </p:sp>
      <p:sp>
        <p:nvSpPr>
          <p:cNvPr id="535" name="Google Shape;535;p55"/>
          <p:cNvSpPr txBox="1">
            <a:spLocks noGrp="1"/>
          </p:cNvSpPr>
          <p:nvPr>
            <p:ph type="body" idx="1"/>
          </p:nvPr>
        </p:nvSpPr>
        <p:spPr>
          <a:xfrm>
            <a:off x="270000" y="1269000"/>
            <a:ext cx="7364700" cy="1203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500" b="1">
                <a:latin typeface="Barlow Semi Condensed"/>
                <a:ea typeface="Barlow Semi Condensed"/>
                <a:cs typeface="Barlow Semi Condensed"/>
                <a:sym typeface="Barlow Semi Condensed"/>
              </a:rPr>
              <a:t>Firmware updates for the FOCUS 50 are built into SGIM → </a:t>
            </a:r>
            <a:r>
              <a:rPr lang="en" sz="1500"/>
              <a:t>Easily update the instrument firmware</a:t>
            </a:r>
            <a:endParaRPr sz="1500"/>
          </a:p>
          <a:p>
            <a:pPr marL="0" lvl="0" indent="0" algn="l" rtl="0">
              <a:spcBef>
                <a:spcPts val="1000"/>
              </a:spcBef>
              <a:spcAft>
                <a:spcPts val="800"/>
              </a:spcAft>
              <a:buNone/>
            </a:pPr>
            <a:endParaRPr sz="1500">
              <a:latin typeface="Barlow Semi Condensed Medium"/>
              <a:ea typeface="Barlow Semi Condensed Medium"/>
              <a:cs typeface="Barlow Semi Condensed Medium"/>
              <a:sym typeface="Barlow Semi Condensed Medium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56"/>
          <p:cNvSpPr txBox="1">
            <a:spLocks noGrp="1"/>
          </p:cNvSpPr>
          <p:nvPr>
            <p:ph type="title"/>
          </p:nvPr>
        </p:nvSpPr>
        <p:spPr>
          <a:xfrm>
            <a:off x="270000" y="675000"/>
            <a:ext cx="8572800" cy="61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Service Certificates &amp; Next Service Date</a:t>
            </a:r>
            <a:endParaRPr/>
          </a:p>
        </p:txBody>
      </p:sp>
      <p:sp>
        <p:nvSpPr>
          <p:cNvPr id="541" name="Google Shape;541;p56"/>
          <p:cNvSpPr txBox="1">
            <a:spLocks noGrp="1"/>
          </p:cNvSpPr>
          <p:nvPr>
            <p:ph type="body" idx="1"/>
          </p:nvPr>
        </p:nvSpPr>
        <p:spPr>
          <a:xfrm>
            <a:off x="270000" y="1350000"/>
            <a:ext cx="4477200" cy="324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500" b="1">
                <a:latin typeface="Barlow Semi Condensed"/>
                <a:ea typeface="Barlow Semi Condensed"/>
                <a:cs typeface="Barlow Semi Condensed"/>
                <a:sym typeface="Barlow Semi Condensed"/>
              </a:rPr>
              <a:t>Service certificates also delivered through SGIM</a:t>
            </a:r>
            <a:endParaRPr sz="1500" b="1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500"/>
              <a:t>Certificate(s) button will download both:</a:t>
            </a:r>
            <a:endParaRPr sz="1500"/>
          </a:p>
          <a:p>
            <a:pPr marL="457200" lvl="0" indent="-323850" algn="l" rtl="0">
              <a:spcBef>
                <a:spcPts val="100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Factory Certificate </a:t>
            </a: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Preventative Maintenance certificate (if available)</a:t>
            </a:r>
            <a:endParaRPr sz="15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5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500" b="1">
                <a:latin typeface="Barlow Semi Condensed"/>
                <a:ea typeface="Barlow Semi Condensed"/>
                <a:cs typeface="Barlow Semi Condensed"/>
                <a:sym typeface="Barlow Semi Condensed"/>
              </a:rPr>
              <a:t>Next Service Date can be found:</a:t>
            </a:r>
            <a:endParaRPr sz="1500" b="1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marL="457200" lvl="0" indent="-323850" algn="l" rtl="0">
              <a:spcBef>
                <a:spcPts val="100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In SGIM</a:t>
            </a: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Onboard the instrument under “Service Info”</a:t>
            </a:r>
            <a:endParaRPr sz="1500"/>
          </a:p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endParaRPr sz="1300"/>
          </a:p>
        </p:txBody>
      </p:sp>
      <p:sp>
        <p:nvSpPr>
          <p:cNvPr id="542" name="Google Shape;542;p56"/>
          <p:cNvSpPr txBox="1">
            <a:spLocks noGrp="1"/>
          </p:cNvSpPr>
          <p:nvPr>
            <p:ph type="body" idx="4"/>
          </p:nvPr>
        </p:nvSpPr>
        <p:spPr>
          <a:xfrm>
            <a:off x="270000" y="215999"/>
            <a:ext cx="4009500" cy="136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r>
              <a:rPr lang="en"/>
              <a:t>Angular Accuracy, Certificates, and Firmware Updates</a:t>
            </a:r>
            <a:endParaRPr/>
          </a:p>
        </p:txBody>
      </p:sp>
      <p:sp>
        <p:nvSpPr>
          <p:cNvPr id="543" name="Google Shape;543;p56"/>
          <p:cNvSpPr>
            <a:spLocks noGrp="1"/>
          </p:cNvSpPr>
          <p:nvPr>
            <p:ph type="dgm" idx="5"/>
          </p:nvPr>
        </p:nvSpPr>
        <p:spPr>
          <a:xfrm>
            <a:off x="270271" y="408031"/>
            <a:ext cx="8572500" cy="8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endParaRPr/>
          </a:p>
        </p:txBody>
      </p:sp>
      <p:grpSp>
        <p:nvGrpSpPr>
          <p:cNvPr id="544" name="Google Shape;544;p56"/>
          <p:cNvGrpSpPr/>
          <p:nvPr/>
        </p:nvGrpSpPr>
        <p:grpSpPr>
          <a:xfrm>
            <a:off x="5393746" y="901382"/>
            <a:ext cx="3402279" cy="4001002"/>
            <a:chOff x="5070413" y="1197600"/>
            <a:chExt cx="2957989" cy="3478527"/>
          </a:xfrm>
        </p:grpSpPr>
        <p:pic>
          <p:nvPicPr>
            <p:cNvPr id="545" name="Google Shape;545;p56"/>
            <p:cNvPicPr preferRelativeResize="0"/>
            <p:nvPr/>
          </p:nvPicPr>
          <p:blipFill rotWithShape="1">
            <a:blip r:embed="rId3">
              <a:alphaModFix/>
            </a:blip>
            <a:srcRect r="42627"/>
            <a:stretch/>
          </p:blipFill>
          <p:spPr>
            <a:xfrm>
              <a:off x="5070413" y="1197600"/>
              <a:ext cx="2957989" cy="34627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6" name="Google Shape;546;p56"/>
            <p:cNvSpPr/>
            <p:nvPr/>
          </p:nvSpPr>
          <p:spPr>
            <a:xfrm>
              <a:off x="6512626" y="4381227"/>
              <a:ext cx="837900" cy="294900"/>
            </a:xfrm>
            <a:prstGeom prst="flowChartAlternateProcess">
              <a:avLst/>
            </a:prstGeom>
            <a:noFill/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56"/>
            <p:cNvSpPr/>
            <p:nvPr/>
          </p:nvSpPr>
          <p:spPr>
            <a:xfrm>
              <a:off x="5807775" y="3598825"/>
              <a:ext cx="1414200" cy="183000"/>
            </a:xfrm>
            <a:prstGeom prst="flowChartAlternateProcess">
              <a:avLst/>
            </a:prstGeom>
            <a:noFill/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57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2706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800"/>
              </a:spcBef>
              <a:spcAft>
                <a:spcPts val="800"/>
              </a:spcAft>
              <a:buNone/>
            </a:pPr>
            <a:endParaRPr/>
          </a:p>
        </p:txBody>
      </p:sp>
      <p:sp>
        <p:nvSpPr>
          <p:cNvPr id="553" name="Google Shape;553;p57"/>
          <p:cNvSpPr txBox="1">
            <a:spLocks noGrp="1"/>
          </p:cNvSpPr>
          <p:nvPr>
            <p:ph type="title"/>
          </p:nvPr>
        </p:nvSpPr>
        <p:spPr>
          <a:xfrm>
            <a:off x="270000" y="3298415"/>
            <a:ext cx="8552700" cy="1188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Configuration How-To</a:t>
            </a:r>
            <a:endParaRPr/>
          </a:p>
        </p:txBody>
      </p:sp>
      <p:sp>
        <p:nvSpPr>
          <p:cNvPr id="554" name="Google Shape;554;p57"/>
          <p:cNvSpPr txBox="1">
            <a:spLocks noGrp="1"/>
          </p:cNvSpPr>
          <p:nvPr>
            <p:ph type="body" idx="1"/>
          </p:nvPr>
        </p:nvSpPr>
        <p:spPr>
          <a:xfrm>
            <a:off x="270000" y="2934499"/>
            <a:ext cx="4009500" cy="136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endParaRPr/>
          </a:p>
        </p:txBody>
      </p:sp>
      <p:sp>
        <p:nvSpPr>
          <p:cNvPr id="555" name="Google Shape;555;p57"/>
          <p:cNvSpPr>
            <a:spLocks noGrp="1"/>
          </p:cNvSpPr>
          <p:nvPr>
            <p:ph type="dgm" idx="4"/>
          </p:nvPr>
        </p:nvSpPr>
        <p:spPr>
          <a:xfrm>
            <a:off x="270271" y="3151662"/>
            <a:ext cx="8572500" cy="8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endParaRPr/>
          </a:p>
        </p:txBody>
      </p:sp>
      <p:pic>
        <p:nvPicPr>
          <p:cNvPr id="556" name="Google Shape;556;p57"/>
          <p:cNvPicPr preferRelativeResize="0"/>
          <p:nvPr/>
        </p:nvPicPr>
        <p:blipFill rotWithShape="1">
          <a:blip r:embed="rId3">
            <a:alphaModFix/>
          </a:blip>
          <a:srcRect l="20973"/>
          <a:stretch/>
        </p:blipFill>
        <p:spPr>
          <a:xfrm>
            <a:off x="0" y="0"/>
            <a:ext cx="6097874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57" name="Google Shape;557;p57"/>
          <p:cNvSpPr txBox="1">
            <a:spLocks noGrp="1"/>
          </p:cNvSpPr>
          <p:nvPr>
            <p:ph type="title"/>
          </p:nvPr>
        </p:nvSpPr>
        <p:spPr>
          <a:xfrm>
            <a:off x="5495900" y="3298425"/>
            <a:ext cx="3489000" cy="1188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/>
              <a:t>FOCUS 50 &amp; 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/>
              <a:t>Origin Field Software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58"/>
          <p:cNvSpPr txBox="1">
            <a:spLocks noGrp="1"/>
          </p:cNvSpPr>
          <p:nvPr>
            <p:ph type="title"/>
          </p:nvPr>
        </p:nvSpPr>
        <p:spPr>
          <a:xfrm>
            <a:off x="269999" y="675000"/>
            <a:ext cx="8572800" cy="59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Modern Workflow </a:t>
            </a:r>
            <a:endParaRPr/>
          </a:p>
        </p:txBody>
      </p:sp>
      <p:sp>
        <p:nvSpPr>
          <p:cNvPr id="563" name="Google Shape;563;p58"/>
          <p:cNvSpPr txBox="1">
            <a:spLocks noGrp="1"/>
          </p:cNvSpPr>
          <p:nvPr>
            <p:ph type="body" idx="1"/>
          </p:nvPr>
        </p:nvSpPr>
        <p:spPr>
          <a:xfrm>
            <a:off x="270000" y="1350000"/>
            <a:ext cx="2705100" cy="324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Origin increases productivity by:</a:t>
            </a:r>
            <a:endParaRPr/>
          </a:p>
          <a:p>
            <a:pPr marL="457200" lvl="0" indent="-317500" algn="l" rtl="0">
              <a:spcBef>
                <a:spcPts val="8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Map centric workflows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Modern UI reducing clicks required to access features and carry out a job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Auto connect to instruments to get the job started fast</a:t>
            </a:r>
            <a:endParaRPr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Simple point selection and navigation, including multi-touch (pinch-to-zoom)</a:t>
            </a:r>
            <a:endParaRPr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r>
              <a:rPr lang="en"/>
              <a:t>You can also add satellite imagery </a:t>
            </a:r>
            <a:endParaRPr/>
          </a:p>
        </p:txBody>
      </p:sp>
      <p:sp>
        <p:nvSpPr>
          <p:cNvPr id="564" name="Google Shape;564;p58"/>
          <p:cNvSpPr txBox="1">
            <a:spLocks noGrp="1"/>
          </p:cNvSpPr>
          <p:nvPr>
            <p:ph type="body" idx="2"/>
          </p:nvPr>
        </p:nvSpPr>
        <p:spPr>
          <a:xfrm>
            <a:off x="4707000" y="1350000"/>
            <a:ext cx="4135800" cy="324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endParaRPr/>
          </a:p>
        </p:txBody>
      </p:sp>
      <p:sp>
        <p:nvSpPr>
          <p:cNvPr id="565" name="Google Shape;565;p58"/>
          <p:cNvSpPr txBox="1">
            <a:spLocks noGrp="1"/>
          </p:cNvSpPr>
          <p:nvPr>
            <p:ph type="body" idx="4"/>
          </p:nvPr>
        </p:nvSpPr>
        <p:spPr>
          <a:xfrm>
            <a:off x="270000" y="215999"/>
            <a:ext cx="4009500" cy="136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r>
              <a:rPr lang="en"/>
              <a:t>FOCUS 50 &amp; Origin Field Software</a:t>
            </a:r>
            <a:endParaRPr/>
          </a:p>
        </p:txBody>
      </p:sp>
      <p:sp>
        <p:nvSpPr>
          <p:cNvPr id="566" name="Google Shape;566;p58"/>
          <p:cNvSpPr>
            <a:spLocks noGrp="1"/>
          </p:cNvSpPr>
          <p:nvPr>
            <p:ph type="dgm" idx="5"/>
          </p:nvPr>
        </p:nvSpPr>
        <p:spPr>
          <a:xfrm>
            <a:off x="270271" y="408031"/>
            <a:ext cx="8572500" cy="8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endParaRPr/>
          </a:p>
        </p:txBody>
      </p:sp>
      <p:pic>
        <p:nvPicPr>
          <p:cNvPr id="567" name="Google Shape;567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75222" y="1350000"/>
            <a:ext cx="6168765" cy="379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59"/>
          <p:cNvSpPr>
            <a:spLocks noGrp="1"/>
          </p:cNvSpPr>
          <p:nvPr>
            <p:ph type="dgm" idx="5"/>
          </p:nvPr>
        </p:nvSpPr>
        <p:spPr>
          <a:xfrm>
            <a:off x="270271" y="408031"/>
            <a:ext cx="8572500" cy="8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endParaRPr/>
          </a:p>
        </p:txBody>
      </p:sp>
      <p:pic>
        <p:nvPicPr>
          <p:cNvPr id="573" name="Google Shape;573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89431" y="-64500"/>
            <a:ext cx="361089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74" name="Google Shape;574;p59"/>
          <p:cNvSpPr txBox="1">
            <a:spLocks noGrp="1"/>
          </p:cNvSpPr>
          <p:nvPr>
            <p:ph type="title"/>
          </p:nvPr>
        </p:nvSpPr>
        <p:spPr>
          <a:xfrm>
            <a:off x="269999" y="675000"/>
            <a:ext cx="8572800" cy="59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Simplified Instrument Height</a:t>
            </a:r>
            <a:endParaRPr/>
          </a:p>
        </p:txBody>
      </p:sp>
      <p:sp>
        <p:nvSpPr>
          <p:cNvPr id="575" name="Google Shape;575;p59"/>
          <p:cNvSpPr txBox="1">
            <a:spLocks noGrp="1"/>
          </p:cNvSpPr>
          <p:nvPr>
            <p:ph type="body" idx="1"/>
          </p:nvPr>
        </p:nvSpPr>
        <p:spPr>
          <a:xfrm>
            <a:off x="270000" y="1350000"/>
            <a:ext cx="3859500" cy="3640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dirty="0"/>
              <a:t>Sometimes measuring instrument true height is a little hard, especially on rough ground</a:t>
            </a:r>
            <a:endParaRPr dirty="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dirty="0"/>
              <a:t>Use the “bottom notch”  for an </a:t>
            </a:r>
            <a:r>
              <a:rPr lang="en" b="1" dirty="0">
                <a:latin typeface="Barlow Semi Condensed"/>
                <a:ea typeface="Barlow Semi Condensed"/>
                <a:cs typeface="Barlow Semi Condensed"/>
                <a:sym typeface="Barlow Semi Condensed"/>
              </a:rPr>
              <a:t>easier and more accurate height</a:t>
            </a:r>
            <a:r>
              <a:rPr lang="en" dirty="0"/>
              <a:t> measurement!</a:t>
            </a:r>
            <a:endParaRPr dirty="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dirty="0"/>
              <a:t>Measure the </a:t>
            </a:r>
            <a:r>
              <a:rPr lang="en" b="1" dirty="0" smtClean="0"/>
              <a:t>Hm </a:t>
            </a:r>
            <a:r>
              <a:rPr lang="en" dirty="0" smtClean="0"/>
              <a:t>(slope to bottom notch)</a:t>
            </a: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dirty="0" smtClean="0">
                <a:sym typeface="Wingdings" panose="05000000000000000000" pitchFamily="2" charset="2"/>
              </a:rPr>
              <a:t> </a:t>
            </a:r>
            <a:r>
              <a:rPr lang="en" dirty="0" smtClean="0"/>
              <a:t>Origin </a:t>
            </a:r>
            <a:r>
              <a:rPr lang="en" dirty="0"/>
              <a:t>software will </a:t>
            </a:r>
            <a:r>
              <a:rPr lang="en" dirty="0" smtClean="0"/>
              <a:t>automatically </a:t>
            </a:r>
            <a:r>
              <a:rPr lang="en" dirty="0"/>
              <a:t>calculate the True Height</a:t>
            </a:r>
            <a:endParaRPr dirty="0"/>
          </a:p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r>
              <a:rPr lang="en" dirty="0"/>
              <a:t>(You can always still measure/input Ih directly if you prefer)</a:t>
            </a:r>
            <a:endParaRPr dirty="0"/>
          </a:p>
        </p:txBody>
      </p:sp>
      <p:sp>
        <p:nvSpPr>
          <p:cNvPr id="576" name="Google Shape;576;p59"/>
          <p:cNvSpPr txBox="1">
            <a:spLocks noGrp="1"/>
          </p:cNvSpPr>
          <p:nvPr>
            <p:ph type="body" idx="4"/>
          </p:nvPr>
        </p:nvSpPr>
        <p:spPr>
          <a:xfrm>
            <a:off x="270000" y="215999"/>
            <a:ext cx="4009500" cy="136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r>
              <a:rPr lang="en"/>
              <a:t>FOCUS 50 &amp; Origin Field Software</a:t>
            </a:r>
            <a:endParaRPr/>
          </a:p>
        </p:txBody>
      </p:sp>
      <p:pic>
        <p:nvPicPr>
          <p:cNvPr id="577" name="Google Shape;577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79451" y="1483400"/>
            <a:ext cx="2264550" cy="2595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3"/>
          <p:cNvSpPr/>
          <p:nvPr/>
        </p:nvSpPr>
        <p:spPr>
          <a:xfrm>
            <a:off x="0" y="0"/>
            <a:ext cx="3513300" cy="51435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33"/>
          <p:cNvSpPr/>
          <p:nvPr/>
        </p:nvSpPr>
        <p:spPr>
          <a:xfrm>
            <a:off x="3513300" y="0"/>
            <a:ext cx="5630700" cy="5143500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33"/>
          <p:cNvSpPr>
            <a:spLocks noGrp="1"/>
          </p:cNvSpPr>
          <p:nvPr>
            <p:ph type="pic" idx="2"/>
          </p:nvPr>
        </p:nvSpPr>
        <p:spPr>
          <a:xfrm>
            <a:off x="4414900" y="0"/>
            <a:ext cx="3621300" cy="5143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FOCUS 50 Total Station</a:t>
            </a:r>
            <a:endParaRPr sz="2100"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Three New Models:</a:t>
            </a:r>
            <a:endParaRPr sz="1700"/>
          </a:p>
          <a:p>
            <a:pPr marL="457200" lvl="0" indent="-349250" algn="l" rtl="0">
              <a:spcBef>
                <a:spcPts val="800"/>
              </a:spcBef>
              <a:spcAft>
                <a:spcPts val="0"/>
              </a:spcAft>
              <a:buSzPts val="1900"/>
              <a:buChar char="●"/>
            </a:pPr>
            <a:r>
              <a:rPr lang="en" sz="1700"/>
              <a:t>FOCUS 50 Autolock</a:t>
            </a:r>
            <a:endParaRPr sz="1700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700"/>
              <a:t>FOCUS 50 Short Range Robotic</a:t>
            </a:r>
            <a:endParaRPr sz="1700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700"/>
              <a:t>FOCUS 50 Long Range Robotic</a:t>
            </a:r>
            <a:endParaRPr sz="170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1700"/>
          </a:p>
          <a:p>
            <a:pPr marL="457200" lvl="0" indent="-336550" algn="l" rtl="0">
              <a:spcBef>
                <a:spcPts val="800"/>
              </a:spcBef>
              <a:spcAft>
                <a:spcPts val="0"/>
              </a:spcAft>
              <a:buSzPts val="1700"/>
              <a:buChar char="+"/>
            </a:pPr>
            <a:r>
              <a:rPr lang="en" sz="1700"/>
              <a:t>Configurable angular accuracy</a:t>
            </a:r>
            <a:endParaRPr/>
          </a:p>
        </p:txBody>
      </p:sp>
      <p:pic>
        <p:nvPicPr>
          <p:cNvPr id="238" name="Google Shape;238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263" y="86563"/>
            <a:ext cx="3312777" cy="49703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60"/>
          <p:cNvSpPr txBox="1">
            <a:spLocks noGrp="1"/>
          </p:cNvSpPr>
          <p:nvPr>
            <p:ph type="title"/>
          </p:nvPr>
        </p:nvSpPr>
        <p:spPr>
          <a:xfrm>
            <a:off x="270000" y="675000"/>
            <a:ext cx="3027300" cy="59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Status Bar</a:t>
            </a:r>
            <a:endParaRPr/>
          </a:p>
        </p:txBody>
      </p:sp>
      <p:sp>
        <p:nvSpPr>
          <p:cNvPr id="583" name="Google Shape;583;p60"/>
          <p:cNvSpPr txBox="1">
            <a:spLocks noGrp="1"/>
          </p:cNvSpPr>
          <p:nvPr>
            <p:ph type="body" idx="1"/>
          </p:nvPr>
        </p:nvSpPr>
        <p:spPr>
          <a:xfrm>
            <a:off x="950100" y="1959050"/>
            <a:ext cx="7243800" cy="3014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17500" algn="l" rtl="0">
              <a:spcBef>
                <a:spcPts val="8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Data controller &amp; Instrument Battery level   (in this case, a controller is plugged in)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What instrument you are connected to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FOCUS 50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Solid straight line means you’re locked on a prism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EDM in Standard mode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Instrument height 1.434 m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Prism you’re using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Target 1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Instrument is locked on (autolock)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K value = +2mm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Target height = 2m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Current HA/VA (and SD if your EDM is in tracking mode)</a:t>
            </a:r>
            <a:endParaRPr/>
          </a:p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endParaRPr/>
          </a:p>
        </p:txBody>
      </p:sp>
      <p:sp>
        <p:nvSpPr>
          <p:cNvPr id="584" name="Google Shape;584;p60"/>
          <p:cNvSpPr txBox="1">
            <a:spLocks noGrp="1"/>
          </p:cNvSpPr>
          <p:nvPr>
            <p:ph type="body" idx="4"/>
          </p:nvPr>
        </p:nvSpPr>
        <p:spPr>
          <a:xfrm>
            <a:off x="270000" y="215999"/>
            <a:ext cx="4009500" cy="136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r>
              <a:rPr lang="en"/>
              <a:t>FOCUS 50 &amp; Origin Field Software</a:t>
            </a:r>
            <a:endParaRPr/>
          </a:p>
        </p:txBody>
      </p:sp>
      <p:sp>
        <p:nvSpPr>
          <p:cNvPr id="585" name="Google Shape;585;p60"/>
          <p:cNvSpPr>
            <a:spLocks noGrp="1"/>
          </p:cNvSpPr>
          <p:nvPr>
            <p:ph type="dgm" idx="5"/>
          </p:nvPr>
        </p:nvSpPr>
        <p:spPr>
          <a:xfrm>
            <a:off x="270271" y="408031"/>
            <a:ext cx="8572500" cy="8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endParaRPr/>
          </a:p>
        </p:txBody>
      </p:sp>
      <p:pic>
        <p:nvPicPr>
          <p:cNvPr id="586" name="Google Shape;586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9688" y="1045203"/>
            <a:ext cx="5644627" cy="7652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61"/>
          <p:cNvSpPr txBox="1">
            <a:spLocks noGrp="1"/>
          </p:cNvSpPr>
          <p:nvPr>
            <p:ph type="title"/>
          </p:nvPr>
        </p:nvSpPr>
        <p:spPr>
          <a:xfrm>
            <a:off x="270000" y="675000"/>
            <a:ext cx="3027300" cy="59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Instrument functions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Easily toggle on/off</a:t>
            </a:r>
            <a:endParaRPr/>
          </a:p>
        </p:txBody>
      </p:sp>
      <p:sp>
        <p:nvSpPr>
          <p:cNvPr id="592" name="Google Shape;592;p61"/>
          <p:cNvSpPr txBox="1">
            <a:spLocks noGrp="1"/>
          </p:cNvSpPr>
          <p:nvPr>
            <p:ph type="body" idx="1"/>
          </p:nvPr>
        </p:nvSpPr>
        <p:spPr>
          <a:xfrm>
            <a:off x="270000" y="1350000"/>
            <a:ext cx="2793600" cy="1350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dirty="0"/>
              <a:t>Click the FOCUS 50 icon at anytime to see all the instrument functions</a:t>
            </a:r>
            <a:endParaRPr dirty="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dirty="0"/>
              <a:t>Toggle them on/off as needed</a:t>
            </a:r>
            <a:endParaRPr dirty="0"/>
          </a:p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endParaRPr dirty="0"/>
          </a:p>
        </p:txBody>
      </p:sp>
      <p:sp>
        <p:nvSpPr>
          <p:cNvPr id="593" name="Google Shape;593;p61"/>
          <p:cNvSpPr txBox="1">
            <a:spLocks noGrp="1"/>
          </p:cNvSpPr>
          <p:nvPr>
            <p:ph type="body" idx="4"/>
          </p:nvPr>
        </p:nvSpPr>
        <p:spPr>
          <a:xfrm>
            <a:off x="270000" y="215999"/>
            <a:ext cx="4009500" cy="136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r>
              <a:rPr lang="en"/>
              <a:t>FOCUS 50 &amp; Origin Field Software</a:t>
            </a:r>
            <a:endParaRPr/>
          </a:p>
        </p:txBody>
      </p:sp>
      <p:sp>
        <p:nvSpPr>
          <p:cNvPr id="594" name="Google Shape;594;p61"/>
          <p:cNvSpPr>
            <a:spLocks noGrp="1"/>
          </p:cNvSpPr>
          <p:nvPr>
            <p:ph type="dgm" idx="5"/>
          </p:nvPr>
        </p:nvSpPr>
        <p:spPr>
          <a:xfrm>
            <a:off x="270271" y="408031"/>
            <a:ext cx="8572500" cy="8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endParaRPr/>
          </a:p>
        </p:txBody>
      </p:sp>
      <p:pic>
        <p:nvPicPr>
          <p:cNvPr id="595" name="Google Shape;595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98175" y="632968"/>
            <a:ext cx="5323085" cy="72164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596" name="Google Shape;596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98175" y="1872601"/>
            <a:ext cx="5323085" cy="327089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597" name="Google Shape;597;p61"/>
          <p:cNvSpPr/>
          <p:nvPr/>
        </p:nvSpPr>
        <p:spPr>
          <a:xfrm>
            <a:off x="4901650" y="537028"/>
            <a:ext cx="795207" cy="510921"/>
          </a:xfrm>
          <a:prstGeom prst="ellipse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62"/>
          <p:cNvSpPr txBox="1">
            <a:spLocks noGrp="1"/>
          </p:cNvSpPr>
          <p:nvPr>
            <p:ph type="title"/>
          </p:nvPr>
        </p:nvSpPr>
        <p:spPr>
          <a:xfrm>
            <a:off x="269999" y="675000"/>
            <a:ext cx="8572800" cy="59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Targets</a:t>
            </a:r>
            <a:endParaRPr/>
          </a:p>
        </p:txBody>
      </p:sp>
      <p:sp>
        <p:nvSpPr>
          <p:cNvPr id="604" name="Google Shape;604;p62"/>
          <p:cNvSpPr txBox="1">
            <a:spLocks noGrp="1"/>
          </p:cNvSpPr>
          <p:nvPr>
            <p:ph type="body" idx="1"/>
          </p:nvPr>
        </p:nvSpPr>
        <p:spPr>
          <a:xfrm>
            <a:off x="270000" y="1350000"/>
            <a:ext cx="3599700" cy="51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r>
              <a:rPr lang="en"/>
              <a:t>Click on the prism icon at the top to jump into your Targets</a:t>
            </a:r>
            <a:endParaRPr/>
          </a:p>
        </p:txBody>
      </p:sp>
      <p:sp>
        <p:nvSpPr>
          <p:cNvPr id="605" name="Google Shape;605;p62"/>
          <p:cNvSpPr txBox="1">
            <a:spLocks noGrp="1"/>
          </p:cNvSpPr>
          <p:nvPr>
            <p:ph type="body" idx="4"/>
          </p:nvPr>
        </p:nvSpPr>
        <p:spPr>
          <a:xfrm>
            <a:off x="270000" y="215999"/>
            <a:ext cx="4009500" cy="136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r>
              <a:rPr lang="en"/>
              <a:t>FOCUS 50 &amp; Origin Field Software</a:t>
            </a:r>
            <a:endParaRPr/>
          </a:p>
        </p:txBody>
      </p:sp>
      <p:sp>
        <p:nvSpPr>
          <p:cNvPr id="606" name="Google Shape;606;p62"/>
          <p:cNvSpPr>
            <a:spLocks noGrp="1"/>
          </p:cNvSpPr>
          <p:nvPr>
            <p:ph type="dgm" idx="5"/>
          </p:nvPr>
        </p:nvSpPr>
        <p:spPr>
          <a:xfrm>
            <a:off x="270271" y="408031"/>
            <a:ext cx="8572500" cy="8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endParaRPr/>
          </a:p>
        </p:txBody>
      </p:sp>
      <p:pic>
        <p:nvPicPr>
          <p:cNvPr id="607" name="Google Shape;607;p62"/>
          <p:cNvPicPr preferRelativeResize="0"/>
          <p:nvPr/>
        </p:nvPicPr>
        <p:blipFill rotWithShape="1">
          <a:blip r:embed="rId3">
            <a:alphaModFix/>
          </a:blip>
          <a:srcRect r="59705"/>
          <a:stretch/>
        </p:blipFill>
        <p:spPr>
          <a:xfrm>
            <a:off x="1388975" y="2125800"/>
            <a:ext cx="1771543" cy="27076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08" name="Google Shape;608;p62"/>
          <p:cNvPicPr preferRelativeResize="0"/>
          <p:nvPr/>
        </p:nvPicPr>
        <p:blipFill rotWithShape="1">
          <a:blip r:embed="rId4">
            <a:alphaModFix/>
          </a:blip>
          <a:srcRect b="85121"/>
          <a:stretch/>
        </p:blipFill>
        <p:spPr>
          <a:xfrm>
            <a:off x="3242000" y="593075"/>
            <a:ext cx="5644624" cy="51603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609" name="Google Shape;609;p62"/>
          <p:cNvSpPr/>
          <p:nvPr/>
        </p:nvSpPr>
        <p:spPr>
          <a:xfrm>
            <a:off x="5836825" y="499850"/>
            <a:ext cx="983400" cy="548100"/>
          </a:xfrm>
          <a:prstGeom prst="ellipse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10" name="Google Shape;610;p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37050" y="2125807"/>
            <a:ext cx="4405752" cy="270761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611" name="Google Shape;611;p62"/>
          <p:cNvSpPr txBox="1">
            <a:spLocks noGrp="1"/>
          </p:cNvSpPr>
          <p:nvPr>
            <p:ph type="body" idx="1"/>
          </p:nvPr>
        </p:nvSpPr>
        <p:spPr>
          <a:xfrm>
            <a:off x="1388975" y="1784550"/>
            <a:ext cx="1863000" cy="51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r>
              <a:rPr lang="en"/>
              <a:t>Default named Target 1, 2, ...</a:t>
            </a:r>
            <a:endParaRPr/>
          </a:p>
        </p:txBody>
      </p:sp>
      <p:sp>
        <p:nvSpPr>
          <p:cNvPr id="612" name="Google Shape;612;p62"/>
          <p:cNvSpPr txBox="1">
            <a:spLocks noGrp="1"/>
          </p:cNvSpPr>
          <p:nvPr>
            <p:ph type="body" idx="1"/>
          </p:nvPr>
        </p:nvSpPr>
        <p:spPr>
          <a:xfrm>
            <a:off x="4437050" y="1784550"/>
            <a:ext cx="3552300" cy="51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r>
              <a:rPr lang="en"/>
              <a:t>Can also add nicknames, I named mine “Chantal’s”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63"/>
          <p:cNvSpPr txBox="1">
            <a:spLocks noGrp="1"/>
          </p:cNvSpPr>
          <p:nvPr>
            <p:ph type="title"/>
          </p:nvPr>
        </p:nvSpPr>
        <p:spPr>
          <a:xfrm>
            <a:off x="269999" y="675000"/>
            <a:ext cx="8572800" cy="59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Stakeout (1/2)</a:t>
            </a:r>
            <a:endParaRPr/>
          </a:p>
        </p:txBody>
      </p:sp>
      <p:sp>
        <p:nvSpPr>
          <p:cNvPr id="618" name="Google Shape;618;p63"/>
          <p:cNvSpPr txBox="1">
            <a:spLocks noGrp="1"/>
          </p:cNvSpPr>
          <p:nvPr>
            <p:ph type="body" idx="1"/>
          </p:nvPr>
        </p:nvSpPr>
        <p:spPr>
          <a:xfrm>
            <a:off x="270000" y="1350000"/>
            <a:ext cx="2705100" cy="324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500"/>
              <a:t>Easily select points, lines, or even polylines to stake out</a:t>
            </a:r>
            <a:endParaRPr sz="1500"/>
          </a:p>
          <a:p>
            <a:pPr marL="457200" lvl="0" indent="-304800" algn="l" rtl="0">
              <a:spcBef>
                <a:spcPts val="80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Click polyline FC_0006</a:t>
            </a:r>
            <a:endParaRPr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Click “Stakeout”</a:t>
            </a:r>
            <a:endParaRPr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Side menu opens (shown)</a:t>
            </a:r>
            <a:endParaRPr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Click “Start”</a:t>
            </a:r>
            <a:endParaRPr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1500"/>
          </a:p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r>
              <a:rPr lang="en" sz="1500"/>
              <a:t>Other Stake Options:</a:t>
            </a:r>
            <a:endParaRPr sz="1500"/>
          </a:p>
        </p:txBody>
      </p:sp>
      <p:sp>
        <p:nvSpPr>
          <p:cNvPr id="619" name="Google Shape;619;p63"/>
          <p:cNvSpPr txBox="1">
            <a:spLocks noGrp="1"/>
          </p:cNvSpPr>
          <p:nvPr>
            <p:ph type="body" idx="2"/>
          </p:nvPr>
        </p:nvSpPr>
        <p:spPr>
          <a:xfrm>
            <a:off x="4707000" y="1350000"/>
            <a:ext cx="4135800" cy="324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endParaRPr/>
          </a:p>
        </p:txBody>
      </p:sp>
      <p:sp>
        <p:nvSpPr>
          <p:cNvPr id="620" name="Google Shape;620;p63"/>
          <p:cNvSpPr txBox="1">
            <a:spLocks noGrp="1"/>
          </p:cNvSpPr>
          <p:nvPr>
            <p:ph type="body" idx="4"/>
          </p:nvPr>
        </p:nvSpPr>
        <p:spPr>
          <a:xfrm>
            <a:off x="270000" y="215999"/>
            <a:ext cx="4009500" cy="136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r>
              <a:rPr lang="en"/>
              <a:t>FOCUS 50 &amp; Origin Field Software</a:t>
            </a:r>
            <a:endParaRPr/>
          </a:p>
        </p:txBody>
      </p:sp>
      <p:sp>
        <p:nvSpPr>
          <p:cNvPr id="621" name="Google Shape;621;p63"/>
          <p:cNvSpPr>
            <a:spLocks noGrp="1"/>
          </p:cNvSpPr>
          <p:nvPr>
            <p:ph type="dgm" idx="5"/>
          </p:nvPr>
        </p:nvSpPr>
        <p:spPr>
          <a:xfrm>
            <a:off x="270271" y="408031"/>
            <a:ext cx="8572500" cy="8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endParaRPr/>
          </a:p>
        </p:txBody>
      </p:sp>
      <p:pic>
        <p:nvPicPr>
          <p:cNvPr id="622" name="Google Shape;622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75100" y="1327025"/>
            <a:ext cx="6172202" cy="3816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3" name="Google Shape;623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2101" y="3458575"/>
            <a:ext cx="1354374" cy="158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64"/>
          <p:cNvSpPr txBox="1">
            <a:spLocks noGrp="1"/>
          </p:cNvSpPr>
          <p:nvPr>
            <p:ph type="title"/>
          </p:nvPr>
        </p:nvSpPr>
        <p:spPr>
          <a:xfrm>
            <a:off x="269999" y="675000"/>
            <a:ext cx="8572800" cy="59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Stakeout (2/2)</a:t>
            </a:r>
            <a:endParaRPr/>
          </a:p>
        </p:txBody>
      </p:sp>
      <p:sp>
        <p:nvSpPr>
          <p:cNvPr id="629" name="Google Shape;629;p64"/>
          <p:cNvSpPr txBox="1">
            <a:spLocks noGrp="1"/>
          </p:cNvSpPr>
          <p:nvPr>
            <p:ph type="body" idx="1"/>
          </p:nvPr>
        </p:nvSpPr>
        <p:spPr>
          <a:xfrm>
            <a:off x="270000" y="1350000"/>
            <a:ext cx="2705100" cy="324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500"/>
              <a:t>Simply follow the arrow!</a:t>
            </a:r>
            <a:endParaRPr sz="150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150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150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500"/>
              <a:t>Note-the top status bar changed</a:t>
            </a:r>
            <a:endParaRPr sz="150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500"/>
              <a:t>The total station automatically entered tracking mode (EDM constantly streaming a distance)</a:t>
            </a:r>
            <a:endParaRPr sz="1500"/>
          </a:p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r>
              <a:rPr lang="en" sz="1500"/>
              <a:t>The lock symbol next to the prism means we’re tracking the prism using Autolock</a:t>
            </a:r>
            <a:endParaRPr sz="1500"/>
          </a:p>
        </p:txBody>
      </p:sp>
      <p:sp>
        <p:nvSpPr>
          <p:cNvPr id="630" name="Google Shape;630;p64"/>
          <p:cNvSpPr txBox="1">
            <a:spLocks noGrp="1"/>
          </p:cNvSpPr>
          <p:nvPr>
            <p:ph type="body" idx="2"/>
          </p:nvPr>
        </p:nvSpPr>
        <p:spPr>
          <a:xfrm>
            <a:off x="4707000" y="1350000"/>
            <a:ext cx="4135800" cy="324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endParaRPr/>
          </a:p>
        </p:txBody>
      </p:sp>
      <p:sp>
        <p:nvSpPr>
          <p:cNvPr id="631" name="Google Shape;631;p64"/>
          <p:cNvSpPr txBox="1">
            <a:spLocks noGrp="1"/>
          </p:cNvSpPr>
          <p:nvPr>
            <p:ph type="body" idx="4"/>
          </p:nvPr>
        </p:nvSpPr>
        <p:spPr>
          <a:xfrm>
            <a:off x="270000" y="215999"/>
            <a:ext cx="4009500" cy="136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r>
              <a:rPr lang="en"/>
              <a:t>FOCUS 50 &amp; Origin Field Software</a:t>
            </a:r>
            <a:endParaRPr/>
          </a:p>
        </p:txBody>
      </p:sp>
      <p:sp>
        <p:nvSpPr>
          <p:cNvPr id="632" name="Google Shape;632;p64"/>
          <p:cNvSpPr>
            <a:spLocks noGrp="1"/>
          </p:cNvSpPr>
          <p:nvPr>
            <p:ph type="dgm" idx="5"/>
          </p:nvPr>
        </p:nvSpPr>
        <p:spPr>
          <a:xfrm>
            <a:off x="270271" y="408031"/>
            <a:ext cx="8572500" cy="8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endParaRPr/>
          </a:p>
        </p:txBody>
      </p:sp>
      <p:pic>
        <p:nvPicPr>
          <p:cNvPr id="633" name="Google Shape;633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75096" y="1350000"/>
            <a:ext cx="6172199" cy="38061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65"/>
          <p:cNvSpPr txBox="1">
            <a:spLocks noGrp="1"/>
          </p:cNvSpPr>
          <p:nvPr>
            <p:ph type="title"/>
          </p:nvPr>
        </p:nvSpPr>
        <p:spPr>
          <a:xfrm>
            <a:off x="269999" y="675000"/>
            <a:ext cx="8572800" cy="59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...and lots more!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rPr>
              <a:t>Roads, feature coding and automated linework, integrated surveying with GNSS...</a:t>
            </a:r>
            <a:endParaRPr>
              <a:latin typeface="Barlow Semi Condensed Medium"/>
              <a:ea typeface="Barlow Semi Condensed Medium"/>
              <a:cs typeface="Barlow Semi Condensed Medium"/>
              <a:sym typeface="Barlow Semi Condensed Medium"/>
            </a:endParaRPr>
          </a:p>
        </p:txBody>
      </p:sp>
      <p:sp>
        <p:nvSpPr>
          <p:cNvPr id="639" name="Google Shape;639;p65"/>
          <p:cNvSpPr txBox="1">
            <a:spLocks noGrp="1"/>
          </p:cNvSpPr>
          <p:nvPr>
            <p:ph type="body" idx="1"/>
          </p:nvPr>
        </p:nvSpPr>
        <p:spPr>
          <a:xfrm>
            <a:off x="270000" y="1350000"/>
            <a:ext cx="4170300" cy="324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500"/>
              <a:t>To learn more about Origin, please visit spectrageospatial.com/origin/</a:t>
            </a:r>
            <a:endParaRPr sz="150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500"/>
              <a:t>Or reach out to your local Distribution Partner for a demo of Origin and the FOCUS 50 together</a:t>
            </a:r>
            <a:endParaRPr sz="150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150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500"/>
              <a:t>Origin incentive for Survey Pro, Survey Mobile users:</a:t>
            </a:r>
            <a:endParaRPr sz="1500"/>
          </a:p>
          <a:p>
            <a:pPr marL="457200" lvl="0" indent="-304800" algn="l" rtl="0">
              <a:spcBef>
                <a:spcPts val="800"/>
              </a:spcBef>
              <a:spcAft>
                <a:spcPts val="0"/>
              </a:spcAft>
              <a:buSzPts val="1200"/>
              <a:buChar char="●"/>
            </a:pPr>
            <a:r>
              <a:rPr lang="en" sz="1400"/>
              <a:t>All Survey Pro and Survey Mobile users can try one year of Origin subscription for free. This includes:</a:t>
            </a:r>
            <a:endParaRPr sz="140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Origin Max, GNSS, &amp; Total Station</a:t>
            </a:r>
            <a:endParaRPr sz="140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Origin Roads</a:t>
            </a:r>
            <a:endParaRPr sz="140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Origin LT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Incentive to end on December 31st</a:t>
            </a:r>
            <a:endParaRPr sz="1400"/>
          </a:p>
        </p:txBody>
      </p:sp>
      <p:sp>
        <p:nvSpPr>
          <p:cNvPr id="640" name="Google Shape;640;p65"/>
          <p:cNvSpPr txBox="1">
            <a:spLocks noGrp="1"/>
          </p:cNvSpPr>
          <p:nvPr>
            <p:ph type="body" idx="2"/>
          </p:nvPr>
        </p:nvSpPr>
        <p:spPr>
          <a:xfrm>
            <a:off x="4707000" y="1350000"/>
            <a:ext cx="4135800" cy="324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endParaRPr/>
          </a:p>
        </p:txBody>
      </p:sp>
      <p:sp>
        <p:nvSpPr>
          <p:cNvPr id="641" name="Google Shape;641;p65"/>
          <p:cNvSpPr txBox="1">
            <a:spLocks noGrp="1"/>
          </p:cNvSpPr>
          <p:nvPr>
            <p:ph type="body" idx="4"/>
          </p:nvPr>
        </p:nvSpPr>
        <p:spPr>
          <a:xfrm>
            <a:off x="270000" y="215999"/>
            <a:ext cx="4009500" cy="136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r>
              <a:rPr lang="en"/>
              <a:t>FOCUS 50 &amp; Origin Field Software</a:t>
            </a:r>
            <a:endParaRPr/>
          </a:p>
        </p:txBody>
      </p:sp>
      <p:sp>
        <p:nvSpPr>
          <p:cNvPr id="642" name="Google Shape;642;p65"/>
          <p:cNvSpPr>
            <a:spLocks noGrp="1"/>
          </p:cNvSpPr>
          <p:nvPr>
            <p:ph type="dgm" idx="5"/>
          </p:nvPr>
        </p:nvSpPr>
        <p:spPr>
          <a:xfrm>
            <a:off x="270271" y="408031"/>
            <a:ext cx="8572500" cy="8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endParaRPr/>
          </a:p>
        </p:txBody>
      </p:sp>
      <p:sp>
        <p:nvSpPr>
          <p:cNvPr id="643" name="Google Shape;643;p65"/>
          <p:cNvSpPr/>
          <p:nvPr/>
        </p:nvSpPr>
        <p:spPr>
          <a:xfrm>
            <a:off x="6349825" y="1990800"/>
            <a:ext cx="2101800" cy="1014000"/>
          </a:xfrm>
          <a:prstGeom prst="rect">
            <a:avLst/>
          </a:prstGeom>
          <a:solidFill>
            <a:srgbClr val="00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Need photo</a:t>
            </a:r>
            <a:endParaRPr/>
          </a:p>
        </p:txBody>
      </p:sp>
      <p:pic>
        <p:nvPicPr>
          <p:cNvPr id="644" name="Google Shape;644;p65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40288" y="1527875"/>
            <a:ext cx="5148436" cy="2609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66"/>
          <p:cNvSpPr>
            <a:spLocks noGrp="1"/>
          </p:cNvSpPr>
          <p:nvPr>
            <p:ph type="pic" idx="2"/>
          </p:nvPr>
        </p:nvSpPr>
        <p:spPr>
          <a:xfrm>
            <a:off x="5194000" y="0"/>
            <a:ext cx="3419400" cy="5143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800"/>
              </a:spcBef>
              <a:spcAft>
                <a:spcPts val="800"/>
              </a:spcAft>
              <a:buNone/>
            </a:pPr>
            <a:endParaRPr sz="1500"/>
          </a:p>
        </p:txBody>
      </p:sp>
      <p:sp>
        <p:nvSpPr>
          <p:cNvPr id="650" name="Google Shape;650;p66"/>
          <p:cNvSpPr txBox="1">
            <a:spLocks noGrp="1"/>
          </p:cNvSpPr>
          <p:nvPr>
            <p:ph type="title"/>
          </p:nvPr>
        </p:nvSpPr>
        <p:spPr>
          <a:xfrm>
            <a:off x="270000" y="721400"/>
            <a:ext cx="4009500" cy="4422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Time for Questions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66"/>
          <p:cNvSpPr txBox="1">
            <a:spLocks noGrp="1"/>
          </p:cNvSpPr>
          <p:nvPr>
            <p:ph type="body" idx="3"/>
          </p:nvPr>
        </p:nvSpPr>
        <p:spPr>
          <a:xfrm>
            <a:off x="270000" y="215999"/>
            <a:ext cx="4009500" cy="136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52" name="Google Shape;652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76000" y="313800"/>
            <a:ext cx="3009600" cy="45159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4"/>
          <p:cNvSpPr txBox="1">
            <a:spLocks noGrp="1"/>
          </p:cNvSpPr>
          <p:nvPr>
            <p:ph type="title"/>
          </p:nvPr>
        </p:nvSpPr>
        <p:spPr>
          <a:xfrm>
            <a:off x="270000" y="675000"/>
            <a:ext cx="8572500" cy="59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Agenda</a:t>
            </a:r>
            <a:endParaRPr/>
          </a:p>
        </p:txBody>
      </p:sp>
      <p:sp>
        <p:nvSpPr>
          <p:cNvPr id="244" name="Google Shape;244;p34"/>
          <p:cNvSpPr txBox="1">
            <a:spLocks noGrp="1"/>
          </p:cNvSpPr>
          <p:nvPr>
            <p:ph type="body" idx="1"/>
          </p:nvPr>
        </p:nvSpPr>
        <p:spPr>
          <a:xfrm>
            <a:off x="270000" y="1121400"/>
            <a:ext cx="5378400" cy="384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17500" algn="l" rtl="0">
              <a:spcBef>
                <a:spcPts val="800"/>
              </a:spcBef>
              <a:spcAft>
                <a:spcPts val="0"/>
              </a:spcAft>
              <a:buSzPts val="1400"/>
              <a:buChar char="●"/>
            </a:pPr>
            <a:r>
              <a:rPr lang="en" b="1">
                <a:latin typeface="Barlow Semi Condensed"/>
                <a:ea typeface="Barlow Semi Condensed"/>
                <a:cs typeface="Barlow Semi Condensed"/>
                <a:sym typeface="Barlow Semi Condensed"/>
              </a:rPr>
              <a:t>Specs &amp; Performance</a:t>
            </a:r>
            <a:endParaRPr b="1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3 Models of FOCUS 50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Specifications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System Compatibility: comms, controllers &amp; software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Working with Bluetooth</a:t>
            </a:r>
            <a:endParaRPr/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" b="1">
                <a:latin typeface="Barlow Semi Condensed"/>
                <a:ea typeface="Barlow Semi Condensed"/>
                <a:cs typeface="Barlow Semi Condensed"/>
                <a:sym typeface="Barlow Semi Condensed"/>
              </a:rPr>
              <a:t>Key Technologies</a:t>
            </a:r>
            <a:endParaRPr b="1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MagDrive ™ 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SurePoint ™ 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Autolock ™ </a:t>
            </a:r>
            <a:endParaRPr b="1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" b="1">
                <a:latin typeface="Barlow Semi Condensed"/>
                <a:ea typeface="Barlow Semi Condensed"/>
                <a:cs typeface="Barlow Semi Condensed"/>
                <a:sym typeface="Barlow Semi Condensed"/>
              </a:rPr>
              <a:t>Angular Accuracy, Certificates, and Firmware Updates</a:t>
            </a:r>
            <a:endParaRPr/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" b="1">
                <a:latin typeface="Barlow Semi Condensed"/>
                <a:ea typeface="Barlow Semi Condensed"/>
                <a:cs typeface="Barlow Semi Condensed"/>
                <a:sym typeface="Barlow Semi Condensed"/>
              </a:rPr>
              <a:t>FOCUS 50 &amp; Origin Field Software</a:t>
            </a:r>
            <a:endParaRPr/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" b="1">
                <a:latin typeface="Barlow Semi Condensed"/>
                <a:ea typeface="Barlow Semi Condensed"/>
                <a:cs typeface="Barlow Semi Condensed"/>
                <a:sym typeface="Barlow Semi Condensed"/>
              </a:rPr>
              <a:t>Questions</a:t>
            </a:r>
            <a:endParaRPr b="1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endParaRPr/>
          </a:p>
        </p:txBody>
      </p:sp>
      <p:sp>
        <p:nvSpPr>
          <p:cNvPr id="245" name="Google Shape;245;p34"/>
          <p:cNvSpPr>
            <a:spLocks noGrp="1"/>
          </p:cNvSpPr>
          <p:nvPr>
            <p:ph type="dgm" idx="4"/>
          </p:nvPr>
        </p:nvSpPr>
        <p:spPr>
          <a:xfrm>
            <a:off x="270271" y="408031"/>
            <a:ext cx="8572500" cy="8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endParaRPr/>
          </a:p>
        </p:txBody>
      </p:sp>
      <p:pic>
        <p:nvPicPr>
          <p:cNvPr id="246" name="Google Shape;246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5854" y="0"/>
            <a:ext cx="342814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5"/>
          <p:cNvSpPr txBox="1">
            <a:spLocks noGrp="1"/>
          </p:cNvSpPr>
          <p:nvPr>
            <p:ph type="title"/>
          </p:nvPr>
        </p:nvSpPr>
        <p:spPr>
          <a:xfrm>
            <a:off x="270000" y="540000"/>
            <a:ext cx="4009500" cy="190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Specs &amp;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Performance</a:t>
            </a:r>
            <a:endParaRPr/>
          </a:p>
        </p:txBody>
      </p:sp>
      <p:pic>
        <p:nvPicPr>
          <p:cNvPr id="252" name="Google Shape;252;p35"/>
          <p:cNvPicPr preferRelativeResize="0"/>
          <p:nvPr/>
        </p:nvPicPr>
        <p:blipFill rotWithShape="1">
          <a:blip r:embed="rId3">
            <a:alphaModFix/>
          </a:blip>
          <a:srcRect l="39268"/>
          <a:stretch/>
        </p:blipFill>
        <p:spPr>
          <a:xfrm>
            <a:off x="4572000" y="0"/>
            <a:ext cx="4686300" cy="5143500"/>
          </a:xfrm>
          <a:prstGeom prst="rect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53" name="Google Shape;253;p35"/>
          <p:cNvSpPr txBox="1">
            <a:spLocks noGrp="1"/>
          </p:cNvSpPr>
          <p:nvPr>
            <p:ph type="body" idx="1"/>
          </p:nvPr>
        </p:nvSpPr>
        <p:spPr>
          <a:xfrm>
            <a:off x="270000" y="2706751"/>
            <a:ext cx="4009500" cy="1896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endParaRPr/>
          </a:p>
        </p:txBody>
      </p:sp>
      <p:sp>
        <p:nvSpPr>
          <p:cNvPr id="254" name="Google Shape;254;p35"/>
          <p:cNvSpPr txBox="1">
            <a:spLocks noGrp="1"/>
          </p:cNvSpPr>
          <p:nvPr>
            <p:ph type="body" idx="3"/>
          </p:nvPr>
        </p:nvSpPr>
        <p:spPr>
          <a:xfrm>
            <a:off x="270000" y="215999"/>
            <a:ext cx="4009500" cy="136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6"/>
          <p:cNvSpPr>
            <a:spLocks noGrp="1"/>
          </p:cNvSpPr>
          <p:nvPr>
            <p:ph type="dgm" idx="5"/>
          </p:nvPr>
        </p:nvSpPr>
        <p:spPr>
          <a:xfrm>
            <a:off x="270271" y="408031"/>
            <a:ext cx="8572500" cy="8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endParaRPr/>
          </a:p>
        </p:txBody>
      </p:sp>
      <p:sp>
        <p:nvSpPr>
          <p:cNvPr id="260" name="Google Shape;260;p36"/>
          <p:cNvSpPr txBox="1">
            <a:spLocks noGrp="1"/>
          </p:cNvSpPr>
          <p:nvPr>
            <p:ph type="body" idx="4"/>
          </p:nvPr>
        </p:nvSpPr>
        <p:spPr>
          <a:xfrm>
            <a:off x="270000" y="215999"/>
            <a:ext cx="4009500" cy="136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r>
              <a:rPr lang="en"/>
              <a:t>Specs &amp; Performance</a:t>
            </a:r>
            <a:endParaRPr/>
          </a:p>
        </p:txBody>
      </p:sp>
      <p:graphicFrame>
        <p:nvGraphicFramePr>
          <p:cNvPr id="261" name="Google Shape;261;p36"/>
          <p:cNvGraphicFramePr/>
          <p:nvPr/>
        </p:nvGraphicFramePr>
        <p:xfrm>
          <a:off x="418938" y="250272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{98380E6E-539E-4247-9AB5-F6E1E13CABA1}</a:tableStyleId>
              </a:tblPr>
              <a:tblGrid>
                <a:gridCol w="1467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75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961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65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70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Barlow Semi Condensed SemiBold"/>
                        <a:ea typeface="Barlow Semi Condensed SemiBold"/>
                        <a:cs typeface="Barlow Semi Condensed SemiBold"/>
                        <a:sym typeface="Barlow Semi Condensed SemiBold"/>
                      </a:endParaRPr>
                    </a:p>
                  </a:txBody>
                  <a:tcPr marL="91425" marR="91425" marT="91425" marB="91425"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lt1"/>
                          </a:solidFill>
                          <a:latin typeface="Barlow Semi Condensed SemiBold"/>
                          <a:ea typeface="Barlow Semi Condensed SemiBold"/>
                          <a:cs typeface="Barlow Semi Condensed SemiBold"/>
                          <a:sym typeface="Barlow Semi Condensed SemiBold"/>
                        </a:rPr>
                        <a:t>Autolock</a:t>
                      </a:r>
                      <a:endParaRPr sz="1500">
                        <a:solidFill>
                          <a:schemeClr val="lt1"/>
                        </a:solidFill>
                        <a:latin typeface="Barlow Semi Condensed SemiBold"/>
                        <a:ea typeface="Barlow Semi Condensed SemiBold"/>
                        <a:cs typeface="Barlow Semi Condensed SemiBold"/>
                        <a:sym typeface="Barlow Semi Condensed SemiBold"/>
                      </a:endParaRPr>
                    </a:p>
                  </a:txBody>
                  <a:tcPr marL="91425" marR="91425" marT="91425" marB="91425"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lt1"/>
                          </a:solidFill>
                          <a:latin typeface="Barlow Semi Condensed SemiBold"/>
                          <a:ea typeface="Barlow Semi Condensed SemiBold"/>
                          <a:cs typeface="Barlow Semi Condensed SemiBold"/>
                          <a:sym typeface="Barlow Semi Condensed SemiBold"/>
                        </a:rPr>
                        <a:t>Short Range Robotic</a:t>
                      </a:r>
                      <a:endParaRPr sz="1500">
                        <a:solidFill>
                          <a:schemeClr val="lt1"/>
                        </a:solidFill>
                        <a:latin typeface="Barlow Semi Condensed SemiBold"/>
                        <a:ea typeface="Barlow Semi Condensed SemiBold"/>
                        <a:cs typeface="Barlow Semi Condensed SemiBold"/>
                        <a:sym typeface="Barlow Semi Condensed SemiBold"/>
                      </a:endParaRPr>
                    </a:p>
                  </a:txBody>
                  <a:tcPr marL="91425" marR="91425" marT="91425" marB="91425"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lt1"/>
                          </a:solidFill>
                          <a:latin typeface="Barlow Semi Condensed SemiBold"/>
                          <a:ea typeface="Barlow Semi Condensed SemiBold"/>
                          <a:cs typeface="Barlow Semi Condensed SemiBold"/>
                          <a:sym typeface="Barlow Semi Condensed SemiBold"/>
                        </a:rPr>
                        <a:t>Long Range Robotic</a:t>
                      </a:r>
                      <a:endParaRPr sz="1500">
                        <a:solidFill>
                          <a:schemeClr val="lt1"/>
                        </a:solidFill>
                        <a:latin typeface="Barlow Semi Condensed SemiBold"/>
                        <a:ea typeface="Barlow Semi Condensed SemiBold"/>
                        <a:cs typeface="Barlow Semi Condensed SemiBold"/>
                        <a:sym typeface="Barlow Semi Condensed SemiBold"/>
                      </a:endParaRPr>
                    </a:p>
                  </a:txBody>
                  <a:tcPr marL="91425" marR="91425" marT="91425" marB="91425">
                    <a:solidFill>
                      <a:schemeClr val="dk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4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Barlow Semi Condensed"/>
                          <a:ea typeface="Barlow Semi Condensed"/>
                          <a:cs typeface="Barlow Semi Condensed"/>
                          <a:sym typeface="Barlow Semi Condensed"/>
                        </a:rPr>
                        <a:t>Communication Method</a:t>
                      </a:r>
                      <a:endParaRPr sz="1200" b="1">
                        <a:latin typeface="Barlow Semi Condensed"/>
                        <a:ea typeface="Barlow Semi Condensed"/>
                        <a:cs typeface="Barlow Semi Condensed"/>
                        <a:sym typeface="Barlow Semi Condense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Barlow Semi Condensed"/>
                          <a:ea typeface="Barlow Semi Condensed"/>
                          <a:cs typeface="Barlow Semi Condensed"/>
                          <a:sym typeface="Barlow Semi Condensed"/>
                        </a:rPr>
                        <a:t>Cabled Connection</a:t>
                      </a:r>
                      <a:endParaRPr sz="1200">
                        <a:latin typeface="Barlow Semi Condensed"/>
                        <a:ea typeface="Barlow Semi Condensed"/>
                        <a:cs typeface="Barlow Semi Condensed"/>
                        <a:sym typeface="Barlow Semi Condensed"/>
                      </a:endParaRPr>
                    </a:p>
                  </a:txBody>
                  <a:tcPr marL="91425" marR="8727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10689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latin typeface="Barlow Semi Condensed"/>
                          <a:ea typeface="Barlow Semi Condensed"/>
                          <a:cs typeface="Barlow Semi Condensed"/>
                          <a:sym typeface="Barlow Semi Condensed"/>
                        </a:rPr>
                        <a:t>Bluetooth (long range)</a:t>
                      </a:r>
                      <a:endParaRPr sz="1200">
                        <a:latin typeface="Barlow Semi Condensed"/>
                        <a:ea typeface="Barlow Semi Condensed"/>
                        <a:cs typeface="Barlow Semi Condensed"/>
                        <a:sym typeface="Barlow Semi Condensed"/>
                      </a:endParaRPr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24258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Barlow Semi Condensed"/>
                          <a:ea typeface="Barlow Semi Condensed"/>
                          <a:cs typeface="Barlow Semi Condensed"/>
                          <a:sym typeface="Barlow Semi Condensed"/>
                        </a:rPr>
                        <a:t>Bluetooth (short range)</a:t>
                      </a:r>
                      <a:endParaRPr sz="1200">
                        <a:latin typeface="Barlow Semi Condensed"/>
                        <a:ea typeface="Barlow Semi Condensed"/>
                        <a:cs typeface="Barlow Semi Condensed"/>
                        <a:sym typeface="Barlow Semi Condensed"/>
                      </a:endParaRPr>
                    </a:p>
                    <a:p>
                      <a:pPr marL="0" marR="24258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Barlow Semi Condensed"/>
                          <a:ea typeface="Barlow Semi Condensed"/>
                          <a:cs typeface="Barlow Semi Condensed"/>
                          <a:sym typeface="Barlow Semi Condensed"/>
                        </a:rPr>
                        <a:t>&amp;</a:t>
                      </a:r>
                      <a:endParaRPr sz="1200">
                        <a:latin typeface="Barlow Semi Condensed"/>
                        <a:ea typeface="Barlow Semi Condensed"/>
                        <a:cs typeface="Barlow Semi Condensed"/>
                        <a:sym typeface="Barlow Semi Condensed"/>
                      </a:endParaRPr>
                    </a:p>
                    <a:p>
                      <a:pPr marL="0" marR="24258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Barlow Semi Condensed"/>
                          <a:ea typeface="Barlow Semi Condensed"/>
                          <a:cs typeface="Barlow Semi Condensed"/>
                          <a:sym typeface="Barlow Semi Condensed"/>
                        </a:rPr>
                        <a:t>2.4 GHz Radio</a:t>
                      </a:r>
                      <a:endParaRPr sz="1200">
                        <a:latin typeface="Barlow Semi Condensed"/>
                        <a:ea typeface="Barlow Semi Condensed"/>
                        <a:cs typeface="Barlow Semi Condensed"/>
                        <a:sym typeface="Barlow Semi Condensed"/>
                      </a:endParaRPr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711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Barlow Semi Condensed"/>
                          <a:ea typeface="Barlow Semi Condensed"/>
                          <a:cs typeface="Barlow Semi Condensed"/>
                          <a:sym typeface="Barlow Semi Condensed"/>
                        </a:rPr>
                        <a:t>Do you…?</a:t>
                      </a:r>
                      <a:endParaRPr sz="1200" b="1">
                        <a:latin typeface="Barlow Semi Condensed"/>
                        <a:ea typeface="Barlow Semi Condensed"/>
                        <a:cs typeface="Barlow Semi Condensed"/>
                        <a:sym typeface="Barlow Semi Condense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Barlow Semi Condensed"/>
                          <a:ea typeface="Barlow Semi Condensed"/>
                          <a:cs typeface="Barlow Semi Condensed"/>
                          <a:sym typeface="Barlow Semi Condensed"/>
                        </a:rPr>
                        <a:t>...prefer to work with someone always behind the instrument?</a:t>
                      </a:r>
                      <a:endParaRPr sz="1200">
                        <a:latin typeface="Barlow Semi Condensed"/>
                        <a:ea typeface="Barlow Semi Condensed"/>
                        <a:cs typeface="Barlow Semi Condensed"/>
                        <a:sym typeface="Barlow Semi Condensed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Barlow Semi Condensed"/>
                        <a:ea typeface="Barlow Semi Condensed"/>
                        <a:cs typeface="Barlow Semi Condensed"/>
                        <a:sym typeface="Barlow Semi Condensed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Barlow Semi Condensed"/>
                          <a:ea typeface="Barlow Semi Condensed"/>
                          <a:cs typeface="Barlow Semi Condensed"/>
                          <a:sym typeface="Barlow Semi Condensed"/>
                        </a:rPr>
                        <a:t>e.g. always doing DR shots, or on a 2-person crew</a:t>
                      </a:r>
                      <a:endParaRPr sz="1200">
                        <a:latin typeface="Barlow Semi Condensed"/>
                        <a:ea typeface="Barlow Semi Condensed"/>
                        <a:cs typeface="Barlow Semi Condensed"/>
                        <a:sym typeface="Barlow Semi Condense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Barlow Semi Condensed"/>
                          <a:ea typeface="Barlow Semi Condensed"/>
                          <a:cs typeface="Barlow Semi Condensed"/>
                          <a:sym typeface="Barlow Semi Condensed"/>
                        </a:rPr>
                        <a:t>...want to work robotically, but at shorter range?</a:t>
                      </a:r>
                      <a:endParaRPr sz="1200">
                        <a:latin typeface="Barlow Semi Condensed"/>
                        <a:ea typeface="Barlow Semi Condensed"/>
                        <a:cs typeface="Barlow Semi Condensed"/>
                        <a:sym typeface="Barlow Semi Condensed"/>
                      </a:endParaRPr>
                    </a:p>
                    <a:p>
                      <a:pPr marL="0" lvl="0" indent="0" algn="ctr" rtl="0"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Barlow Semi Condensed"/>
                          <a:ea typeface="Barlow Semi Condensed"/>
                          <a:cs typeface="Barlow Semi Condensed"/>
                          <a:sym typeface="Barlow Semi Condensed"/>
                        </a:rPr>
                        <a:t>-and/or-</a:t>
                      </a:r>
                      <a:endParaRPr sz="1200">
                        <a:latin typeface="Barlow Semi Condensed"/>
                        <a:ea typeface="Barlow Semi Condensed"/>
                        <a:cs typeface="Barlow Semi Condensed"/>
                        <a:sym typeface="Barlow Semi Condensed"/>
                      </a:endParaRPr>
                    </a:p>
                    <a:p>
                      <a:pPr marL="0" lvl="0" indent="0" algn="ctr" rtl="0"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Barlow Semi Condensed"/>
                          <a:ea typeface="Barlow Semi Condensed"/>
                          <a:cs typeface="Barlow Semi Condensed"/>
                          <a:sym typeface="Barlow Semi Condensed"/>
                        </a:rPr>
                        <a:t>... want to use 3rd party controllers’ integrated Bluetooth?</a:t>
                      </a:r>
                      <a:endParaRPr sz="1200">
                        <a:latin typeface="Barlow Semi Condensed"/>
                        <a:ea typeface="Barlow Semi Condensed"/>
                        <a:cs typeface="Barlow Semi Condensed"/>
                        <a:sym typeface="Barlow Semi Condense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Barlow Semi Condensed"/>
                          <a:ea typeface="Barlow Semi Condensed"/>
                          <a:cs typeface="Barlow Semi Condensed"/>
                          <a:sym typeface="Barlow Semi Condensed"/>
                        </a:rPr>
                        <a:t>...want to work robotically at maximum range/reliability?</a:t>
                      </a:r>
                      <a:endParaRPr sz="1200">
                        <a:latin typeface="Barlow Semi Condensed"/>
                        <a:ea typeface="Barlow Semi Condensed"/>
                        <a:cs typeface="Barlow Semi Condensed"/>
                        <a:sym typeface="Barlow Semi Condense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62" name="Google Shape;262;p36"/>
          <p:cNvPicPr preferRelativeResize="0"/>
          <p:nvPr/>
        </p:nvPicPr>
        <p:blipFill rotWithShape="1">
          <a:blip r:embed="rId3">
            <a:alphaModFix/>
          </a:blip>
          <a:srcRect l="20311" t="27174" r="22841" b="4617"/>
          <a:stretch/>
        </p:blipFill>
        <p:spPr>
          <a:xfrm>
            <a:off x="2428273" y="1157816"/>
            <a:ext cx="719925" cy="1295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6"/>
          <p:cNvPicPr preferRelativeResize="0"/>
          <p:nvPr/>
        </p:nvPicPr>
        <p:blipFill rotWithShape="1">
          <a:blip r:embed="rId4">
            <a:alphaModFix/>
          </a:blip>
          <a:srcRect l="12139" t="22541" r="18847" b="4128"/>
          <a:stretch/>
        </p:blipFill>
        <p:spPr>
          <a:xfrm>
            <a:off x="4628475" y="1025050"/>
            <a:ext cx="919949" cy="1428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36"/>
          <p:cNvPicPr preferRelativeResize="0"/>
          <p:nvPr/>
        </p:nvPicPr>
        <p:blipFill rotWithShape="1">
          <a:blip r:embed="rId4">
            <a:alphaModFix/>
          </a:blip>
          <a:srcRect l="12139" t="22541" r="18847" b="4128"/>
          <a:stretch/>
        </p:blipFill>
        <p:spPr>
          <a:xfrm>
            <a:off x="6914475" y="1025050"/>
            <a:ext cx="919949" cy="1428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48200" y="2090750"/>
            <a:ext cx="613550" cy="363050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36"/>
          <p:cNvSpPr txBox="1">
            <a:spLocks noGrp="1"/>
          </p:cNvSpPr>
          <p:nvPr>
            <p:ph type="title"/>
          </p:nvPr>
        </p:nvSpPr>
        <p:spPr>
          <a:xfrm>
            <a:off x="270125" y="756000"/>
            <a:ext cx="8181000" cy="59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 Models of FOCUS 50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7"/>
          <p:cNvSpPr txBox="1">
            <a:spLocks noGrp="1"/>
          </p:cNvSpPr>
          <p:nvPr>
            <p:ph type="title"/>
          </p:nvPr>
        </p:nvSpPr>
        <p:spPr>
          <a:xfrm>
            <a:off x="270124" y="756000"/>
            <a:ext cx="8572800" cy="59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Specifications: EDM</a:t>
            </a:r>
            <a:endParaRPr/>
          </a:p>
        </p:txBody>
      </p:sp>
      <p:sp>
        <p:nvSpPr>
          <p:cNvPr id="272" name="Google Shape;272;p37"/>
          <p:cNvSpPr txBox="1">
            <a:spLocks noGrp="1"/>
          </p:cNvSpPr>
          <p:nvPr>
            <p:ph type="body" idx="4"/>
          </p:nvPr>
        </p:nvSpPr>
        <p:spPr>
          <a:xfrm>
            <a:off x="270000" y="215999"/>
            <a:ext cx="4009500" cy="136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r>
              <a:rPr lang="en"/>
              <a:t>Specs &amp; Performance</a:t>
            </a:r>
            <a:endParaRPr/>
          </a:p>
        </p:txBody>
      </p:sp>
      <p:sp>
        <p:nvSpPr>
          <p:cNvPr id="273" name="Google Shape;273;p37"/>
          <p:cNvSpPr>
            <a:spLocks noGrp="1"/>
          </p:cNvSpPr>
          <p:nvPr>
            <p:ph type="dgm" idx="5"/>
          </p:nvPr>
        </p:nvSpPr>
        <p:spPr>
          <a:xfrm>
            <a:off x="270271" y="408031"/>
            <a:ext cx="8572500" cy="8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endParaRPr/>
          </a:p>
        </p:txBody>
      </p:sp>
      <p:graphicFrame>
        <p:nvGraphicFramePr>
          <p:cNvPr id="274" name="Google Shape;274;p37"/>
          <p:cNvGraphicFramePr/>
          <p:nvPr/>
        </p:nvGraphicFramePr>
        <p:xfrm>
          <a:off x="4515725" y="15024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{98380E6E-539E-4247-9AB5-F6E1E13CABA1}</a:tableStyleId>
              </a:tblPr>
              <a:tblGrid>
                <a:gridCol w="1604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22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439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 b="1">
                          <a:solidFill>
                            <a:srgbClr val="FFFFFF"/>
                          </a:solidFill>
                          <a:latin typeface="Barlow Semi Condensed"/>
                          <a:ea typeface="Barlow Semi Condensed"/>
                          <a:cs typeface="Barlow Semi Condensed"/>
                          <a:sym typeface="Barlow Semi Condensed"/>
                        </a:rPr>
                        <a:t>Speed</a:t>
                      </a:r>
                      <a:endParaRPr sz="1900" b="1">
                        <a:solidFill>
                          <a:srgbClr val="FFFFFF"/>
                        </a:solidFill>
                        <a:latin typeface="Barlow Semi Condensed"/>
                        <a:ea typeface="Barlow Semi Condensed"/>
                        <a:cs typeface="Barlow Semi Condensed"/>
                        <a:sym typeface="Barlow Semi Condensed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rgbClr val="FFFFFF"/>
                          </a:solidFill>
                          <a:latin typeface="Barlow Semi Condensed"/>
                          <a:ea typeface="Barlow Semi Condensed"/>
                          <a:cs typeface="Barlow Semi Condensed"/>
                          <a:sym typeface="Barlow Semi Condensed"/>
                        </a:rPr>
                        <a:t>Standard Mode</a:t>
                      </a:r>
                      <a:endParaRPr sz="1600">
                        <a:solidFill>
                          <a:srgbClr val="FFFFFF"/>
                        </a:solidFill>
                        <a:latin typeface="Barlow Semi Condensed"/>
                        <a:ea typeface="Barlow Semi Condensed"/>
                        <a:cs typeface="Barlow Semi Condensed"/>
                        <a:sym typeface="Barlow Semi Condensed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Barlow Semi Condensed"/>
                          <a:ea typeface="Barlow Semi Condensed"/>
                          <a:cs typeface="Barlow Semi Condensed"/>
                          <a:sym typeface="Barlow Semi Condensed"/>
                        </a:rPr>
                        <a:t>Prism: </a:t>
                      </a:r>
                      <a:r>
                        <a:rPr lang="en" sz="1700">
                          <a:solidFill>
                            <a:srgbClr val="6AA84F"/>
                          </a:solidFill>
                          <a:latin typeface="Barlow Semi Condensed"/>
                          <a:ea typeface="Barlow Semi Condensed"/>
                          <a:cs typeface="Barlow Semi Condensed"/>
                          <a:sym typeface="Barlow Semi Condensed"/>
                        </a:rPr>
                        <a:t>1.2 s</a:t>
                      </a:r>
                      <a:endParaRPr sz="1700">
                        <a:latin typeface="Barlow Semi Condensed"/>
                        <a:ea typeface="Barlow Semi Condensed"/>
                        <a:cs typeface="Barlow Semi Condensed"/>
                        <a:sym typeface="Barlow Semi Condensed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Barlow Semi Condensed"/>
                          <a:ea typeface="Barlow Semi Condensed"/>
                          <a:cs typeface="Barlow Semi Condensed"/>
                          <a:sym typeface="Barlow Semi Condensed"/>
                        </a:rPr>
                        <a:t>DR:      </a:t>
                      </a:r>
                      <a:r>
                        <a:rPr lang="en" sz="1700">
                          <a:solidFill>
                            <a:srgbClr val="6AA84F"/>
                          </a:solidFill>
                          <a:latin typeface="Barlow Semi Condensed"/>
                          <a:ea typeface="Barlow Semi Condensed"/>
                          <a:cs typeface="Barlow Semi Condensed"/>
                          <a:sym typeface="Barlow Semi Condensed"/>
                        </a:rPr>
                        <a:t> 1 - 5 s</a:t>
                      </a:r>
                      <a:endParaRPr sz="1700">
                        <a:solidFill>
                          <a:srgbClr val="6AA84F"/>
                        </a:solidFill>
                        <a:latin typeface="Barlow Semi Condensed"/>
                        <a:ea typeface="Barlow Semi Condensed"/>
                        <a:cs typeface="Barlow Semi Condensed"/>
                        <a:sym typeface="Barlow Semi Condensed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39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 b="1">
                          <a:solidFill>
                            <a:srgbClr val="FFFFFF"/>
                          </a:solidFill>
                          <a:latin typeface="Barlow Semi Condensed"/>
                          <a:ea typeface="Barlow Semi Condensed"/>
                          <a:cs typeface="Barlow Semi Condensed"/>
                          <a:sym typeface="Barlow Semi Condensed"/>
                        </a:rPr>
                        <a:t>Accuracy</a:t>
                      </a:r>
                      <a:endParaRPr sz="1900" b="1">
                        <a:solidFill>
                          <a:srgbClr val="FFFFFF"/>
                        </a:solidFill>
                        <a:latin typeface="Barlow Semi Condensed"/>
                        <a:ea typeface="Barlow Semi Condensed"/>
                        <a:cs typeface="Barlow Semi Condensed"/>
                        <a:sym typeface="Barlow Semi Condensed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rgbClr val="FFFFFF"/>
                          </a:solidFill>
                          <a:latin typeface="Barlow Semi Condensed"/>
                          <a:ea typeface="Barlow Semi Condensed"/>
                          <a:cs typeface="Barlow Semi Condensed"/>
                          <a:sym typeface="Barlow Semi Condensed"/>
                        </a:rPr>
                        <a:t>Standard Mode</a:t>
                      </a:r>
                      <a:endParaRPr sz="1600">
                        <a:solidFill>
                          <a:srgbClr val="FFFFFF"/>
                        </a:solidFill>
                        <a:latin typeface="Barlow Semi Condensed"/>
                        <a:ea typeface="Barlow Semi Condensed"/>
                        <a:cs typeface="Barlow Semi Condensed"/>
                        <a:sym typeface="Barlow Semi Condensed"/>
                      </a:endParaRPr>
                    </a:p>
                  </a:txBody>
                  <a:tcPr marL="91425" marR="91425" marT="91425" marB="91425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Barlow Semi Condensed"/>
                          <a:ea typeface="Barlow Semi Condensed"/>
                          <a:cs typeface="Barlow Semi Condensed"/>
                          <a:sym typeface="Barlow Semi Condensed"/>
                        </a:rPr>
                        <a:t>Prism:  </a:t>
                      </a:r>
                      <a:r>
                        <a:rPr lang="en" sz="1700">
                          <a:solidFill>
                            <a:srgbClr val="6AA84F"/>
                          </a:solidFill>
                          <a:latin typeface="Barlow Semi Condensed"/>
                          <a:ea typeface="Barlow Semi Condensed"/>
                          <a:cs typeface="Barlow Semi Condensed"/>
                          <a:sym typeface="Barlow Semi Condensed"/>
                        </a:rPr>
                        <a:t>1+2 ppm</a:t>
                      </a:r>
                      <a:endParaRPr sz="1700">
                        <a:latin typeface="Barlow Semi Condensed"/>
                        <a:ea typeface="Barlow Semi Condensed"/>
                        <a:cs typeface="Barlow Semi Condensed"/>
                        <a:sym typeface="Barlow Semi Condensed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Barlow Semi Condensed"/>
                          <a:ea typeface="Barlow Semi Condensed"/>
                          <a:cs typeface="Barlow Semi Condensed"/>
                          <a:sym typeface="Barlow Semi Condensed"/>
                        </a:rPr>
                        <a:t>DR:      </a:t>
                      </a:r>
                      <a:r>
                        <a:rPr lang="en" sz="1700">
                          <a:solidFill>
                            <a:srgbClr val="6AA84F"/>
                          </a:solidFill>
                          <a:latin typeface="Barlow Semi Condensed"/>
                          <a:ea typeface="Barlow Semi Condensed"/>
                          <a:cs typeface="Barlow Semi Condensed"/>
                          <a:sym typeface="Barlow Semi Condensed"/>
                        </a:rPr>
                        <a:t> 2+2 ppm</a:t>
                      </a:r>
                      <a:endParaRPr sz="1700">
                        <a:solidFill>
                          <a:srgbClr val="6AA84F"/>
                        </a:solidFill>
                        <a:latin typeface="Barlow Semi Condensed"/>
                        <a:ea typeface="Barlow Semi Condensed"/>
                        <a:cs typeface="Barlow Semi Condensed"/>
                        <a:sym typeface="Barlow Semi Condensed"/>
                      </a:endParaRPr>
                    </a:p>
                  </a:txBody>
                  <a:tcPr marL="91425" marR="91425" marT="91425" marB="91425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8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 b="1">
                          <a:solidFill>
                            <a:srgbClr val="FFFFFF"/>
                          </a:solidFill>
                          <a:latin typeface="Barlow Semi Condensed"/>
                          <a:ea typeface="Barlow Semi Condensed"/>
                          <a:cs typeface="Barlow Semi Condensed"/>
                          <a:sym typeface="Barlow Semi Condensed"/>
                        </a:rPr>
                        <a:t>Range</a:t>
                      </a:r>
                      <a:endParaRPr sz="1900" b="1">
                        <a:solidFill>
                          <a:srgbClr val="FFFFFF"/>
                        </a:solidFill>
                        <a:latin typeface="Barlow Semi Condensed"/>
                        <a:ea typeface="Barlow Semi Condensed"/>
                        <a:cs typeface="Barlow Semi Condensed"/>
                        <a:sym typeface="Barlow Semi Condensed"/>
                      </a:endParaRPr>
                    </a:p>
                  </a:txBody>
                  <a:tcPr marL="91425" marR="91425" marT="91425" marB="91425"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Barlow Semi Condensed"/>
                          <a:ea typeface="Barlow Semi Condensed"/>
                          <a:cs typeface="Barlow Semi Condensed"/>
                          <a:sym typeface="Barlow Semi Condensed"/>
                        </a:rPr>
                        <a:t>Prism:  </a:t>
                      </a:r>
                      <a:r>
                        <a:rPr lang="en" sz="1700">
                          <a:solidFill>
                            <a:srgbClr val="6AA84F"/>
                          </a:solidFill>
                          <a:latin typeface="Barlow Semi Condensed"/>
                          <a:ea typeface="Barlow Semi Condensed"/>
                          <a:cs typeface="Barlow Semi Condensed"/>
                          <a:sym typeface="Barlow Semi Condensed"/>
                        </a:rPr>
                        <a:t>5500 m</a:t>
                      </a:r>
                      <a:endParaRPr sz="1700">
                        <a:solidFill>
                          <a:srgbClr val="6AA84F"/>
                        </a:solidFill>
                        <a:latin typeface="Barlow Semi Condensed"/>
                        <a:ea typeface="Barlow Semi Condensed"/>
                        <a:cs typeface="Barlow Semi Condensed"/>
                        <a:sym typeface="Barlow Semi Condensed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Barlow Semi Condensed"/>
                          <a:ea typeface="Barlow Semi Condensed"/>
                          <a:cs typeface="Barlow Semi Condensed"/>
                          <a:sym typeface="Barlow Semi Condensed"/>
                        </a:rPr>
                        <a:t>DR:  </a:t>
                      </a:r>
                      <a:r>
                        <a:rPr lang="en" sz="1700">
                          <a:solidFill>
                            <a:srgbClr val="6AA84F"/>
                          </a:solidFill>
                          <a:latin typeface="Barlow Semi Condensed"/>
                          <a:ea typeface="Barlow Semi Condensed"/>
                          <a:cs typeface="Barlow Semi Condensed"/>
                          <a:sym typeface="Barlow Semi Condensed"/>
                        </a:rPr>
                        <a:t>       1300 m</a:t>
                      </a:r>
                      <a:endParaRPr sz="1700">
                        <a:solidFill>
                          <a:srgbClr val="6AA84F"/>
                        </a:solidFill>
                        <a:latin typeface="Barlow Semi Condensed"/>
                        <a:ea typeface="Barlow Semi Condensed"/>
                        <a:cs typeface="Barlow Semi Condensed"/>
                        <a:sym typeface="Barlow Semi Condensed"/>
                      </a:endParaRPr>
                    </a:p>
                  </a:txBody>
                  <a:tcPr marL="91425" marR="91425" marT="91425" marB="91425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75" name="Google Shape;275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02400"/>
            <a:ext cx="4210924" cy="28065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8"/>
          <p:cNvSpPr txBox="1">
            <a:spLocks noGrp="1"/>
          </p:cNvSpPr>
          <p:nvPr>
            <p:ph type="title"/>
          </p:nvPr>
        </p:nvSpPr>
        <p:spPr>
          <a:xfrm>
            <a:off x="270124" y="756000"/>
            <a:ext cx="8572800" cy="59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Specifications: General</a:t>
            </a:r>
            <a:endParaRPr/>
          </a:p>
        </p:txBody>
      </p:sp>
      <p:sp>
        <p:nvSpPr>
          <p:cNvPr id="281" name="Google Shape;281;p38"/>
          <p:cNvSpPr txBox="1">
            <a:spLocks noGrp="1"/>
          </p:cNvSpPr>
          <p:nvPr>
            <p:ph type="body" idx="4"/>
          </p:nvPr>
        </p:nvSpPr>
        <p:spPr>
          <a:xfrm>
            <a:off x="270000" y="215999"/>
            <a:ext cx="4009500" cy="136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r>
              <a:rPr lang="en"/>
              <a:t>Specs &amp; Performance</a:t>
            </a:r>
            <a:endParaRPr/>
          </a:p>
        </p:txBody>
      </p:sp>
      <p:sp>
        <p:nvSpPr>
          <p:cNvPr id="282" name="Google Shape;282;p38"/>
          <p:cNvSpPr>
            <a:spLocks noGrp="1"/>
          </p:cNvSpPr>
          <p:nvPr>
            <p:ph type="dgm" idx="5"/>
          </p:nvPr>
        </p:nvSpPr>
        <p:spPr>
          <a:xfrm>
            <a:off x="270271" y="408031"/>
            <a:ext cx="8572500" cy="8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endParaRPr/>
          </a:p>
        </p:txBody>
      </p:sp>
      <p:graphicFrame>
        <p:nvGraphicFramePr>
          <p:cNvPr id="283" name="Google Shape;283;p38"/>
          <p:cNvGraphicFramePr/>
          <p:nvPr/>
        </p:nvGraphicFramePr>
        <p:xfrm>
          <a:off x="136550" y="1466950"/>
          <a:ext cx="4477900" cy="3507200"/>
        </p:xfrm>
        <a:graphic>
          <a:graphicData uri="http://schemas.openxmlformats.org/drawingml/2006/table">
            <a:tbl>
              <a:tblPr>
                <a:noFill/>
                <a:tableStyleId>{98380E6E-539E-4247-9AB5-F6E1E13CABA1}</a:tableStyleId>
              </a:tblPr>
              <a:tblGrid>
                <a:gridCol w="1356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21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91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b="1">
                          <a:solidFill>
                            <a:schemeClr val="lt1"/>
                          </a:solidFill>
                          <a:latin typeface="Barlow Semi Condensed"/>
                          <a:ea typeface="Barlow Semi Condensed"/>
                          <a:cs typeface="Barlow Semi Condensed"/>
                          <a:sym typeface="Barlow Semi Condensed"/>
                        </a:rPr>
                        <a:t>Display</a:t>
                      </a:r>
                      <a:endParaRPr sz="1300" b="1">
                        <a:solidFill>
                          <a:schemeClr val="lt1"/>
                        </a:solidFill>
                        <a:latin typeface="Barlow Semi Condensed"/>
                        <a:ea typeface="Barlow Semi Condensed"/>
                        <a:cs typeface="Barlow Semi Condensed"/>
                        <a:sym typeface="Barlow Semi Condensed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Barlow Semi Condensed"/>
                          <a:ea typeface="Barlow Semi Condensed"/>
                          <a:cs typeface="Barlow Semi Condensed"/>
                          <a:sym typeface="Barlow Semi Condensed"/>
                        </a:rPr>
                        <a:t>Yes, Face 2 LE-Display</a:t>
                      </a:r>
                      <a:endParaRPr sz="1200">
                        <a:solidFill>
                          <a:srgbClr val="6AA84F"/>
                        </a:solidFill>
                        <a:latin typeface="Barlow Semi Condensed"/>
                        <a:ea typeface="Barlow Semi Condensed"/>
                        <a:cs typeface="Barlow Semi Condensed"/>
                        <a:sym typeface="Barlow Semi Condensed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67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b="1">
                          <a:solidFill>
                            <a:schemeClr val="lt1"/>
                          </a:solidFill>
                          <a:latin typeface="Barlow Semi Condensed"/>
                          <a:ea typeface="Barlow Semi Condensed"/>
                          <a:cs typeface="Barlow Semi Condensed"/>
                          <a:sym typeface="Barlow Semi Condensed"/>
                        </a:rPr>
                        <a:t>Battery </a:t>
                      </a:r>
                      <a:endParaRPr sz="1300" b="1">
                        <a:solidFill>
                          <a:schemeClr val="lt1"/>
                        </a:solidFill>
                        <a:latin typeface="Barlow Semi Condensed"/>
                        <a:ea typeface="Barlow Semi Condensed"/>
                        <a:cs typeface="Barlow Semi Condensed"/>
                        <a:sym typeface="Barlow Semi Condensed"/>
                      </a:endParaRPr>
                    </a:p>
                  </a:txBody>
                  <a:tcPr marL="91425" marR="91425" marT="91425" marB="91425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Barlow Semi Condensed"/>
                          <a:ea typeface="Barlow Semi Condensed"/>
                          <a:cs typeface="Barlow Semi Condensed"/>
                          <a:sym typeface="Barlow Semi Condensed"/>
                        </a:rPr>
                        <a:t>6.5 h</a:t>
                      </a:r>
                      <a:endParaRPr sz="1200">
                        <a:latin typeface="Barlow Semi Condensed"/>
                        <a:ea typeface="Barlow Semi Condensed"/>
                        <a:cs typeface="Barlow Semi Condensed"/>
                        <a:sym typeface="Barlow Semi Condensed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Barlow Semi Condensed"/>
                          <a:ea typeface="Barlow Semi Condensed"/>
                          <a:cs typeface="Barlow Semi Condensed"/>
                          <a:sym typeface="Barlow Semi Condensed"/>
                        </a:rPr>
                        <a:t>20 h with multi-battery adapter (external)</a:t>
                      </a:r>
                      <a:endParaRPr sz="1200">
                        <a:latin typeface="Barlow Semi Condensed"/>
                        <a:ea typeface="Barlow Semi Condensed"/>
                        <a:cs typeface="Barlow Semi Condensed"/>
                        <a:sym typeface="Barlow Semi Condensed"/>
                      </a:endParaRPr>
                    </a:p>
                  </a:txBody>
                  <a:tcPr marL="91425" marR="91425" marT="91425" marB="91425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30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b="1">
                          <a:solidFill>
                            <a:schemeClr val="lt1"/>
                          </a:solidFill>
                          <a:latin typeface="Barlow Semi Condensed"/>
                          <a:ea typeface="Barlow Semi Condensed"/>
                          <a:cs typeface="Barlow Semi Condensed"/>
                          <a:sym typeface="Barlow Semi Condensed"/>
                        </a:rPr>
                        <a:t>Environmental</a:t>
                      </a:r>
                      <a:endParaRPr sz="1300" b="1">
                        <a:solidFill>
                          <a:schemeClr val="lt1"/>
                        </a:solidFill>
                        <a:latin typeface="Barlow Semi Condensed"/>
                        <a:ea typeface="Barlow Semi Condensed"/>
                        <a:cs typeface="Barlow Semi Condensed"/>
                        <a:sym typeface="Barlow Semi Condensed"/>
                      </a:endParaRPr>
                    </a:p>
                  </a:txBody>
                  <a:tcPr marL="91425" marR="91425" marT="91425" marB="914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Barlow Semi Condensed"/>
                          <a:ea typeface="Barlow Semi Condensed"/>
                          <a:cs typeface="Barlow Semi Condensed"/>
                          <a:sym typeface="Barlow Semi Condensed"/>
                        </a:rPr>
                        <a:t>IP65</a:t>
                      </a:r>
                      <a:endParaRPr sz="1200">
                        <a:latin typeface="Barlow Semi Condensed"/>
                        <a:ea typeface="Barlow Semi Condensed"/>
                        <a:cs typeface="Barlow Semi Condensed"/>
                        <a:sym typeface="Barlow Semi Condensed"/>
                      </a:endParaRPr>
                    </a:p>
                  </a:txBody>
                  <a:tcPr marL="91425" marR="91425" marT="91425" marB="91425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30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b="1">
                          <a:solidFill>
                            <a:schemeClr val="lt1"/>
                          </a:solidFill>
                          <a:latin typeface="Barlow Semi Condensed"/>
                          <a:ea typeface="Barlow Semi Condensed"/>
                          <a:cs typeface="Barlow Semi Condensed"/>
                          <a:sym typeface="Barlow Semi Condensed"/>
                        </a:rPr>
                        <a:t>Weight</a:t>
                      </a:r>
                      <a:endParaRPr sz="1300" b="1">
                        <a:solidFill>
                          <a:schemeClr val="lt1"/>
                        </a:solidFill>
                        <a:latin typeface="Barlow Semi Condensed"/>
                        <a:ea typeface="Barlow Semi Condensed"/>
                        <a:cs typeface="Barlow Semi Condensed"/>
                        <a:sym typeface="Barlow Semi Condensed"/>
                      </a:endParaRPr>
                    </a:p>
                  </a:txBody>
                  <a:tcPr marL="91425" marR="91425" marT="91425" marB="91425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Barlow Semi Condensed"/>
                          <a:ea typeface="Barlow Semi Condensed"/>
                          <a:cs typeface="Barlow Semi Condensed"/>
                          <a:sym typeface="Barlow Semi Condensed"/>
                        </a:rPr>
                        <a:t>5.9 kg (including battery &amp; tribrach)</a:t>
                      </a:r>
                      <a:endParaRPr sz="1200">
                        <a:latin typeface="Barlow Semi Condensed"/>
                        <a:ea typeface="Barlow Semi Condensed"/>
                        <a:cs typeface="Barlow Semi Condensed"/>
                        <a:sym typeface="Barlow Semi Condensed"/>
                      </a:endParaRPr>
                    </a:p>
                  </a:txBody>
                  <a:tcPr marL="91425" marR="91425" marT="91425" marB="91425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91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b="1">
                          <a:solidFill>
                            <a:schemeClr val="lt1"/>
                          </a:solidFill>
                          <a:latin typeface="Barlow Semi Condensed"/>
                          <a:ea typeface="Barlow Semi Condensed"/>
                          <a:cs typeface="Barlow Semi Condensed"/>
                          <a:sym typeface="Barlow Semi Condensed"/>
                        </a:rPr>
                        <a:t>Tracklight</a:t>
                      </a:r>
                      <a:endParaRPr sz="1300" b="1">
                        <a:solidFill>
                          <a:schemeClr val="lt1"/>
                        </a:solidFill>
                        <a:latin typeface="Barlow Semi Condensed"/>
                        <a:ea typeface="Barlow Semi Condensed"/>
                        <a:cs typeface="Barlow Semi Condensed"/>
                        <a:sym typeface="Barlow Semi Condensed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Barlow Semi Condensed"/>
                          <a:ea typeface="Barlow Semi Condensed"/>
                          <a:cs typeface="Barlow Semi Condensed"/>
                          <a:sym typeface="Barlow Semi Condensed"/>
                        </a:rPr>
                        <a:t>Standard on all models</a:t>
                      </a:r>
                      <a:endParaRPr sz="1200">
                        <a:latin typeface="Barlow Semi Condensed"/>
                        <a:ea typeface="Barlow Semi Condensed"/>
                        <a:cs typeface="Barlow Semi Condensed"/>
                        <a:sym typeface="Barlow Semi Condensed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91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b="1">
                          <a:solidFill>
                            <a:schemeClr val="lt1"/>
                          </a:solidFill>
                          <a:latin typeface="Barlow Semi Condensed"/>
                          <a:ea typeface="Barlow Semi Condensed"/>
                          <a:cs typeface="Barlow Semi Condensed"/>
                          <a:sym typeface="Barlow Semi Condensed"/>
                        </a:rPr>
                        <a:t>Laser Pointer</a:t>
                      </a:r>
                      <a:endParaRPr sz="1300" b="1">
                        <a:solidFill>
                          <a:schemeClr val="lt1"/>
                        </a:solidFill>
                        <a:latin typeface="Barlow Semi Condensed"/>
                        <a:ea typeface="Barlow Semi Condensed"/>
                        <a:cs typeface="Barlow Semi Condensed"/>
                        <a:sym typeface="Barlow Semi Condensed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Barlow Semi Condensed"/>
                          <a:ea typeface="Barlow Semi Condensed"/>
                          <a:cs typeface="Barlow Semi Condensed"/>
                          <a:sym typeface="Barlow Semi Condensed"/>
                        </a:rPr>
                        <a:t>Standard on all models</a:t>
                      </a:r>
                      <a:endParaRPr sz="1200">
                        <a:latin typeface="Barlow Semi Condensed"/>
                        <a:ea typeface="Barlow Semi Condensed"/>
                        <a:cs typeface="Barlow Semi Condensed"/>
                        <a:sym typeface="Barlow Semi Condensed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91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b="1">
                          <a:solidFill>
                            <a:schemeClr val="lt1"/>
                          </a:solidFill>
                          <a:latin typeface="Barlow Semi Condensed"/>
                          <a:ea typeface="Barlow Semi Condensed"/>
                          <a:cs typeface="Barlow Semi Condensed"/>
                          <a:sym typeface="Barlow Semi Condensed"/>
                        </a:rPr>
                        <a:t>Warranty</a:t>
                      </a:r>
                      <a:endParaRPr sz="1300" b="1">
                        <a:solidFill>
                          <a:schemeClr val="lt1"/>
                        </a:solidFill>
                        <a:latin typeface="Barlow Semi Condensed"/>
                        <a:ea typeface="Barlow Semi Condensed"/>
                        <a:cs typeface="Barlow Semi Condensed"/>
                        <a:sym typeface="Barlow Semi Condensed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Barlow Semi Condensed"/>
                          <a:ea typeface="Barlow Semi Condensed"/>
                          <a:cs typeface="Barlow Semi Condensed"/>
                          <a:sym typeface="Barlow Semi Condensed"/>
                        </a:rPr>
                        <a:t>2 year factory warranty</a:t>
                      </a:r>
                      <a:endParaRPr sz="1200">
                        <a:latin typeface="Barlow Semi Condensed"/>
                        <a:ea typeface="Barlow Semi Condensed"/>
                        <a:cs typeface="Barlow Semi Condensed"/>
                        <a:sym typeface="Barlow Semi Condensed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Barlow Semi Condensed"/>
                          <a:ea typeface="Barlow Semi Condensed"/>
                          <a:cs typeface="Barlow Semi Condensed"/>
                          <a:sym typeface="Barlow Semi Condensed"/>
                        </a:rPr>
                        <a:t>Extended warranties also available</a:t>
                      </a:r>
                      <a:endParaRPr sz="1200">
                        <a:latin typeface="Barlow Semi Condensed"/>
                        <a:ea typeface="Barlow Semi Condensed"/>
                        <a:cs typeface="Barlow Semi Condensed"/>
                        <a:sym typeface="Barlow Semi Condensed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91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b="1">
                          <a:solidFill>
                            <a:schemeClr val="lt1"/>
                          </a:solidFill>
                          <a:latin typeface="Barlow Semi Condensed"/>
                          <a:ea typeface="Barlow Semi Condensed"/>
                          <a:cs typeface="Barlow Semi Condensed"/>
                          <a:sym typeface="Barlow Semi Condensed"/>
                        </a:rPr>
                        <a:t>Service</a:t>
                      </a:r>
                      <a:endParaRPr sz="1300" b="1">
                        <a:solidFill>
                          <a:schemeClr val="lt1"/>
                        </a:solidFill>
                        <a:latin typeface="Barlow Semi Condensed"/>
                        <a:ea typeface="Barlow Semi Condensed"/>
                        <a:cs typeface="Barlow Semi Condensed"/>
                        <a:sym typeface="Barlow Semi Condensed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Barlow Semi Condensed"/>
                          <a:ea typeface="Barlow Semi Condensed"/>
                          <a:cs typeface="Barlow Semi Condensed"/>
                          <a:sym typeface="Barlow Semi Condensed"/>
                        </a:rPr>
                        <a:t>2 year recommended preventative maintenance</a:t>
                      </a:r>
                      <a:endParaRPr sz="1200">
                        <a:latin typeface="Barlow Semi Condensed"/>
                        <a:ea typeface="Barlow Semi Condensed"/>
                        <a:cs typeface="Barlow Semi Condensed"/>
                        <a:sym typeface="Barlow Semi Condensed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3" name="20211104_142345_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34120" y="1466950"/>
            <a:ext cx="3509137" cy="35091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9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800"/>
              </a:spcBef>
              <a:spcAft>
                <a:spcPts val="80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290" name="Google Shape;290;p39"/>
          <p:cNvSpPr txBox="1"/>
          <p:nvPr/>
        </p:nvSpPr>
        <p:spPr>
          <a:xfrm>
            <a:off x="468250" y="3394850"/>
            <a:ext cx="2070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</p:txBody>
      </p:sp>
      <p:pic>
        <p:nvPicPr>
          <p:cNvPr id="291" name="Google Shape;291;p39"/>
          <p:cNvPicPr preferRelativeResize="0"/>
          <p:nvPr/>
        </p:nvPicPr>
        <p:blipFill rotWithShape="1">
          <a:blip r:embed="rId3">
            <a:alphaModFix/>
          </a:blip>
          <a:srcRect l="22977" r="22065"/>
          <a:stretch/>
        </p:blipFill>
        <p:spPr>
          <a:xfrm>
            <a:off x="2577486" y="1804046"/>
            <a:ext cx="513799" cy="74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39"/>
          <p:cNvPicPr preferRelativeResize="0"/>
          <p:nvPr/>
        </p:nvPicPr>
        <p:blipFill rotWithShape="1">
          <a:blip r:embed="rId4">
            <a:alphaModFix/>
          </a:blip>
          <a:srcRect l="24557" t="6893" r="22880" b="5062"/>
          <a:stretch/>
        </p:blipFill>
        <p:spPr>
          <a:xfrm>
            <a:off x="2555308" y="2607185"/>
            <a:ext cx="558118" cy="74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39"/>
          <p:cNvPicPr preferRelativeResize="0"/>
          <p:nvPr/>
        </p:nvPicPr>
        <p:blipFill rotWithShape="1">
          <a:blip r:embed="rId5">
            <a:alphaModFix/>
          </a:blip>
          <a:srcRect l="15807" t="28459" r="10873"/>
          <a:stretch/>
        </p:blipFill>
        <p:spPr>
          <a:xfrm>
            <a:off x="2515061" y="3410337"/>
            <a:ext cx="638625" cy="494516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39"/>
          <p:cNvSpPr txBox="1">
            <a:spLocks noGrp="1"/>
          </p:cNvSpPr>
          <p:nvPr>
            <p:ph type="body" idx="4294967295"/>
          </p:nvPr>
        </p:nvSpPr>
        <p:spPr>
          <a:xfrm>
            <a:off x="2181275" y="1236350"/>
            <a:ext cx="1306200" cy="885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800"/>
              </a:spcBef>
              <a:spcAft>
                <a:spcPts val="800"/>
              </a:spcAft>
              <a:buNone/>
            </a:pPr>
            <a:r>
              <a:rPr lang="en" sz="1500" b="1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Data Collectors</a:t>
            </a:r>
            <a:endParaRPr sz="1500">
              <a:solidFill>
                <a:schemeClr val="lt1"/>
              </a:solidFill>
            </a:endParaRPr>
          </a:p>
        </p:txBody>
      </p:sp>
      <p:sp>
        <p:nvSpPr>
          <p:cNvPr id="295" name="Google Shape;295;p39"/>
          <p:cNvSpPr txBox="1">
            <a:spLocks noGrp="1"/>
          </p:cNvSpPr>
          <p:nvPr>
            <p:ph type="title" idx="4294967295"/>
          </p:nvPr>
        </p:nvSpPr>
        <p:spPr>
          <a:xfrm>
            <a:off x="269999" y="675000"/>
            <a:ext cx="8572800" cy="59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System Compatibility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96" name="Google Shape;296;p39"/>
          <p:cNvSpPr>
            <a:spLocks noGrp="1"/>
          </p:cNvSpPr>
          <p:nvPr>
            <p:ph type="dgm" idx="2"/>
          </p:nvPr>
        </p:nvSpPr>
        <p:spPr>
          <a:xfrm>
            <a:off x="270271" y="408031"/>
            <a:ext cx="8572500" cy="8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 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297" name="Google Shape;297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228601" y="1423137"/>
            <a:ext cx="1804325" cy="2707123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39"/>
          <p:cNvSpPr txBox="1">
            <a:spLocks noGrp="1"/>
          </p:cNvSpPr>
          <p:nvPr>
            <p:ph type="body" idx="4294967295"/>
          </p:nvPr>
        </p:nvSpPr>
        <p:spPr>
          <a:xfrm>
            <a:off x="4595825" y="1236350"/>
            <a:ext cx="2494800" cy="185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Field Software</a:t>
            </a:r>
            <a:endParaRPr sz="1500" b="1">
              <a:solidFill>
                <a:schemeClr val="l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marL="457200" lvl="0" indent="-323850" algn="l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</a:pPr>
            <a:r>
              <a:rPr lang="en" sz="1500">
                <a:solidFill>
                  <a:schemeClr val="lt1"/>
                </a:solidFill>
              </a:rPr>
              <a:t>Origin</a:t>
            </a:r>
            <a:endParaRPr sz="1500">
              <a:solidFill>
                <a:schemeClr val="lt1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</a:pPr>
            <a:r>
              <a:rPr lang="en" sz="1500">
                <a:solidFill>
                  <a:schemeClr val="lt1"/>
                </a:solidFill>
              </a:rPr>
              <a:t>Survey Pro</a:t>
            </a:r>
            <a:endParaRPr sz="1500">
              <a:solidFill>
                <a:schemeClr val="lt1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</a:pPr>
            <a:r>
              <a:rPr lang="en" sz="1500">
                <a:solidFill>
                  <a:schemeClr val="lt1"/>
                </a:solidFill>
              </a:rPr>
              <a:t>Layout Pro</a:t>
            </a:r>
            <a:endParaRPr sz="1500">
              <a:solidFill>
                <a:schemeClr val="lt1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</a:pPr>
            <a:r>
              <a:rPr lang="en" sz="1500">
                <a:solidFill>
                  <a:schemeClr val="lt1"/>
                </a:solidFill>
              </a:rPr>
              <a:t>TPSDK</a:t>
            </a:r>
            <a:endParaRPr sz="1500">
              <a:solidFill>
                <a:schemeClr val="lt1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</a:pPr>
            <a:r>
              <a:rPr lang="en" sz="1500">
                <a:solidFill>
                  <a:schemeClr val="lt1"/>
                </a:solidFill>
              </a:rPr>
              <a:t>Trimble Access</a:t>
            </a:r>
            <a:endParaRPr sz="1500">
              <a:solidFill>
                <a:schemeClr val="lt1"/>
              </a:solidFill>
            </a:endParaRPr>
          </a:p>
        </p:txBody>
      </p:sp>
      <p:sp>
        <p:nvSpPr>
          <p:cNvPr id="299" name="Google Shape;299;p39"/>
          <p:cNvSpPr txBox="1">
            <a:spLocks noGrp="1"/>
          </p:cNvSpPr>
          <p:nvPr>
            <p:ph type="body" idx="4294967295"/>
          </p:nvPr>
        </p:nvSpPr>
        <p:spPr>
          <a:xfrm>
            <a:off x="6904125" y="1269000"/>
            <a:ext cx="2070600" cy="754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Survey Office Software</a:t>
            </a:r>
            <a:endParaRPr sz="1500" b="1">
              <a:solidFill>
                <a:schemeClr val="l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marL="0" lvl="0" indent="0" algn="ctr" rtl="0">
              <a:spcBef>
                <a:spcPts val="800"/>
              </a:spcBef>
              <a:spcAft>
                <a:spcPts val="800"/>
              </a:spcAft>
              <a:buNone/>
            </a:pPr>
            <a:r>
              <a:rPr lang="en" sz="1500">
                <a:solidFill>
                  <a:schemeClr val="lt1"/>
                </a:solidFill>
              </a:rPr>
              <a:t>Also works with TBC</a:t>
            </a:r>
            <a:endParaRPr sz="1500">
              <a:solidFill>
                <a:schemeClr val="lt1"/>
              </a:solidFill>
            </a:endParaRPr>
          </a:p>
        </p:txBody>
      </p:sp>
      <p:pic>
        <p:nvPicPr>
          <p:cNvPr id="300" name="Google Shape;300;p3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090630" y="2151836"/>
            <a:ext cx="1885342" cy="14962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1" name="Google Shape;301;p39"/>
          <p:cNvCxnSpPr/>
          <p:nvPr/>
        </p:nvCxnSpPr>
        <p:spPr>
          <a:xfrm rot="10800000">
            <a:off x="1337325" y="2279075"/>
            <a:ext cx="709500" cy="0"/>
          </a:xfrm>
          <a:prstGeom prst="straightConnector1">
            <a:avLst/>
          </a:prstGeom>
          <a:noFill/>
          <a:ln w="28575" cap="flat" cmpd="sng">
            <a:solidFill>
              <a:srgbClr val="F5C205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302" name="Google Shape;302;p39"/>
          <p:cNvCxnSpPr/>
          <p:nvPr/>
        </p:nvCxnSpPr>
        <p:spPr>
          <a:xfrm rot="10800000">
            <a:off x="3528850" y="2279075"/>
            <a:ext cx="709500" cy="0"/>
          </a:xfrm>
          <a:prstGeom prst="straightConnector1">
            <a:avLst/>
          </a:prstGeom>
          <a:noFill/>
          <a:ln w="28575" cap="flat" cmpd="sng">
            <a:solidFill>
              <a:srgbClr val="F5C205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303" name="Google Shape;303;p39"/>
          <p:cNvCxnSpPr/>
          <p:nvPr/>
        </p:nvCxnSpPr>
        <p:spPr>
          <a:xfrm rot="10800000">
            <a:off x="6166425" y="2288600"/>
            <a:ext cx="709500" cy="0"/>
          </a:xfrm>
          <a:prstGeom prst="straightConnector1">
            <a:avLst/>
          </a:prstGeom>
          <a:noFill/>
          <a:ln w="28575" cap="flat" cmpd="sng">
            <a:solidFill>
              <a:srgbClr val="F5C205"/>
            </a:solidFill>
            <a:prstDash val="solid"/>
            <a:round/>
            <a:headEnd type="triangle" w="med" len="med"/>
            <a:tailEnd type="triangle" w="med" len="med"/>
          </a:ln>
        </p:spPr>
      </p:cxnSp>
      <p:pic>
        <p:nvPicPr>
          <p:cNvPr id="304" name="Google Shape;304;p39"/>
          <p:cNvPicPr preferRelativeResize="0"/>
          <p:nvPr/>
        </p:nvPicPr>
        <p:blipFill rotWithShape="1">
          <a:blip r:embed="rId8">
            <a:alphaModFix/>
          </a:blip>
          <a:srcRect l="27370" t="25991" r="31844"/>
          <a:stretch/>
        </p:blipFill>
        <p:spPr>
          <a:xfrm>
            <a:off x="2603247" y="3966014"/>
            <a:ext cx="451632" cy="650383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39"/>
          <p:cNvSpPr txBox="1"/>
          <p:nvPr/>
        </p:nvSpPr>
        <p:spPr>
          <a:xfrm>
            <a:off x="270000" y="215999"/>
            <a:ext cx="4009500" cy="13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r>
              <a:rPr lang="en" sz="900" b="1">
                <a:solidFill>
                  <a:srgbClr val="003057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Specs &amp; Performance</a:t>
            </a:r>
            <a:endParaRPr sz="900" b="1">
              <a:solidFill>
                <a:srgbClr val="003057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Benutzerdefiniert 4">
      <a:dk1>
        <a:srgbClr val="003057"/>
      </a:dk1>
      <a:lt1>
        <a:srgbClr val="FFFFFF"/>
      </a:lt1>
      <a:dk2>
        <a:srgbClr val="3F6381"/>
      </a:dk2>
      <a:lt2>
        <a:srgbClr val="7E96AA"/>
      </a:lt2>
      <a:accent1>
        <a:srgbClr val="FFBE00"/>
      </a:accent1>
      <a:accent2>
        <a:srgbClr val="BECAD3"/>
      </a:accent2>
      <a:accent3>
        <a:srgbClr val="E8E8E8"/>
      </a:accent3>
      <a:accent4>
        <a:srgbClr val="C8C8C8"/>
      </a:accent4>
      <a:accent5>
        <a:srgbClr val="969696"/>
      </a:accent5>
      <a:accent6>
        <a:srgbClr val="606060"/>
      </a:accent6>
      <a:hlink>
        <a:srgbClr val="3F6381"/>
      </a:hlink>
      <a:folHlink>
        <a:srgbClr val="7E96A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1798</Words>
  <Application>Microsoft Office PowerPoint</Application>
  <PresentationFormat>On-screen Show (16:9)</PresentationFormat>
  <Paragraphs>375</Paragraphs>
  <Slides>36</Slides>
  <Notes>36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8" baseType="lpstr">
      <vt:lpstr>Wingdings</vt:lpstr>
      <vt:lpstr>Arial Narrow</vt:lpstr>
      <vt:lpstr>Helvetica Neue Light</vt:lpstr>
      <vt:lpstr>Barlow Semi Condensed Light</vt:lpstr>
      <vt:lpstr>Arial</vt:lpstr>
      <vt:lpstr>Barlow Semi Condensed Medium</vt:lpstr>
      <vt:lpstr>Barlow Semi Condensed SemiBold</vt:lpstr>
      <vt:lpstr>Open Sans ExtraBold</vt:lpstr>
      <vt:lpstr>Calibri</vt:lpstr>
      <vt:lpstr>Noto Sans Symbols</vt:lpstr>
      <vt:lpstr>Barlow Semi Condensed</vt:lpstr>
      <vt:lpstr>Office</vt:lpstr>
      <vt:lpstr>Introducing the FOCUS 50  Total Station</vt:lpstr>
      <vt:lpstr>PowerPoint Presentation</vt:lpstr>
      <vt:lpstr>PowerPoint Presentation</vt:lpstr>
      <vt:lpstr>Agenda</vt:lpstr>
      <vt:lpstr>Specs &amp;  Performance</vt:lpstr>
      <vt:lpstr>3 Models of FOCUS 50</vt:lpstr>
      <vt:lpstr>Specifications: EDM</vt:lpstr>
      <vt:lpstr>Specifications: General</vt:lpstr>
      <vt:lpstr>System Compatibility</vt:lpstr>
      <vt:lpstr>Connections Comparison by Model</vt:lpstr>
      <vt:lpstr>Short Range Robotic Model Range Expectations over Bluetooth</vt:lpstr>
      <vt:lpstr>Key Technologies MagDrive ™  SurePoint ™  Autolock ™  </vt:lpstr>
      <vt:lpstr>MagDrive™ Technology Controls the HA/VA movement electromagnetically</vt:lpstr>
      <vt:lpstr>MagDrive™ Technology Controls the HA/VA movement electromagnetically</vt:lpstr>
      <vt:lpstr>SurePoint™  Compensator information is used to automatically correct the pointing of the telescope for all mislevelment and trunnion axis errors in real time during operation</vt:lpstr>
      <vt:lpstr>PowerPoint Presentation</vt:lpstr>
      <vt:lpstr>PowerPoint Presentation</vt:lpstr>
      <vt:lpstr>SurePoint™  In Action</vt:lpstr>
      <vt:lpstr>PowerPoint Presentation</vt:lpstr>
      <vt:lpstr>Autolock™  </vt:lpstr>
      <vt:lpstr>Angular Accuracy,  Certificates,  and Firmware Updates </vt:lpstr>
      <vt:lpstr>Choose the accuracy you need, now or later</vt:lpstr>
      <vt:lpstr>Certificate Delivery through SGIM</vt:lpstr>
      <vt:lpstr>Where to find an instrument’s configuration</vt:lpstr>
      <vt:lpstr>Firmware Updates through SGIM</vt:lpstr>
      <vt:lpstr>Service Certificates &amp; Next Service Date</vt:lpstr>
      <vt:lpstr>Configuration How-To</vt:lpstr>
      <vt:lpstr>Modern Workflow </vt:lpstr>
      <vt:lpstr>Simplified Instrument Height</vt:lpstr>
      <vt:lpstr>Status Bar</vt:lpstr>
      <vt:lpstr>Instrument functions Easily toggle on/off</vt:lpstr>
      <vt:lpstr>Targets</vt:lpstr>
      <vt:lpstr>Stakeout (1/2)</vt:lpstr>
      <vt:lpstr>Stakeout (2/2)</vt:lpstr>
      <vt:lpstr>...and lots more! Roads, feature coding and automated linework, integrated surveying with GNSS...</vt:lpstr>
      <vt:lpstr>Thank You    Time for Questions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Introducing the FOCUS 50  Total Station</dc:title>
  <cp:lastModifiedBy>Chantal Jorawsky</cp:lastModifiedBy>
  <cp:revision>4</cp:revision>
  <dcterms:modified xsi:type="dcterms:W3CDTF">2021-11-10T15:59:26Z</dcterms:modified>
</cp:coreProperties>
</file>