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1" r:id="rId1"/>
    <p:sldMasterId id="2147483822" r:id="rId2"/>
    <p:sldMasterId id="2147483823" r:id="rId3"/>
    <p:sldMasterId id="2147483824" r:id="rId4"/>
  </p:sldMasterIdLst>
  <p:notesMasterIdLst>
    <p:notesMasterId r:id="rId51"/>
  </p:notesMasterIdLst>
  <p:sldIdLst>
    <p:sldId id="256" r:id="rId5"/>
    <p:sldId id="257" r:id="rId6"/>
    <p:sldId id="258" r:id="rId7"/>
    <p:sldId id="259" r:id="rId8"/>
    <p:sldId id="28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1"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9144000" cy="5143500" type="screen16x9"/>
  <p:notesSz cx="6858000" cy="9144000"/>
  <p:embeddedFontLst>
    <p:embeddedFont>
      <p:font typeface="Fira Sans Extra Condensed Medium"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Open Sans ExtraBold" panose="020B0604020202020204" charset="0"/>
      <p:bold r:id="rId60"/>
      <p:boldItalic r:id="rId61"/>
    </p:embeddedFont>
    <p:embeddedFont>
      <p:font typeface="Open Sans Light" panose="020B0306030504020204" pitchFamily="34" charset="0"/>
      <p:regular r:id="rId62"/>
      <p:bold r:id="rId63"/>
      <p:italic r:id="rId64"/>
      <p:boldItalic r:id="rId65"/>
    </p:embeddedFont>
    <p:embeddedFont>
      <p:font typeface="Open Sans" panose="020B0606030504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4AB6A3-D440-44B4-A11B-91108EA3C421}">
  <a:tblStyle styleId="{8F4AB6A3-D440-44B4-A11B-91108EA3C4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F2B8A60-7DC4-4080-895B-B82DAB39D23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14" autoAdjust="0"/>
  </p:normalViewPr>
  <p:slideViewPr>
    <p:cSldViewPr snapToGrid="0">
      <p:cViewPr varScale="1">
        <p:scale>
          <a:sx n="118" d="100"/>
          <a:sy n="118" d="100"/>
        </p:scale>
        <p:origin x="1326"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ed2b4b19d6_1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ed2b4b19d6_1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eb8e805176_3_1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eb8e805176_3_1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f0e033206f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f0e033206f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eb8e805176_3_1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eb8e805176_3_1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ec517e3dbc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ec517e3dbc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Catalyst receivers process GNSS signals in a software environment instead of a hard wired integrated circuit.</a:t>
            </a:r>
            <a:endParaRPr/>
          </a:p>
          <a:p>
            <a:pPr marL="0" lvl="0" indent="0" algn="l" rtl="0">
              <a:spcBef>
                <a:spcPts val="0"/>
              </a:spcBef>
              <a:spcAft>
                <a:spcPts val="0"/>
              </a:spcAft>
              <a:buNone/>
            </a:pPr>
            <a:endParaRPr/>
          </a:p>
          <a:p>
            <a:pPr marL="0" lvl="0" indent="0" algn="l" rtl="0">
              <a:spcBef>
                <a:spcPts val="0"/>
              </a:spcBef>
              <a:spcAft>
                <a:spcPts val="0"/>
              </a:spcAft>
              <a:buNone/>
            </a:pPr>
            <a:r>
              <a:rPr lang="en"/>
              <a:t>Efficient dynamic channels are controlled in the software.</a:t>
            </a:r>
            <a:endParaRPr/>
          </a:p>
          <a:p>
            <a:pPr marL="0" lvl="0" indent="0" algn="l" rtl="0">
              <a:spcBef>
                <a:spcPts val="0"/>
              </a:spcBef>
              <a:spcAft>
                <a:spcPts val="0"/>
              </a:spcAft>
              <a:buNone/>
            </a:pPr>
            <a:endParaRPr/>
          </a:p>
          <a:p>
            <a:pPr marL="0" lvl="0" indent="0" algn="l" rtl="0">
              <a:spcBef>
                <a:spcPts val="0"/>
              </a:spcBef>
              <a:spcAft>
                <a:spcPts val="0"/>
              </a:spcAft>
              <a:buNone/>
            </a:pPr>
            <a:r>
              <a:rPr lang="en"/>
              <a:t>Updating to the latest receiver functionality is simply a matter of downloading an OTA update.</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ed99a26593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ed99a2659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Advanced tracking and GNSS signal management delivers increased yield.</a:t>
            </a:r>
            <a:endParaRPr/>
          </a:p>
          <a:p>
            <a:pPr marL="0" lvl="0" indent="0" algn="l" rtl="0">
              <a:spcBef>
                <a:spcPts val="0"/>
              </a:spcBef>
              <a:spcAft>
                <a:spcPts val="0"/>
              </a:spcAft>
              <a:buNone/>
            </a:pPr>
            <a:endParaRPr/>
          </a:p>
          <a:p>
            <a:pPr marL="0" lvl="0" indent="0" algn="l" rtl="0">
              <a:spcBef>
                <a:spcPts val="0"/>
              </a:spcBef>
              <a:spcAft>
                <a:spcPts val="0"/>
              </a:spcAft>
              <a:buNone/>
            </a:pPr>
            <a:r>
              <a:rPr lang="en"/>
              <a:t>Advanced signal filtering and error modelling provide better protection against jamming and multipath errors.</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eb8e805176_3_2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eb8e805176_3_2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eb8e805176_3_3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eb8e805176_3_3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ed2fc0c8f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ed2fc0c8f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ec511d163f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ec511d163f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ec511d163f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3" name="Google Shape;1963;gec511d163f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ec66931467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ec66931467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0"/>
        <p:cNvGrpSpPr/>
        <p:nvPr/>
      </p:nvGrpSpPr>
      <p:grpSpPr>
        <a:xfrm>
          <a:off x="0" y="0"/>
          <a:ext cx="0" cy="0"/>
          <a:chOff x="0" y="0"/>
          <a:chExt cx="0" cy="0"/>
        </a:xfrm>
      </p:grpSpPr>
      <p:sp>
        <p:nvSpPr>
          <p:cNvPr id="2941" name="Google Shape;2941;gf0e033206f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2" name="Google Shape;2942;gf0e033206f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With DA2, the availability, precision and convergence speed of TCH's RTX-corrected solutions are significantly improved over DA1 due to improvements in antenna design and the introduction of Trimble ProPoint technology:</a:t>
            </a:r>
            <a:endParaRPr/>
          </a:p>
          <a:p>
            <a:pPr marL="0" lvl="0" indent="0" algn="l" rtl="0">
              <a:spcBef>
                <a:spcPts val="0"/>
              </a:spcBef>
              <a:spcAft>
                <a:spcPts val="0"/>
              </a:spcAft>
              <a:buClr>
                <a:schemeClr val="dk1"/>
              </a:buClr>
              <a:buSzPts val="1100"/>
              <a:buFont typeface="Arial"/>
              <a:buNone/>
            </a:pPr>
            <a:r>
              <a:rPr lang="en"/>
              <a:t>&lt;2cm within 1 minute in key regions. otherwise better 2cm in 3 minutes on average worldwide.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eb8e805176_3_9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eb8e805176_3_9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9"/>
        <p:cNvGrpSpPr/>
        <p:nvPr/>
      </p:nvGrpSpPr>
      <p:grpSpPr>
        <a:xfrm>
          <a:off x="0" y="0"/>
          <a:ext cx="0" cy="0"/>
          <a:chOff x="0" y="0"/>
          <a:chExt cx="0" cy="0"/>
        </a:xfrm>
      </p:grpSpPr>
      <p:sp>
        <p:nvSpPr>
          <p:cNvPr id="3860" name="Google Shape;3860;geb8e805176_3_3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1" name="Google Shape;3861;geb8e805176_3_3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DA2 with any* USB-compatible power pack or power source</a:t>
            </a:r>
            <a:endParaRPr/>
          </a:p>
          <a:p>
            <a:pPr marL="0" lvl="0" indent="0" algn="l" rtl="0">
              <a:spcBef>
                <a:spcPts val="0"/>
              </a:spcBef>
              <a:spcAft>
                <a:spcPts val="0"/>
              </a:spcAft>
              <a:buNone/>
            </a:pPr>
            <a:r>
              <a:rPr lang="en"/>
              <a:t>On the right you see DA2 standard USB power cable and ANKER Powercore Mini+ (12.1 Wh)</a:t>
            </a:r>
            <a:endParaRPr/>
          </a:p>
          <a:p>
            <a:pPr marL="0" lvl="0" indent="0" algn="l" rtl="0">
              <a:spcBef>
                <a:spcPts val="0"/>
              </a:spcBef>
              <a:spcAft>
                <a:spcPts val="0"/>
              </a:spcAft>
              <a:buNone/>
            </a:pPr>
            <a:endParaRPr/>
          </a:p>
          <a:p>
            <a:pPr marL="0" lvl="0" indent="0" algn="l" rtl="0">
              <a:spcBef>
                <a:spcPts val="0"/>
              </a:spcBef>
              <a:spcAft>
                <a:spcPts val="0"/>
              </a:spcAft>
              <a:buNone/>
            </a:pPr>
            <a:r>
              <a:rPr lang="en"/>
              <a:t>Any device supporting Power Delivery over USB functionality can power DA2 (e.g. TDC600, iPad Pro, most Android devices with USB-C). This configuration requires a DA2 to USB-C cable, sold-separately.</a:t>
            </a:r>
            <a:endParaRPr/>
          </a:p>
          <a:p>
            <a:pPr marL="0" lvl="0" indent="0" algn="l" rtl="0">
              <a:spcBef>
                <a:spcPts val="0"/>
              </a:spcBef>
              <a:spcAft>
                <a:spcPts val="0"/>
              </a:spcAft>
              <a:buNone/>
            </a:pPr>
            <a:endParaRPr/>
          </a:p>
          <a:p>
            <a:pPr marL="0" lvl="0" indent="0" algn="l" rtl="0">
              <a:spcBef>
                <a:spcPts val="0"/>
              </a:spcBef>
              <a:spcAft>
                <a:spcPts val="0"/>
              </a:spcAft>
              <a:buNone/>
            </a:pPr>
            <a:r>
              <a:rPr lang="en"/>
              <a:t>Run-time depends on numerous factors, including energy capacity &amp; efficiency of the power source, ambient temperature, and total power being drawn by the system...</a:t>
            </a:r>
            <a:endParaRPr/>
          </a:p>
          <a:p>
            <a:pPr marL="0" lvl="0" indent="0" algn="l" rtl="0">
              <a:spcBef>
                <a:spcPts val="0"/>
              </a:spcBef>
              <a:spcAft>
                <a:spcPts val="0"/>
              </a:spcAft>
              <a:buNone/>
            </a:pPr>
            <a:r>
              <a:rPr lang="en"/>
              <a:t>With Anker power core batteries between 4.5 and 6 hours or more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DA2 is equipped with a USB Type-A connector as standard. USB-C cable option required for most Android/iPad Pro devices and Power Banks with USB-C Power Delivery functionality. Power Delivery is not supported on Apple iPhone devices with Lightning connector.</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5"/>
        <p:cNvGrpSpPr/>
        <p:nvPr/>
      </p:nvGrpSpPr>
      <p:grpSpPr>
        <a:xfrm>
          <a:off x="0" y="0"/>
          <a:ext cx="0" cy="0"/>
          <a:chOff x="0" y="0"/>
          <a:chExt cx="0" cy="0"/>
        </a:xfrm>
      </p:grpSpPr>
      <p:sp>
        <p:nvSpPr>
          <p:cNvPr id="3886" name="Google Shape;3886;ged99a2659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7" name="Google Shape;3887;ged99a2659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0"/>
        <p:cNvGrpSpPr/>
        <p:nvPr/>
      </p:nvGrpSpPr>
      <p:grpSpPr>
        <a:xfrm>
          <a:off x="0" y="0"/>
          <a:ext cx="0" cy="0"/>
          <a:chOff x="0" y="0"/>
          <a:chExt cx="0" cy="0"/>
        </a:xfrm>
      </p:grpSpPr>
      <p:sp>
        <p:nvSpPr>
          <p:cNvPr id="3901" name="Google Shape;3901;geb8e805176_3_9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2" name="Google Shape;3902;geb8e805176_3_9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2"/>
        <p:cNvGrpSpPr/>
        <p:nvPr/>
      </p:nvGrpSpPr>
      <p:grpSpPr>
        <a:xfrm>
          <a:off x="0" y="0"/>
          <a:ext cx="0" cy="0"/>
          <a:chOff x="0" y="0"/>
          <a:chExt cx="0" cy="0"/>
        </a:xfrm>
      </p:grpSpPr>
      <p:sp>
        <p:nvSpPr>
          <p:cNvPr id="3913" name="Google Shape;3913;gec66931467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4" name="Google Shape;3914;gec66931467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Catalyst subscription tiers will be rebranded when DA2 is released</a:t>
            </a:r>
            <a:endParaRPr/>
          </a:p>
          <a:p>
            <a:pPr marL="0" lvl="0" indent="0" algn="l" rtl="0">
              <a:spcBef>
                <a:spcPts val="0"/>
              </a:spcBef>
              <a:spcAft>
                <a:spcPts val="0"/>
              </a:spcAft>
              <a:buNone/>
            </a:pPr>
            <a:r>
              <a:rPr lang="en"/>
              <a:t>New tiers and naming convey the accuracy “floors” more clearly</a:t>
            </a:r>
            <a:endParaRPr/>
          </a:p>
          <a:p>
            <a:pPr marL="0" lvl="0" indent="0" algn="l" rtl="0">
              <a:spcBef>
                <a:spcPts val="0"/>
              </a:spcBef>
              <a:spcAft>
                <a:spcPts val="0"/>
              </a:spcAft>
              <a:buNone/>
            </a:pPr>
            <a:r>
              <a:rPr lang="en"/>
              <a:t>All changes will be automatically adopted by existing customers</a:t>
            </a:r>
            <a:endParaRPr/>
          </a:p>
          <a:p>
            <a:pPr marL="0" lvl="0" indent="0" algn="l" rtl="0">
              <a:spcBef>
                <a:spcPts val="0"/>
              </a:spcBef>
              <a:spcAft>
                <a:spcPts val="0"/>
              </a:spcAft>
              <a:buNone/>
            </a:pPr>
            <a:r>
              <a:rPr lang="en"/>
              <a:t>Works for DA1 and DA2</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4"/>
        <p:cNvGrpSpPr/>
        <p:nvPr/>
      </p:nvGrpSpPr>
      <p:grpSpPr>
        <a:xfrm>
          <a:off x="0" y="0"/>
          <a:ext cx="0" cy="0"/>
          <a:chOff x="0" y="0"/>
          <a:chExt cx="0" cy="0"/>
        </a:xfrm>
      </p:grpSpPr>
      <p:sp>
        <p:nvSpPr>
          <p:cNvPr id="3935" name="Google Shape;3935;gec66931467_0_3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6" name="Google Shape;3936;gec66931467_0_3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8"/>
        <p:cNvGrpSpPr/>
        <p:nvPr/>
      </p:nvGrpSpPr>
      <p:grpSpPr>
        <a:xfrm>
          <a:off x="0" y="0"/>
          <a:ext cx="0" cy="0"/>
          <a:chOff x="0" y="0"/>
          <a:chExt cx="0" cy="0"/>
        </a:xfrm>
      </p:grpSpPr>
      <p:sp>
        <p:nvSpPr>
          <p:cNvPr id="3959" name="Google Shape;3959;gbecf46d0c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0" name="Google Shape;3960;gbecf46d0c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9"/>
        <p:cNvGrpSpPr/>
        <p:nvPr/>
      </p:nvGrpSpPr>
      <p:grpSpPr>
        <a:xfrm>
          <a:off x="0" y="0"/>
          <a:ext cx="0" cy="0"/>
          <a:chOff x="0" y="0"/>
          <a:chExt cx="0" cy="0"/>
        </a:xfrm>
      </p:grpSpPr>
      <p:sp>
        <p:nvSpPr>
          <p:cNvPr id="3970" name="Google Shape;3970;gec66931467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1" name="Google Shape;3971;gec66931467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Trimble TerraFlex is a cloud-based solution that provides you with the tools to streamline your data collection workflows and delivers high accuracy positioning when you need it. With TerraFlex, your entire organization becomes more efficient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Penmap is a powerful, yet incredibly straightforward, cloud-connected application for cadastral field surveying and high-accuracy GIS data collection. Whether working on the Windows or Android platform, Penmap is designed to provide both professional surveyors and field workers with a reliable and complete data collection application.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Trimble Mobile Manager (TMM)  is a configuration application for Trimble GNSS receivers as well as Trimble and Spectra Precision high accuracy handhelds. It is also a subscription licensing application for Trimble Catalyst GNSS services.</a:t>
            </a:r>
            <a:endParaRPr dirty="0"/>
          </a:p>
          <a:p>
            <a:pPr marL="0" lvl="0" indent="0" algn="l" rtl="0">
              <a:spcBef>
                <a:spcPts val="0"/>
              </a:spcBef>
              <a:spcAft>
                <a:spcPts val="0"/>
              </a:spcAft>
              <a:buNone/>
            </a:pPr>
            <a:r>
              <a:rPr lang="en" dirty="0"/>
              <a:t>Displays accuracy and quality control related information on the position</a:t>
            </a:r>
            <a:endParaRPr dirty="0"/>
          </a:p>
          <a:p>
            <a:pPr marL="0" lvl="0" indent="0" algn="l" rtl="0">
              <a:spcBef>
                <a:spcPts val="0"/>
              </a:spcBef>
              <a:spcAft>
                <a:spcPts val="0"/>
              </a:spcAft>
              <a:buNone/>
            </a:pPr>
            <a:r>
              <a:rPr lang="en" dirty="0"/>
              <a:t>Configure and apply real-time custom corrections for your GNSS receiver</a:t>
            </a:r>
            <a:endParaRPr dirty="0"/>
          </a:p>
          <a:p>
            <a:pPr marL="0" lvl="0" indent="0" algn="l" rtl="0">
              <a:spcBef>
                <a:spcPts val="0"/>
              </a:spcBef>
              <a:spcAft>
                <a:spcPts val="0"/>
              </a:spcAft>
              <a:buNone/>
            </a:pPr>
            <a:r>
              <a:rPr lang="en" dirty="0"/>
              <a:t>Location Extras pass on valuable GNSS metadata to Location Service via Mock Locations Provider</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Some Esri applications work out of the box, others require TMM.</a:t>
            </a:r>
            <a:endParaRPr dirty="0"/>
          </a:p>
          <a:p>
            <a:pPr marL="0" lvl="0" indent="0" algn="l" rtl="0">
              <a:spcBef>
                <a:spcPts val="0"/>
              </a:spcBef>
              <a:spcAft>
                <a:spcPts val="0"/>
              </a:spcAft>
              <a:buClr>
                <a:schemeClr val="dk1"/>
              </a:buClr>
              <a:buSzPts val="1100"/>
              <a:buFont typeface="Arial"/>
              <a:buNone/>
            </a:pPr>
            <a:r>
              <a:rPr lang="en" dirty="0"/>
              <a:t>Partner applications that have Catalyst integrated will require an update. (check with your app provider)</a:t>
            </a:r>
            <a:endParaRPr dirty="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6"/>
        <p:cNvGrpSpPr/>
        <p:nvPr/>
      </p:nvGrpSpPr>
      <p:grpSpPr>
        <a:xfrm>
          <a:off x="0" y="0"/>
          <a:ext cx="0" cy="0"/>
          <a:chOff x="0" y="0"/>
          <a:chExt cx="0" cy="0"/>
        </a:xfrm>
      </p:grpSpPr>
      <p:sp>
        <p:nvSpPr>
          <p:cNvPr id="3997" name="Google Shape;3997;ge6d46f472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8" name="Google Shape;3998;ge6d46f472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eb456af986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eb456af986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6"/>
        <p:cNvGrpSpPr/>
        <p:nvPr/>
      </p:nvGrpSpPr>
      <p:grpSpPr>
        <a:xfrm>
          <a:off x="0" y="0"/>
          <a:ext cx="0" cy="0"/>
          <a:chOff x="0" y="0"/>
          <a:chExt cx="0" cy="0"/>
        </a:xfrm>
      </p:grpSpPr>
      <p:sp>
        <p:nvSpPr>
          <p:cNvPr id="4007" name="Google Shape;4007;ged99a2659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8" name="Google Shape;4008;ged99a2659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5"/>
        <p:cNvGrpSpPr/>
        <p:nvPr/>
      </p:nvGrpSpPr>
      <p:grpSpPr>
        <a:xfrm>
          <a:off x="0" y="0"/>
          <a:ext cx="0" cy="0"/>
          <a:chOff x="0" y="0"/>
          <a:chExt cx="0" cy="0"/>
        </a:xfrm>
      </p:grpSpPr>
      <p:sp>
        <p:nvSpPr>
          <p:cNvPr id="4016" name="Google Shape;4016;gbecf46d0c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7" name="Google Shape;4017;gbecf46d0c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5"/>
        <p:cNvGrpSpPr/>
        <p:nvPr/>
      </p:nvGrpSpPr>
      <p:grpSpPr>
        <a:xfrm>
          <a:off x="0" y="0"/>
          <a:ext cx="0" cy="0"/>
          <a:chOff x="0" y="0"/>
          <a:chExt cx="0" cy="0"/>
        </a:xfrm>
      </p:grpSpPr>
      <p:sp>
        <p:nvSpPr>
          <p:cNvPr id="4026" name="Google Shape;4026;ge8645ea6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7" name="Google Shape;4027;ge8645ea6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with that, imagine,....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1"/>
        <p:cNvGrpSpPr/>
        <p:nvPr/>
      </p:nvGrpSpPr>
      <p:grpSpPr>
        <a:xfrm>
          <a:off x="0" y="0"/>
          <a:ext cx="0" cy="0"/>
          <a:chOff x="0" y="0"/>
          <a:chExt cx="0" cy="0"/>
        </a:xfrm>
      </p:grpSpPr>
      <p:sp>
        <p:nvSpPr>
          <p:cNvPr id="4062" name="Google Shape;4062;geb8dba22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3" name="Google Shape;4063;geb8dba22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8"/>
        <p:cNvGrpSpPr/>
        <p:nvPr/>
      </p:nvGrpSpPr>
      <p:grpSpPr>
        <a:xfrm>
          <a:off x="0" y="0"/>
          <a:ext cx="0" cy="0"/>
          <a:chOff x="0" y="0"/>
          <a:chExt cx="0" cy="0"/>
        </a:xfrm>
      </p:grpSpPr>
      <p:sp>
        <p:nvSpPr>
          <p:cNvPr id="4099" name="Google Shape;4099;gb20e06217c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0" name="Google Shape;4100;gb20e06217c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0e033206f_0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0e033206f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2"/>
        <p:cNvGrpSpPr/>
        <p:nvPr/>
      </p:nvGrpSpPr>
      <p:grpSpPr>
        <a:xfrm>
          <a:off x="0" y="0"/>
          <a:ext cx="0" cy="0"/>
          <a:chOff x="0" y="0"/>
          <a:chExt cx="0" cy="0"/>
        </a:xfrm>
      </p:grpSpPr>
      <p:sp>
        <p:nvSpPr>
          <p:cNvPr id="4153" name="Google Shape;4153;gef8251b66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4" name="Google Shape;4154;gef8251b66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4"/>
        <p:cNvGrpSpPr/>
        <p:nvPr/>
      </p:nvGrpSpPr>
      <p:grpSpPr>
        <a:xfrm>
          <a:off x="0" y="0"/>
          <a:ext cx="0" cy="0"/>
          <a:chOff x="0" y="0"/>
          <a:chExt cx="0" cy="0"/>
        </a:xfrm>
      </p:grpSpPr>
      <p:sp>
        <p:nvSpPr>
          <p:cNvPr id="4165" name="Google Shape;4165;gb255d01f33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6" name="Google Shape;4166;gb255d01f33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5"/>
        <p:cNvGrpSpPr/>
        <p:nvPr/>
      </p:nvGrpSpPr>
      <p:grpSpPr>
        <a:xfrm>
          <a:off x="0" y="0"/>
          <a:ext cx="0" cy="0"/>
          <a:chOff x="0" y="0"/>
          <a:chExt cx="0" cy="0"/>
        </a:xfrm>
      </p:grpSpPr>
      <p:sp>
        <p:nvSpPr>
          <p:cNvPr id="4176" name="Google Shape;4176;gef8251b66c_0_1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7" name="Google Shape;4177;gef8251b66c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2"/>
        <p:cNvGrpSpPr/>
        <p:nvPr/>
      </p:nvGrpSpPr>
      <p:grpSpPr>
        <a:xfrm>
          <a:off x="0" y="0"/>
          <a:ext cx="0" cy="0"/>
          <a:chOff x="0" y="0"/>
          <a:chExt cx="0" cy="0"/>
        </a:xfrm>
      </p:grpSpPr>
      <p:sp>
        <p:nvSpPr>
          <p:cNvPr id="4183" name="Google Shape;4183;gef8251b66c_0_1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4" name="Google Shape;4184;gef8251b66c_0_1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f0e03320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f0e03320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0"/>
        <p:cNvGrpSpPr/>
        <p:nvPr/>
      </p:nvGrpSpPr>
      <p:grpSpPr>
        <a:xfrm>
          <a:off x="0" y="0"/>
          <a:ext cx="0" cy="0"/>
          <a:chOff x="0" y="0"/>
          <a:chExt cx="0" cy="0"/>
        </a:xfrm>
      </p:grpSpPr>
      <p:sp>
        <p:nvSpPr>
          <p:cNvPr id="4191" name="Google Shape;4191;gef8251b66c_0_1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2" name="Google Shape;4192;gef8251b66c_0_1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2"/>
        <p:cNvGrpSpPr/>
        <p:nvPr/>
      </p:nvGrpSpPr>
      <p:grpSpPr>
        <a:xfrm>
          <a:off x="0" y="0"/>
          <a:ext cx="0" cy="0"/>
          <a:chOff x="0" y="0"/>
          <a:chExt cx="0" cy="0"/>
        </a:xfrm>
      </p:grpSpPr>
      <p:sp>
        <p:nvSpPr>
          <p:cNvPr id="4203" name="Google Shape;4203;geb8e805176_3_3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4" name="Google Shape;4204;geb8e805176_3_3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ef8251b66c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ef8251b66c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1"/>
        <p:cNvGrpSpPr/>
        <p:nvPr/>
      </p:nvGrpSpPr>
      <p:grpSpPr>
        <a:xfrm>
          <a:off x="0" y="0"/>
          <a:ext cx="0" cy="0"/>
          <a:chOff x="0" y="0"/>
          <a:chExt cx="0" cy="0"/>
        </a:xfrm>
      </p:grpSpPr>
      <p:sp>
        <p:nvSpPr>
          <p:cNvPr id="4222" name="Google Shape;4222;gf0e033206f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3" name="Google Shape;4223;gf0e033206f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7"/>
        <p:cNvGrpSpPr/>
        <p:nvPr/>
      </p:nvGrpSpPr>
      <p:grpSpPr>
        <a:xfrm>
          <a:off x="0" y="0"/>
          <a:ext cx="0" cy="0"/>
          <a:chOff x="0" y="0"/>
          <a:chExt cx="0" cy="0"/>
        </a:xfrm>
      </p:grpSpPr>
      <p:sp>
        <p:nvSpPr>
          <p:cNvPr id="4228" name="Google Shape;4228;gf0e033206f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9" name="Google Shape;4229;gf0e033206f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3"/>
        <p:cNvGrpSpPr/>
        <p:nvPr/>
      </p:nvGrpSpPr>
      <p:grpSpPr>
        <a:xfrm>
          <a:off x="0" y="0"/>
          <a:ext cx="0" cy="0"/>
          <a:chOff x="0" y="0"/>
          <a:chExt cx="0" cy="0"/>
        </a:xfrm>
      </p:grpSpPr>
      <p:sp>
        <p:nvSpPr>
          <p:cNvPr id="4234" name="Google Shape;4234;gf0e033206f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5" name="Google Shape;4235;gf0e033206f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9"/>
        <p:cNvGrpSpPr/>
        <p:nvPr/>
      </p:nvGrpSpPr>
      <p:grpSpPr>
        <a:xfrm>
          <a:off x="0" y="0"/>
          <a:ext cx="0" cy="0"/>
          <a:chOff x="0" y="0"/>
          <a:chExt cx="0" cy="0"/>
        </a:xfrm>
      </p:grpSpPr>
      <p:sp>
        <p:nvSpPr>
          <p:cNvPr id="4240" name="Google Shape;4240;gf0e033206f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1" name="Google Shape;4241;gf0e033206f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1"/>
        <p:cNvGrpSpPr/>
        <p:nvPr/>
      </p:nvGrpSpPr>
      <p:grpSpPr>
        <a:xfrm>
          <a:off x="0" y="0"/>
          <a:ext cx="0" cy="0"/>
          <a:chOff x="0" y="0"/>
          <a:chExt cx="0" cy="0"/>
        </a:xfrm>
      </p:grpSpPr>
      <p:sp>
        <p:nvSpPr>
          <p:cNvPr id="4072" name="Google Shape;4072;gf0e033206f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3" name="Google Shape;4073;gf0e033206f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solution enables a customer to subscribe to the Catalyst service in order to enable the GNSS receiver to operate at a level of accuracy related to their subscription level. </a:t>
            </a:r>
            <a:endParaRPr/>
          </a:p>
          <a:p>
            <a:pPr marL="0" lvl="0" indent="0" algn="l" rtl="0">
              <a:spcBef>
                <a:spcPts val="0"/>
              </a:spcBef>
              <a:spcAft>
                <a:spcPts val="0"/>
              </a:spcAft>
              <a:buNone/>
            </a:pPr>
            <a:endParaRPr/>
          </a:p>
          <a:p>
            <a:pPr marL="0" lvl="0" indent="0" algn="l" rtl="0">
              <a:spcBef>
                <a:spcPts val="0"/>
              </a:spcBef>
              <a:spcAft>
                <a:spcPts val="0"/>
              </a:spcAft>
              <a:buNone/>
            </a:pPr>
            <a:r>
              <a:rPr lang="en"/>
              <a:t>Catalyst consists of the DA2 receiver, a power bank of your choice, any Android or iOS device, and your application.</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dbf534fa9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dbf534fa9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ef8251b66c_0_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ef8251b66c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GPS correction provided by </a:t>
            </a:r>
            <a:endParaRPr/>
          </a:p>
          <a:p>
            <a:pPr marL="0" lvl="0" indent="0" algn="l" rtl="0">
              <a:spcBef>
                <a:spcPts val="0"/>
              </a:spcBef>
              <a:spcAft>
                <a:spcPts val="0"/>
              </a:spcAft>
              <a:buNone/>
            </a:pPr>
            <a:r>
              <a:rPr lang="en"/>
              <a:t>the Trimble Corrections Hub (TCH)  are needed to improve raw GPS satellite data </a:t>
            </a:r>
            <a:endParaRPr/>
          </a:p>
          <a:p>
            <a:pPr marL="0" lvl="0" indent="0" algn="l" rtl="0">
              <a:spcBef>
                <a:spcPts val="0"/>
              </a:spcBef>
              <a:spcAft>
                <a:spcPts val="0"/>
              </a:spcAft>
              <a:buNone/>
            </a:pPr>
            <a:r>
              <a:rPr lang="en"/>
              <a:t>from uncontrolled meters accuracy </a:t>
            </a:r>
            <a:endParaRPr/>
          </a:p>
          <a:p>
            <a:pPr marL="0" lvl="0" indent="0" algn="l" rtl="0">
              <a:spcBef>
                <a:spcPts val="0"/>
              </a:spcBef>
              <a:spcAft>
                <a:spcPts val="0"/>
              </a:spcAft>
              <a:buNone/>
            </a:pPr>
            <a:r>
              <a:rPr lang="en"/>
              <a:t>to the desired accuracy level.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f0e033206f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f0e033206f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traditional receiver requires a separate correction service</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eb8e805176_3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eb8e805176_3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A"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3210750"/>
            <a:ext cx="9144000" cy="193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title"/>
          </p:nvPr>
        </p:nvSpPr>
        <p:spPr>
          <a:xfrm>
            <a:off x="676650" y="1932750"/>
            <a:ext cx="7784100" cy="1278000"/>
          </a:xfrm>
          <a:prstGeom prst="rect">
            <a:avLst/>
          </a:prstGeom>
          <a:solidFill>
            <a:schemeClr val="accent2"/>
          </a:solidFill>
        </p:spPr>
        <p:txBody>
          <a:bodyPr spcFirstLastPara="1" wrap="square" lIns="320025" tIns="91425" rIns="3200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 name="Google Shape;12;p2"/>
          <p:cNvSpPr txBox="1">
            <a:spLocks noGrp="1"/>
          </p:cNvSpPr>
          <p:nvPr>
            <p:ph type="subTitle" idx="1"/>
          </p:nvPr>
        </p:nvSpPr>
        <p:spPr>
          <a:xfrm>
            <a:off x="676650" y="3209550"/>
            <a:ext cx="7790400" cy="1279200"/>
          </a:xfrm>
          <a:prstGeom prst="rect">
            <a:avLst/>
          </a:prstGeom>
          <a:solidFill>
            <a:schemeClr val="accent2"/>
          </a:solidFill>
        </p:spPr>
        <p:txBody>
          <a:bodyPr spcFirstLastPara="1" wrap="square" lIns="320025" tIns="228600" rIns="320025" bIns="91425" anchor="t" anchorCtr="0">
            <a:noAutofit/>
          </a:bodyPr>
          <a:lstStyle>
            <a:lvl1pPr lvl="0">
              <a:spcBef>
                <a:spcPts val="0"/>
              </a:spcBef>
              <a:spcAft>
                <a:spcPts val="0"/>
              </a:spcAft>
              <a:buClr>
                <a:schemeClr val="lt1"/>
              </a:buClr>
              <a:buSzPts val="1800"/>
              <a:buNone/>
              <a:defRPr>
                <a:solidFill>
                  <a:schemeClr val="lt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3" name="Google Shape;13;p2"/>
          <p:cNvSpPr txBox="1">
            <a:spLocks noGrp="1"/>
          </p:cNvSpPr>
          <p:nvPr>
            <p:ph type="subTitle" idx="2"/>
          </p:nvPr>
        </p:nvSpPr>
        <p:spPr>
          <a:xfrm>
            <a:off x="676650" y="1286425"/>
            <a:ext cx="7784100" cy="674400"/>
          </a:xfrm>
          <a:prstGeom prst="rect">
            <a:avLst/>
          </a:prstGeom>
          <a:solidFill>
            <a:schemeClr val="accent2"/>
          </a:solidFill>
        </p:spPr>
        <p:txBody>
          <a:bodyPr spcFirstLastPara="1" wrap="square" lIns="228600" tIns="228600" rIns="228600" bIns="228600" anchor="ctr" anchorCtr="0">
            <a:noAutofit/>
          </a:bodyPr>
          <a:lstStyle>
            <a:lvl1pPr lvl="0" algn="r">
              <a:lnSpc>
                <a:spcPct val="100000"/>
              </a:lnSpc>
              <a:spcBef>
                <a:spcPts val="0"/>
              </a:spcBef>
              <a:spcAft>
                <a:spcPts val="0"/>
              </a:spcAft>
              <a:buClr>
                <a:schemeClr val="lt1"/>
              </a:buClr>
              <a:buSzPts val="1200"/>
              <a:buNone/>
              <a:defRPr sz="1200">
                <a:solidFill>
                  <a:schemeClr val="lt1"/>
                </a:solidFill>
              </a:defRPr>
            </a:lvl1pPr>
            <a:lvl2pPr lvl="1" algn="r">
              <a:spcBef>
                <a:spcPts val="0"/>
              </a:spcBef>
              <a:spcAft>
                <a:spcPts val="0"/>
              </a:spcAft>
              <a:buClr>
                <a:schemeClr val="lt1"/>
              </a:buClr>
              <a:buSzPts val="1400"/>
              <a:buNone/>
              <a:defRPr>
                <a:solidFill>
                  <a:schemeClr val="lt1"/>
                </a:solidFill>
              </a:defRPr>
            </a:lvl2pPr>
            <a:lvl3pPr lvl="2" algn="r">
              <a:spcBef>
                <a:spcPts val="1600"/>
              </a:spcBef>
              <a:spcAft>
                <a:spcPts val="0"/>
              </a:spcAft>
              <a:buClr>
                <a:schemeClr val="lt1"/>
              </a:buClr>
              <a:buSzPts val="1400"/>
              <a:buNone/>
              <a:defRPr>
                <a:solidFill>
                  <a:schemeClr val="lt1"/>
                </a:solidFill>
              </a:defRPr>
            </a:lvl3pPr>
            <a:lvl4pPr lvl="3" algn="r">
              <a:spcBef>
                <a:spcPts val="1600"/>
              </a:spcBef>
              <a:spcAft>
                <a:spcPts val="0"/>
              </a:spcAft>
              <a:buClr>
                <a:schemeClr val="lt1"/>
              </a:buClr>
              <a:buSzPts val="1400"/>
              <a:buNone/>
              <a:defRPr>
                <a:solidFill>
                  <a:schemeClr val="lt1"/>
                </a:solidFill>
              </a:defRPr>
            </a:lvl4pPr>
            <a:lvl5pPr lvl="4" algn="r">
              <a:spcBef>
                <a:spcPts val="1600"/>
              </a:spcBef>
              <a:spcAft>
                <a:spcPts val="0"/>
              </a:spcAft>
              <a:buClr>
                <a:schemeClr val="lt1"/>
              </a:buClr>
              <a:buSzPts val="1400"/>
              <a:buNone/>
              <a:defRPr>
                <a:solidFill>
                  <a:schemeClr val="lt1"/>
                </a:solidFill>
              </a:defRPr>
            </a:lvl5pPr>
            <a:lvl6pPr lvl="5" algn="r">
              <a:spcBef>
                <a:spcPts val="1600"/>
              </a:spcBef>
              <a:spcAft>
                <a:spcPts val="0"/>
              </a:spcAft>
              <a:buClr>
                <a:schemeClr val="lt1"/>
              </a:buClr>
              <a:buSzPts val="1400"/>
              <a:buNone/>
              <a:defRPr>
                <a:solidFill>
                  <a:schemeClr val="lt1"/>
                </a:solidFill>
              </a:defRPr>
            </a:lvl6pPr>
            <a:lvl7pPr lvl="6" algn="r">
              <a:spcBef>
                <a:spcPts val="1600"/>
              </a:spcBef>
              <a:spcAft>
                <a:spcPts val="0"/>
              </a:spcAft>
              <a:buClr>
                <a:schemeClr val="lt1"/>
              </a:buClr>
              <a:buSzPts val="1400"/>
              <a:buNone/>
              <a:defRPr>
                <a:solidFill>
                  <a:schemeClr val="lt1"/>
                </a:solidFill>
              </a:defRPr>
            </a:lvl7pPr>
            <a:lvl8pPr lvl="7" algn="r">
              <a:spcBef>
                <a:spcPts val="1600"/>
              </a:spcBef>
              <a:spcAft>
                <a:spcPts val="0"/>
              </a:spcAft>
              <a:buClr>
                <a:schemeClr val="lt1"/>
              </a:buClr>
              <a:buSzPts val="1400"/>
              <a:buNone/>
              <a:defRPr>
                <a:solidFill>
                  <a:schemeClr val="lt1"/>
                </a:solidFill>
              </a:defRPr>
            </a:lvl8pPr>
            <a:lvl9pPr lvl="8" algn="r">
              <a:spcBef>
                <a:spcPts val="1600"/>
              </a:spcBef>
              <a:spcAft>
                <a:spcPts val="1600"/>
              </a:spcAft>
              <a:buClr>
                <a:schemeClr val="lt1"/>
              </a:buClr>
              <a:buSzPts val="1400"/>
              <a:buNone/>
              <a:defRPr>
                <a:solidFill>
                  <a:schemeClr val="lt1"/>
                </a:solidFill>
              </a:defRPr>
            </a:lvl9pPr>
          </a:lstStyle>
          <a:p>
            <a:endParaRPr/>
          </a:p>
        </p:txBody>
      </p:sp>
      <p:sp>
        <p:nvSpPr>
          <p:cNvPr id="14" name="Google Shape;14;p2"/>
          <p:cNvSpPr/>
          <p:nvPr/>
        </p:nvSpPr>
        <p:spPr>
          <a:xfrm>
            <a:off x="103630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6" name="Google Shape;16;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chemeClr val="dk1"/>
                </a:solidFill>
                <a:latin typeface="Open Sans"/>
                <a:ea typeface="Open Sans"/>
                <a:cs typeface="Open Sans"/>
                <a:sym typeface="Open Sans"/>
              </a:defRPr>
            </a:lvl1pPr>
            <a:lvl2pPr lvl="1">
              <a:buNone/>
              <a:defRPr sz="1300">
                <a:solidFill>
                  <a:schemeClr val="dk1"/>
                </a:solidFill>
                <a:latin typeface="Open Sans"/>
                <a:ea typeface="Open Sans"/>
                <a:cs typeface="Open Sans"/>
                <a:sym typeface="Open Sans"/>
              </a:defRPr>
            </a:lvl2pPr>
            <a:lvl3pPr lvl="2">
              <a:buNone/>
              <a:defRPr sz="1300">
                <a:solidFill>
                  <a:schemeClr val="dk1"/>
                </a:solidFill>
                <a:latin typeface="Open Sans"/>
                <a:ea typeface="Open Sans"/>
                <a:cs typeface="Open Sans"/>
                <a:sym typeface="Open Sans"/>
              </a:defRPr>
            </a:lvl3pPr>
            <a:lvl4pPr lvl="3">
              <a:buNone/>
              <a:defRPr sz="1300">
                <a:solidFill>
                  <a:schemeClr val="dk1"/>
                </a:solidFill>
                <a:latin typeface="Open Sans"/>
                <a:ea typeface="Open Sans"/>
                <a:cs typeface="Open Sans"/>
                <a:sym typeface="Open Sans"/>
              </a:defRPr>
            </a:lvl4pPr>
            <a:lvl5pPr lvl="4">
              <a:buNone/>
              <a:defRPr sz="1300">
                <a:solidFill>
                  <a:schemeClr val="dk1"/>
                </a:solidFill>
                <a:latin typeface="Open Sans"/>
                <a:ea typeface="Open Sans"/>
                <a:cs typeface="Open Sans"/>
                <a:sym typeface="Open Sans"/>
              </a:defRPr>
            </a:lvl5pPr>
            <a:lvl6pPr lvl="5">
              <a:buNone/>
              <a:defRPr sz="1300">
                <a:solidFill>
                  <a:schemeClr val="dk1"/>
                </a:solidFill>
                <a:latin typeface="Open Sans"/>
                <a:ea typeface="Open Sans"/>
                <a:cs typeface="Open Sans"/>
                <a:sym typeface="Open Sans"/>
              </a:defRPr>
            </a:lvl6pPr>
            <a:lvl7pPr lvl="6">
              <a:buNone/>
              <a:defRPr sz="1300">
                <a:solidFill>
                  <a:schemeClr val="dk1"/>
                </a:solidFill>
                <a:latin typeface="Open Sans"/>
                <a:ea typeface="Open Sans"/>
                <a:cs typeface="Open Sans"/>
                <a:sym typeface="Open Sans"/>
              </a:defRPr>
            </a:lvl7pPr>
            <a:lvl8pPr lvl="7">
              <a:buNone/>
              <a:defRPr sz="1300">
                <a:solidFill>
                  <a:schemeClr val="dk1"/>
                </a:solidFill>
                <a:latin typeface="Open Sans"/>
                <a:ea typeface="Open Sans"/>
                <a:cs typeface="Open Sans"/>
                <a:sym typeface="Open Sans"/>
              </a:defRPr>
            </a:lvl8pPr>
            <a:lvl9pPr lvl="8">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a:alphaModFix/>
          </a:blip>
          <a:stretch>
            <a:fillRect/>
          </a:stretch>
        </p:blipFill>
        <p:spPr>
          <a:xfrm>
            <a:off x="8010147" y="4709200"/>
            <a:ext cx="914400" cy="2224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CUSTOM_1_1_1_1_2">
    <p:bg>
      <p:bgPr>
        <a:solidFill>
          <a:schemeClr val="dk1"/>
        </a:solidFill>
        <a:effectLst/>
      </p:bgPr>
    </p:bg>
    <p:spTree>
      <p:nvGrpSpPr>
        <p:cNvPr id="1" name="Shape 110"/>
        <p:cNvGrpSpPr/>
        <p:nvPr/>
      </p:nvGrpSpPr>
      <p:grpSpPr>
        <a:xfrm>
          <a:off x="0" y="0"/>
          <a:ext cx="0" cy="0"/>
          <a:chOff x="0" y="0"/>
          <a:chExt cx="0" cy="0"/>
        </a:xfrm>
      </p:grpSpPr>
      <p:sp>
        <p:nvSpPr>
          <p:cNvPr id="111" name="Google Shape;111;p11"/>
          <p:cNvSpPr/>
          <p:nvPr/>
        </p:nvSpPr>
        <p:spPr>
          <a:xfrm>
            <a:off x="676500" y="655325"/>
            <a:ext cx="7799700" cy="38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13" name="Google Shape;113;p11"/>
          <p:cNvSpPr txBox="1">
            <a:spLocks noGrp="1"/>
          </p:cNvSpPr>
          <p:nvPr>
            <p:ph type="subTitle" idx="1"/>
          </p:nvPr>
        </p:nvSpPr>
        <p:spPr>
          <a:xfrm>
            <a:off x="67660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2400"/>
              <a:buNone/>
              <a:defRPr sz="2400" i="1">
                <a:solidFill>
                  <a:schemeClr val="lt1"/>
                </a:solidFill>
              </a:defRPr>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114" name="Google Shape;114;p11"/>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1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16" name="Google Shape;116;p1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 Light">
  <p:cSld name="CUSTOM_4_2_1">
    <p:bg>
      <p:bgPr>
        <a:solidFill>
          <a:schemeClr val="lt2"/>
        </a:solidFill>
        <a:effectLst/>
      </p:bgPr>
    </p:bg>
    <p:spTree>
      <p:nvGrpSpPr>
        <p:cNvPr id="1" name="Shape 946"/>
        <p:cNvGrpSpPr/>
        <p:nvPr/>
      </p:nvGrpSpPr>
      <p:grpSpPr>
        <a:xfrm>
          <a:off x="0" y="0"/>
          <a:ext cx="0" cy="0"/>
          <a:chOff x="0" y="0"/>
          <a:chExt cx="0" cy="0"/>
        </a:xfrm>
      </p:grpSpPr>
      <p:sp>
        <p:nvSpPr>
          <p:cNvPr id="947" name="Google Shape;947;p103"/>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948" name="Google Shape;948;p103"/>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9" name="Google Shape;949;p10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950" name="Google Shape;950;p103"/>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 Centered - Light">
  <p:cSld name="CUSTOM_4_2_1_1">
    <p:bg>
      <p:bgPr>
        <a:solidFill>
          <a:schemeClr val="lt2"/>
        </a:solidFill>
        <a:effectLst/>
      </p:bgPr>
    </p:bg>
    <p:spTree>
      <p:nvGrpSpPr>
        <p:cNvPr id="1" name="Shape 951"/>
        <p:cNvGrpSpPr/>
        <p:nvPr/>
      </p:nvGrpSpPr>
      <p:grpSpPr>
        <a:xfrm>
          <a:off x="0" y="0"/>
          <a:ext cx="0" cy="0"/>
          <a:chOff x="0" y="0"/>
          <a:chExt cx="0" cy="0"/>
        </a:xfrm>
      </p:grpSpPr>
      <p:sp>
        <p:nvSpPr>
          <p:cNvPr id="952" name="Google Shape;952;p10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953" name="Google Shape;953;p104"/>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54" name="Google Shape;954;p10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955" name="Google Shape;955;p104"/>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
  <p:cSld name="CUSTOM_4_1">
    <p:bg>
      <p:bgPr>
        <a:solidFill>
          <a:schemeClr val="dk1"/>
        </a:solidFill>
        <a:effectLst/>
      </p:bgPr>
    </p:bg>
    <p:spTree>
      <p:nvGrpSpPr>
        <p:cNvPr id="1" name="Shape 956"/>
        <p:cNvGrpSpPr/>
        <p:nvPr/>
      </p:nvGrpSpPr>
      <p:grpSpPr>
        <a:xfrm>
          <a:off x="0" y="0"/>
          <a:ext cx="0" cy="0"/>
          <a:chOff x="0" y="0"/>
          <a:chExt cx="0" cy="0"/>
        </a:xfrm>
      </p:grpSpPr>
      <p:sp>
        <p:nvSpPr>
          <p:cNvPr id="957" name="Google Shape;957;p105"/>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58" name="Google Shape;958;p105"/>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59" name="Google Shape;959;p105"/>
          <p:cNvSpPr txBox="1">
            <a:spLocks noGrp="1"/>
          </p:cNvSpPr>
          <p:nvPr>
            <p:ph type="body" idx="2"/>
          </p:nvPr>
        </p:nvSpPr>
        <p:spPr>
          <a:xfrm>
            <a:off x="676675" y="1609400"/>
            <a:ext cx="3895200" cy="28800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960" name="Google Shape;960;p105"/>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61" name="Google Shape;961;p10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962" name="Google Shape;962;p105"/>
          <p:cNvSpPr txBox="1">
            <a:spLocks noGrp="1"/>
          </p:cNvSpPr>
          <p:nvPr>
            <p:ph type="body" idx="3"/>
          </p:nvPr>
        </p:nvSpPr>
        <p:spPr>
          <a:xfrm>
            <a:off x="4572075" y="1609400"/>
            <a:ext cx="3895200" cy="28800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963" name="Google Shape;963;p10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 - Light">
  <p:cSld name="CUSTOM_4_1_3">
    <p:bg>
      <p:bgPr>
        <a:solidFill>
          <a:schemeClr val="lt2"/>
        </a:solidFill>
        <a:effectLst/>
      </p:bgPr>
    </p:bg>
    <p:spTree>
      <p:nvGrpSpPr>
        <p:cNvPr id="1" name="Shape 964"/>
        <p:cNvGrpSpPr/>
        <p:nvPr/>
      </p:nvGrpSpPr>
      <p:grpSpPr>
        <a:xfrm>
          <a:off x="0" y="0"/>
          <a:ext cx="0" cy="0"/>
          <a:chOff x="0" y="0"/>
          <a:chExt cx="0" cy="0"/>
        </a:xfrm>
      </p:grpSpPr>
      <p:sp>
        <p:nvSpPr>
          <p:cNvPr id="965" name="Google Shape;965;p106"/>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966" name="Google Shape;966;p106"/>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67" name="Google Shape;967;p106"/>
          <p:cNvSpPr txBox="1">
            <a:spLocks noGrp="1"/>
          </p:cNvSpPr>
          <p:nvPr>
            <p:ph type="body" idx="2"/>
          </p:nvPr>
        </p:nvSpPr>
        <p:spPr>
          <a:xfrm>
            <a:off x="676675" y="1609400"/>
            <a:ext cx="3895200" cy="28800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968" name="Google Shape;968;p106"/>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9" name="Google Shape;969;p106"/>
          <p:cNvSpPr txBox="1">
            <a:spLocks noGrp="1"/>
          </p:cNvSpPr>
          <p:nvPr>
            <p:ph type="body" idx="3"/>
          </p:nvPr>
        </p:nvSpPr>
        <p:spPr>
          <a:xfrm>
            <a:off x="4572075" y="1609400"/>
            <a:ext cx="3895200" cy="28800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970" name="Google Shape;970;p10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971" name="Google Shape;971;p106"/>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CUSTOM_4_1_2">
    <p:bg>
      <p:bgPr>
        <a:solidFill>
          <a:schemeClr val="dk1"/>
        </a:solidFill>
        <a:effectLst/>
      </p:bgPr>
    </p:bg>
    <p:spTree>
      <p:nvGrpSpPr>
        <p:cNvPr id="1" name="Shape 972"/>
        <p:cNvGrpSpPr/>
        <p:nvPr/>
      </p:nvGrpSpPr>
      <p:grpSpPr>
        <a:xfrm>
          <a:off x="0" y="0"/>
          <a:ext cx="0" cy="0"/>
          <a:chOff x="0" y="0"/>
          <a:chExt cx="0" cy="0"/>
        </a:xfrm>
      </p:grpSpPr>
      <p:sp>
        <p:nvSpPr>
          <p:cNvPr id="973" name="Google Shape;973;p107"/>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974" name="Google Shape;974;p107"/>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975" name="Google Shape;975;p107"/>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6" name="Google Shape;976;p10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977" name="Google Shape;977;p10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 Light">
  <p:cSld name="CUSTOM_4_1_2_1">
    <p:bg>
      <p:bgPr>
        <a:solidFill>
          <a:schemeClr val="lt2"/>
        </a:solidFill>
        <a:effectLst/>
      </p:bgPr>
    </p:bg>
    <p:spTree>
      <p:nvGrpSpPr>
        <p:cNvPr id="1" name="Shape 978"/>
        <p:cNvGrpSpPr/>
        <p:nvPr/>
      </p:nvGrpSpPr>
      <p:grpSpPr>
        <a:xfrm>
          <a:off x="0" y="0"/>
          <a:ext cx="0" cy="0"/>
          <a:chOff x="0" y="0"/>
          <a:chExt cx="0" cy="0"/>
        </a:xfrm>
      </p:grpSpPr>
      <p:sp>
        <p:nvSpPr>
          <p:cNvPr id="979" name="Google Shape;979;p108"/>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sp>
        <p:nvSpPr>
          <p:cNvPr id="980" name="Google Shape;980;p108"/>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981" name="Google Shape;981;p108"/>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983" name="Google Shape;983;p108"/>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w/ Two Column + Sub-head">
  <p:cSld name="CUSTOM_4_1_1">
    <p:bg>
      <p:bgPr>
        <a:solidFill>
          <a:schemeClr val="dk1"/>
        </a:solidFill>
        <a:effectLst/>
      </p:bgPr>
    </p:bg>
    <p:spTree>
      <p:nvGrpSpPr>
        <p:cNvPr id="1" name="Shape 984"/>
        <p:cNvGrpSpPr/>
        <p:nvPr/>
      </p:nvGrpSpPr>
      <p:grpSpPr>
        <a:xfrm>
          <a:off x="0" y="0"/>
          <a:ext cx="0" cy="0"/>
          <a:chOff x="0" y="0"/>
          <a:chExt cx="0" cy="0"/>
        </a:xfrm>
      </p:grpSpPr>
      <p:sp>
        <p:nvSpPr>
          <p:cNvPr id="985" name="Google Shape;985;p109"/>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86" name="Google Shape;986;p109"/>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400"/>
              <a:buNone/>
              <a:defRPr sz="2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87" name="Google Shape;987;p109"/>
          <p:cNvSpPr txBox="1">
            <a:spLocks noGrp="1"/>
          </p:cNvSpPr>
          <p:nvPr>
            <p:ph type="body" idx="2"/>
          </p:nvPr>
        </p:nvSpPr>
        <p:spPr>
          <a:xfrm>
            <a:off x="676675" y="2571750"/>
            <a:ext cx="3895200" cy="19176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988" name="Google Shape;988;p109"/>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89" name="Google Shape;989;p10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990" name="Google Shape;990;p109"/>
          <p:cNvSpPr txBox="1">
            <a:spLocks noGrp="1"/>
          </p:cNvSpPr>
          <p:nvPr>
            <p:ph type="body" idx="3"/>
          </p:nvPr>
        </p:nvSpPr>
        <p:spPr>
          <a:xfrm>
            <a:off x="4572075" y="2571750"/>
            <a:ext cx="3895200" cy="19176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991" name="Google Shape;991;p109"/>
          <p:cNvSpPr txBox="1">
            <a:spLocks noGrp="1"/>
          </p:cNvSpPr>
          <p:nvPr>
            <p:ph type="subTitle" idx="4"/>
          </p:nvPr>
        </p:nvSpPr>
        <p:spPr>
          <a:xfrm>
            <a:off x="676575" y="1929375"/>
            <a:ext cx="3895500" cy="642300"/>
          </a:xfrm>
          <a:prstGeom prst="rect">
            <a:avLst/>
          </a:prstGeom>
        </p:spPr>
        <p:txBody>
          <a:bodyPr spcFirstLastPara="1" wrap="square" lIns="0" tIns="0" rIns="320025" bIns="0" anchor="b" anchorCtr="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992" name="Google Shape;992;p109"/>
          <p:cNvSpPr txBox="1">
            <a:spLocks noGrp="1"/>
          </p:cNvSpPr>
          <p:nvPr>
            <p:ph type="subTitle" idx="5"/>
          </p:nvPr>
        </p:nvSpPr>
        <p:spPr>
          <a:xfrm>
            <a:off x="4562275" y="1929375"/>
            <a:ext cx="38955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993" name="Google Shape;993;p10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w/ Two Column + Sub-head - Light">
  <p:cSld name="CUSTOM_4_1_1_2">
    <p:bg>
      <p:bgPr>
        <a:solidFill>
          <a:schemeClr val="lt2"/>
        </a:solidFill>
        <a:effectLst/>
      </p:bgPr>
    </p:bg>
    <p:spTree>
      <p:nvGrpSpPr>
        <p:cNvPr id="1" name="Shape 994"/>
        <p:cNvGrpSpPr/>
        <p:nvPr/>
      </p:nvGrpSpPr>
      <p:grpSpPr>
        <a:xfrm>
          <a:off x="0" y="0"/>
          <a:ext cx="0" cy="0"/>
          <a:chOff x="0" y="0"/>
          <a:chExt cx="0" cy="0"/>
        </a:xfrm>
      </p:grpSpPr>
      <p:sp>
        <p:nvSpPr>
          <p:cNvPr id="995" name="Google Shape;995;p110"/>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996" name="Google Shape;996;p110"/>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97" name="Google Shape;997;p110"/>
          <p:cNvSpPr txBox="1">
            <a:spLocks noGrp="1"/>
          </p:cNvSpPr>
          <p:nvPr>
            <p:ph type="body" idx="2"/>
          </p:nvPr>
        </p:nvSpPr>
        <p:spPr>
          <a:xfrm>
            <a:off x="676675" y="2571750"/>
            <a:ext cx="3895200" cy="19176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998" name="Google Shape;998;p110"/>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9" name="Google Shape;999;p110"/>
          <p:cNvSpPr txBox="1">
            <a:spLocks noGrp="1"/>
          </p:cNvSpPr>
          <p:nvPr>
            <p:ph type="body" idx="3"/>
          </p:nvPr>
        </p:nvSpPr>
        <p:spPr>
          <a:xfrm>
            <a:off x="4572075" y="2571750"/>
            <a:ext cx="3895200" cy="19176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1000" name="Google Shape;1000;p110"/>
          <p:cNvSpPr txBox="1">
            <a:spLocks noGrp="1"/>
          </p:cNvSpPr>
          <p:nvPr>
            <p:ph type="subTitle" idx="4"/>
          </p:nvPr>
        </p:nvSpPr>
        <p:spPr>
          <a:xfrm>
            <a:off x="676575" y="1929375"/>
            <a:ext cx="3895500" cy="642300"/>
          </a:xfrm>
          <a:prstGeom prst="rect">
            <a:avLst/>
          </a:prstGeom>
        </p:spPr>
        <p:txBody>
          <a:bodyPr spcFirstLastPara="1" wrap="square" lIns="0" tIns="0" rIns="320025" bIns="0" anchor="b" anchorCtr="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001" name="Google Shape;1001;p110"/>
          <p:cNvSpPr txBox="1">
            <a:spLocks noGrp="1"/>
          </p:cNvSpPr>
          <p:nvPr>
            <p:ph type="subTitle" idx="5"/>
          </p:nvPr>
        </p:nvSpPr>
        <p:spPr>
          <a:xfrm>
            <a:off x="4562275" y="1929375"/>
            <a:ext cx="38955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002" name="Google Shape;1002;p11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003" name="Google Shape;1003;p110"/>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w/ Two Column + Icon Headers">
  <p:cSld name="CUSTOM_4_1_1_1">
    <p:bg>
      <p:bgPr>
        <a:solidFill>
          <a:schemeClr val="dk1"/>
        </a:solidFill>
        <a:effectLst/>
      </p:bgPr>
    </p:bg>
    <p:spTree>
      <p:nvGrpSpPr>
        <p:cNvPr id="1" name="Shape 1004"/>
        <p:cNvGrpSpPr/>
        <p:nvPr/>
      </p:nvGrpSpPr>
      <p:grpSpPr>
        <a:xfrm>
          <a:off x="0" y="0"/>
          <a:ext cx="0" cy="0"/>
          <a:chOff x="0" y="0"/>
          <a:chExt cx="0" cy="0"/>
        </a:xfrm>
      </p:grpSpPr>
      <p:sp>
        <p:nvSpPr>
          <p:cNvPr id="1005" name="Google Shape;1005;p111"/>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006" name="Google Shape;1006;p111"/>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07" name="Google Shape;1007;p111"/>
          <p:cNvSpPr txBox="1">
            <a:spLocks noGrp="1"/>
          </p:cNvSpPr>
          <p:nvPr>
            <p:ph type="body" idx="2"/>
          </p:nvPr>
        </p:nvSpPr>
        <p:spPr>
          <a:xfrm>
            <a:off x="6766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08" name="Google Shape;1008;p111"/>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09" name="Google Shape;1009;p11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10" name="Google Shape;1010;p111"/>
          <p:cNvSpPr txBox="1">
            <a:spLocks noGrp="1"/>
          </p:cNvSpPr>
          <p:nvPr>
            <p:ph type="body" idx="3"/>
          </p:nvPr>
        </p:nvSpPr>
        <p:spPr>
          <a:xfrm>
            <a:off x="45720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11" name="Google Shape;1011;p111"/>
          <p:cNvSpPr txBox="1">
            <a:spLocks noGrp="1"/>
          </p:cNvSpPr>
          <p:nvPr>
            <p:ph type="subTitle" idx="4"/>
          </p:nvPr>
        </p:nvSpPr>
        <p:spPr>
          <a:xfrm>
            <a:off x="6765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012" name="Google Shape;1012;p111"/>
          <p:cNvSpPr txBox="1">
            <a:spLocks noGrp="1"/>
          </p:cNvSpPr>
          <p:nvPr>
            <p:ph type="subTitle" idx="5"/>
          </p:nvPr>
        </p:nvSpPr>
        <p:spPr>
          <a:xfrm>
            <a:off x="45622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013" name="Google Shape;1013;p11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w/ Two Column + Icon Headers - Light">
  <p:cSld name="CUSTOM_4_1_1_1_2">
    <p:bg>
      <p:bgPr>
        <a:solidFill>
          <a:schemeClr val="lt2"/>
        </a:solidFill>
        <a:effectLst/>
      </p:bgPr>
    </p:bg>
    <p:spTree>
      <p:nvGrpSpPr>
        <p:cNvPr id="1" name="Shape 1014"/>
        <p:cNvGrpSpPr/>
        <p:nvPr/>
      </p:nvGrpSpPr>
      <p:grpSpPr>
        <a:xfrm>
          <a:off x="0" y="0"/>
          <a:ext cx="0" cy="0"/>
          <a:chOff x="0" y="0"/>
          <a:chExt cx="0" cy="0"/>
        </a:xfrm>
      </p:grpSpPr>
      <p:sp>
        <p:nvSpPr>
          <p:cNvPr id="1015" name="Google Shape;1015;p11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016" name="Google Shape;1016;p112"/>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17" name="Google Shape;1017;p112"/>
          <p:cNvSpPr txBox="1">
            <a:spLocks noGrp="1"/>
          </p:cNvSpPr>
          <p:nvPr>
            <p:ph type="body" idx="2"/>
          </p:nvPr>
        </p:nvSpPr>
        <p:spPr>
          <a:xfrm>
            <a:off x="6766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018" name="Google Shape;1018;p112"/>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9" name="Google Shape;1019;p112"/>
          <p:cNvSpPr txBox="1">
            <a:spLocks noGrp="1"/>
          </p:cNvSpPr>
          <p:nvPr>
            <p:ph type="body" idx="3"/>
          </p:nvPr>
        </p:nvSpPr>
        <p:spPr>
          <a:xfrm>
            <a:off x="45720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020" name="Google Shape;1020;p112"/>
          <p:cNvSpPr txBox="1">
            <a:spLocks noGrp="1"/>
          </p:cNvSpPr>
          <p:nvPr>
            <p:ph type="subTitle" idx="4"/>
          </p:nvPr>
        </p:nvSpPr>
        <p:spPr>
          <a:xfrm>
            <a:off x="6765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021" name="Google Shape;1021;p112"/>
          <p:cNvSpPr txBox="1">
            <a:spLocks noGrp="1"/>
          </p:cNvSpPr>
          <p:nvPr>
            <p:ph type="subTitle" idx="5"/>
          </p:nvPr>
        </p:nvSpPr>
        <p:spPr>
          <a:xfrm>
            <a:off x="45622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022" name="Google Shape;1022;p11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023" name="Google Shape;1023;p112"/>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 Light">
  <p:cSld name="CUSTOM_1_1_1_1_2_1">
    <p:bg>
      <p:bgPr>
        <a:solidFill>
          <a:schemeClr val="accent6"/>
        </a:solidFill>
        <a:effectLst/>
      </p:bgPr>
    </p:bg>
    <p:spTree>
      <p:nvGrpSpPr>
        <p:cNvPr id="1" name="Shape 117"/>
        <p:cNvGrpSpPr/>
        <p:nvPr/>
      </p:nvGrpSpPr>
      <p:grpSpPr>
        <a:xfrm>
          <a:off x="0" y="0"/>
          <a:ext cx="0" cy="0"/>
          <a:chOff x="0" y="0"/>
          <a:chExt cx="0" cy="0"/>
        </a:xfrm>
      </p:grpSpPr>
      <p:sp>
        <p:nvSpPr>
          <p:cNvPr id="118" name="Google Shape;118;p12"/>
          <p:cNvSpPr/>
          <p:nvPr/>
        </p:nvSpPr>
        <p:spPr>
          <a:xfrm>
            <a:off x="676800" y="650250"/>
            <a:ext cx="7790400" cy="38385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20" name="Google Shape;120;p12"/>
          <p:cNvSpPr txBox="1">
            <a:spLocks noGrp="1"/>
          </p:cNvSpPr>
          <p:nvPr>
            <p:ph type="subTitle" idx="1"/>
          </p:nvPr>
        </p:nvSpPr>
        <p:spPr>
          <a:xfrm>
            <a:off x="67665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SzPts val="2400"/>
              <a:buNone/>
              <a:defRPr sz="2400" i="1"/>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121" name="Google Shape;121;p12"/>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23" name="Google Shape;123;p12"/>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w/ Three Column + Icon Headers">
  <p:cSld name="CUSTOM_4_1_1_1_1">
    <p:bg>
      <p:bgPr>
        <a:solidFill>
          <a:schemeClr val="dk1"/>
        </a:solidFill>
        <a:effectLst/>
      </p:bgPr>
    </p:bg>
    <p:spTree>
      <p:nvGrpSpPr>
        <p:cNvPr id="1" name="Shape 1024"/>
        <p:cNvGrpSpPr/>
        <p:nvPr/>
      </p:nvGrpSpPr>
      <p:grpSpPr>
        <a:xfrm>
          <a:off x="0" y="0"/>
          <a:ext cx="0" cy="0"/>
          <a:chOff x="0" y="0"/>
          <a:chExt cx="0" cy="0"/>
        </a:xfrm>
      </p:grpSpPr>
      <p:sp>
        <p:nvSpPr>
          <p:cNvPr id="1025" name="Google Shape;1025;p113"/>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026" name="Google Shape;1026;p113"/>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27" name="Google Shape;1027;p113"/>
          <p:cNvSpPr txBox="1">
            <a:spLocks noGrp="1"/>
          </p:cNvSpPr>
          <p:nvPr>
            <p:ph type="body" idx="2"/>
          </p:nvPr>
        </p:nvSpPr>
        <p:spPr>
          <a:xfrm>
            <a:off x="676675" y="2571750"/>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28" name="Google Shape;1028;p113"/>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9" name="Google Shape;1029;p11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30" name="Google Shape;1030;p113"/>
          <p:cNvSpPr txBox="1">
            <a:spLocks noGrp="1"/>
          </p:cNvSpPr>
          <p:nvPr>
            <p:ph type="subTitle" idx="3"/>
          </p:nvPr>
        </p:nvSpPr>
        <p:spPr>
          <a:xfrm>
            <a:off x="676575" y="19293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031" name="Google Shape;1031;p113"/>
          <p:cNvSpPr txBox="1">
            <a:spLocks noGrp="1"/>
          </p:cNvSpPr>
          <p:nvPr>
            <p:ph type="body" idx="4"/>
          </p:nvPr>
        </p:nvSpPr>
        <p:spPr>
          <a:xfrm>
            <a:off x="3438200"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32" name="Google Shape;1032;p113"/>
          <p:cNvSpPr txBox="1">
            <a:spLocks noGrp="1"/>
          </p:cNvSpPr>
          <p:nvPr>
            <p:ph type="subTitle" idx="5"/>
          </p:nvPr>
        </p:nvSpPr>
        <p:spPr>
          <a:xfrm>
            <a:off x="3438100"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033" name="Google Shape;1033;p113"/>
          <p:cNvSpPr txBox="1">
            <a:spLocks noGrp="1"/>
          </p:cNvSpPr>
          <p:nvPr>
            <p:ph type="body" idx="6"/>
          </p:nvPr>
        </p:nvSpPr>
        <p:spPr>
          <a:xfrm>
            <a:off x="6199825"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34" name="Google Shape;1034;p113"/>
          <p:cNvSpPr txBox="1">
            <a:spLocks noGrp="1"/>
          </p:cNvSpPr>
          <p:nvPr>
            <p:ph type="subTitle" idx="7"/>
          </p:nvPr>
        </p:nvSpPr>
        <p:spPr>
          <a:xfrm>
            <a:off x="6199725"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035" name="Google Shape;1035;p11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w/ Three Column + Icon Headers - Light">
  <p:cSld name="CUSTOM_4_1_1_1_1_2">
    <p:bg>
      <p:bgPr>
        <a:solidFill>
          <a:schemeClr val="lt2"/>
        </a:solidFill>
        <a:effectLst/>
      </p:bgPr>
    </p:bg>
    <p:spTree>
      <p:nvGrpSpPr>
        <p:cNvPr id="1" name="Shape 1036"/>
        <p:cNvGrpSpPr/>
        <p:nvPr/>
      </p:nvGrpSpPr>
      <p:grpSpPr>
        <a:xfrm>
          <a:off x="0" y="0"/>
          <a:ext cx="0" cy="0"/>
          <a:chOff x="0" y="0"/>
          <a:chExt cx="0" cy="0"/>
        </a:xfrm>
      </p:grpSpPr>
      <p:sp>
        <p:nvSpPr>
          <p:cNvPr id="1037" name="Google Shape;1037;p11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038" name="Google Shape;1038;p114"/>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39" name="Google Shape;1039;p114"/>
          <p:cNvSpPr txBox="1">
            <a:spLocks noGrp="1"/>
          </p:cNvSpPr>
          <p:nvPr>
            <p:ph type="body" idx="2"/>
          </p:nvPr>
        </p:nvSpPr>
        <p:spPr>
          <a:xfrm>
            <a:off x="676675" y="2571750"/>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040" name="Google Shape;1040;p114"/>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1" name="Google Shape;1041;p114"/>
          <p:cNvSpPr txBox="1">
            <a:spLocks noGrp="1"/>
          </p:cNvSpPr>
          <p:nvPr>
            <p:ph type="subTitle" idx="3"/>
          </p:nvPr>
        </p:nvSpPr>
        <p:spPr>
          <a:xfrm>
            <a:off x="676575" y="19293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042" name="Google Shape;1042;p114"/>
          <p:cNvSpPr txBox="1">
            <a:spLocks noGrp="1"/>
          </p:cNvSpPr>
          <p:nvPr>
            <p:ph type="body" idx="4"/>
          </p:nvPr>
        </p:nvSpPr>
        <p:spPr>
          <a:xfrm>
            <a:off x="3438200"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043" name="Google Shape;1043;p114"/>
          <p:cNvSpPr txBox="1">
            <a:spLocks noGrp="1"/>
          </p:cNvSpPr>
          <p:nvPr>
            <p:ph type="subTitle" idx="5"/>
          </p:nvPr>
        </p:nvSpPr>
        <p:spPr>
          <a:xfrm>
            <a:off x="3438100"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044" name="Google Shape;1044;p114"/>
          <p:cNvSpPr txBox="1">
            <a:spLocks noGrp="1"/>
          </p:cNvSpPr>
          <p:nvPr>
            <p:ph type="body" idx="6"/>
          </p:nvPr>
        </p:nvSpPr>
        <p:spPr>
          <a:xfrm>
            <a:off x="6199825"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045" name="Google Shape;1045;p114"/>
          <p:cNvSpPr txBox="1">
            <a:spLocks noGrp="1"/>
          </p:cNvSpPr>
          <p:nvPr>
            <p:ph type="subTitle" idx="7"/>
          </p:nvPr>
        </p:nvSpPr>
        <p:spPr>
          <a:xfrm>
            <a:off x="6199725"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046" name="Google Shape;1046;p11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047" name="Google Shape;1047;p114"/>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wo Column - Three Features">
  <p:cSld name="CUSTOM_4_1_1_1_1_1">
    <p:bg>
      <p:bgPr>
        <a:solidFill>
          <a:schemeClr val="dk1"/>
        </a:solidFill>
        <a:effectLst/>
      </p:bgPr>
    </p:bg>
    <p:spTree>
      <p:nvGrpSpPr>
        <p:cNvPr id="1" name="Shape 1048"/>
        <p:cNvGrpSpPr/>
        <p:nvPr/>
      </p:nvGrpSpPr>
      <p:grpSpPr>
        <a:xfrm>
          <a:off x="0" y="0"/>
          <a:ext cx="0" cy="0"/>
          <a:chOff x="0" y="0"/>
          <a:chExt cx="0" cy="0"/>
        </a:xfrm>
      </p:grpSpPr>
      <p:pic>
        <p:nvPicPr>
          <p:cNvPr id="1049" name="Google Shape;1049;p11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50" name="Google Shape;1050;p115"/>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51" name="Google Shape;1051;p115"/>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052" name="Google Shape;1052;p115"/>
          <p:cNvSpPr/>
          <p:nvPr/>
        </p:nvSpPr>
        <p:spPr>
          <a:xfrm>
            <a:off x="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5"/>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054" name="Google Shape;1054;p115"/>
          <p:cNvSpPr/>
          <p:nvPr/>
        </p:nvSpPr>
        <p:spPr>
          <a:xfrm>
            <a:off x="676650" y="3791000"/>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5" name="Google Shape;1055;p115"/>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56" name="Google Shape;1056;p115"/>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057" name="Google Shape;1057;p115"/>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58" name="Google Shape;1058;p115"/>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059" name="Google Shape;1059;p11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lumn - Three Features - Light">
  <p:cSld name="CUSTOM_4_1_1_1_1_1_3">
    <p:bg>
      <p:bgPr>
        <a:solidFill>
          <a:schemeClr val="accent6"/>
        </a:solidFill>
        <a:effectLst/>
      </p:bgPr>
    </p:bg>
    <p:spTree>
      <p:nvGrpSpPr>
        <p:cNvPr id="1" name="Shape 1060"/>
        <p:cNvGrpSpPr/>
        <p:nvPr/>
      </p:nvGrpSpPr>
      <p:grpSpPr>
        <a:xfrm>
          <a:off x="0" y="0"/>
          <a:ext cx="0" cy="0"/>
          <a:chOff x="0" y="0"/>
          <a:chExt cx="0" cy="0"/>
        </a:xfrm>
      </p:grpSpPr>
      <p:sp>
        <p:nvSpPr>
          <p:cNvPr id="1061" name="Google Shape;1061;p116"/>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062" name="Google Shape;1062;p116"/>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063" name="Google Shape;1063;p116"/>
          <p:cNvSpPr/>
          <p:nvPr/>
        </p:nvSpPr>
        <p:spPr>
          <a:xfrm>
            <a:off x="9675" y="10225"/>
            <a:ext cx="4562400" cy="5133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6"/>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065" name="Google Shape;1065;p116"/>
          <p:cNvSpPr/>
          <p:nvPr/>
        </p:nvSpPr>
        <p:spPr>
          <a:xfrm>
            <a:off x="676650" y="3791000"/>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6" name="Google Shape;1066;p116"/>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067" name="Google Shape;1067;p116"/>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068" name="Google Shape;1068;p116"/>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069" name="Google Shape;1069;p116"/>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070" name="Google Shape;1070;p11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071" name="Google Shape;1071;p116"/>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 One Column Text">
  <p:cSld name="CUSTOM_4_1_1_1_1_1_4">
    <p:bg>
      <p:bgPr>
        <a:solidFill>
          <a:schemeClr val="lt2"/>
        </a:solidFill>
        <a:effectLst/>
      </p:bgPr>
    </p:bg>
    <p:spTree>
      <p:nvGrpSpPr>
        <p:cNvPr id="1" name="Shape 1072"/>
        <p:cNvGrpSpPr/>
        <p:nvPr/>
      </p:nvGrpSpPr>
      <p:grpSpPr>
        <a:xfrm>
          <a:off x="0" y="0"/>
          <a:ext cx="0" cy="0"/>
          <a:chOff x="0" y="0"/>
          <a:chExt cx="0" cy="0"/>
        </a:xfrm>
      </p:grpSpPr>
      <p:sp>
        <p:nvSpPr>
          <p:cNvPr id="1073" name="Google Shape;1073;p117"/>
          <p:cNvSpPr/>
          <p:nvPr/>
        </p:nvSpPr>
        <p:spPr>
          <a:xfrm>
            <a:off x="1975100" y="25"/>
            <a:ext cx="71688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4" name="Google Shape;1074;p11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75" name="Google Shape;1075;p117"/>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76" name="Google Shape;1076;p117"/>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077" name="Google Shape;1077;p11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078" name="Google Shape;1078;p117"/>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 One Column Text - Light">
  <p:cSld name="CUSTOM_4_1_1_1_1_1_4_1">
    <p:bg>
      <p:bgPr>
        <a:solidFill>
          <a:schemeClr val="dk1"/>
        </a:solidFill>
        <a:effectLst/>
      </p:bgPr>
    </p:bg>
    <p:spTree>
      <p:nvGrpSpPr>
        <p:cNvPr id="1" name="Shape 1079"/>
        <p:cNvGrpSpPr/>
        <p:nvPr/>
      </p:nvGrpSpPr>
      <p:grpSpPr>
        <a:xfrm>
          <a:off x="0" y="0"/>
          <a:ext cx="0" cy="0"/>
          <a:chOff x="0" y="0"/>
          <a:chExt cx="0" cy="0"/>
        </a:xfrm>
      </p:grpSpPr>
      <p:sp>
        <p:nvSpPr>
          <p:cNvPr id="1080" name="Google Shape;1080;p118"/>
          <p:cNvSpPr/>
          <p:nvPr/>
        </p:nvSpPr>
        <p:spPr>
          <a:xfrm>
            <a:off x="1975100" y="25"/>
            <a:ext cx="7168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1" name="Google Shape;1081;p11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82" name="Google Shape;1082;p118"/>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083" name="Google Shape;1083;p118"/>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084" name="Google Shape;1084;p11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085" name="Google Shape;1085;p118"/>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86" name="Google Shape;1086;p118"/>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lumn - Two Features">
  <p:cSld name="CUSTOM_4_1_1_1_1_1_2">
    <p:bg>
      <p:bgPr>
        <a:solidFill>
          <a:schemeClr val="accent6"/>
        </a:solidFill>
        <a:effectLst/>
      </p:bgPr>
    </p:bg>
    <p:spTree>
      <p:nvGrpSpPr>
        <p:cNvPr id="1" name="Shape 1087"/>
        <p:cNvGrpSpPr/>
        <p:nvPr/>
      </p:nvGrpSpPr>
      <p:grpSpPr>
        <a:xfrm>
          <a:off x="0" y="0"/>
          <a:ext cx="0" cy="0"/>
          <a:chOff x="0" y="0"/>
          <a:chExt cx="0" cy="0"/>
        </a:xfrm>
      </p:grpSpPr>
      <p:pic>
        <p:nvPicPr>
          <p:cNvPr id="1088" name="Google Shape;1088;p11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89" name="Google Shape;1089;p119"/>
          <p:cNvSpPr/>
          <p:nvPr/>
        </p:nvSpPr>
        <p:spPr>
          <a:xfrm>
            <a:off x="4572000" y="-2250"/>
            <a:ext cx="4572000" cy="514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0" name="Google Shape;1090;p11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91" name="Google Shape;1091;p119"/>
          <p:cNvSpPr txBox="1">
            <a:spLocks noGrp="1"/>
          </p:cNvSpPr>
          <p:nvPr>
            <p:ph type="body" idx="1"/>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92" name="Google Shape;1092;p119"/>
          <p:cNvSpPr txBox="1">
            <a:spLocks noGrp="1"/>
          </p:cNvSpPr>
          <p:nvPr>
            <p:ph type="subTitle" idx="2"/>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093" name="Google Shape;1093;p119"/>
          <p:cNvSpPr txBox="1">
            <a:spLocks noGrp="1"/>
          </p:cNvSpPr>
          <p:nvPr>
            <p:ph type="body" idx="3"/>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094" name="Google Shape;1094;p119"/>
          <p:cNvSpPr txBox="1">
            <a:spLocks noGrp="1"/>
          </p:cNvSpPr>
          <p:nvPr>
            <p:ph type="subTitle" idx="4"/>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095" name="Google Shape;1095;p119"/>
          <p:cNvSpPr txBox="1">
            <a:spLocks noGrp="1"/>
          </p:cNvSpPr>
          <p:nvPr>
            <p:ph type="title"/>
          </p:nvPr>
        </p:nvSpPr>
        <p:spPr>
          <a:xfrm>
            <a:off x="5221050" y="10225"/>
            <a:ext cx="2811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096" name="Google Shape;1096;p119"/>
          <p:cNvSpPr txBox="1">
            <a:spLocks noGrp="1"/>
          </p:cNvSpPr>
          <p:nvPr>
            <p:ph type="subTitle" idx="5"/>
          </p:nvPr>
        </p:nvSpPr>
        <p:spPr>
          <a:xfrm>
            <a:off x="5221050" y="1289300"/>
            <a:ext cx="32460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97" name="Google Shape;1097;p119"/>
          <p:cNvSpPr/>
          <p:nvPr/>
        </p:nvSpPr>
        <p:spPr>
          <a:xfrm>
            <a:off x="52210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8" name="Google Shape;1098;p11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lumn - Two Features - Light">
  <p:cSld name="CUSTOM_4_1_1_1_1_1_2_1">
    <p:bg>
      <p:bgPr>
        <a:solidFill>
          <a:schemeClr val="accent6"/>
        </a:solidFill>
        <a:effectLst/>
      </p:bgPr>
    </p:bg>
    <p:spTree>
      <p:nvGrpSpPr>
        <p:cNvPr id="1" name="Shape 1099"/>
        <p:cNvGrpSpPr/>
        <p:nvPr/>
      </p:nvGrpSpPr>
      <p:grpSpPr>
        <a:xfrm>
          <a:off x="0" y="0"/>
          <a:ext cx="0" cy="0"/>
          <a:chOff x="0" y="0"/>
          <a:chExt cx="0" cy="0"/>
        </a:xfrm>
      </p:grpSpPr>
      <p:pic>
        <p:nvPicPr>
          <p:cNvPr id="1100" name="Google Shape;1100;p12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101" name="Google Shape;1101;p120"/>
          <p:cNvSpPr/>
          <p:nvPr/>
        </p:nvSpPr>
        <p:spPr>
          <a:xfrm>
            <a:off x="4572000" y="-2250"/>
            <a:ext cx="4558200" cy="514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20"/>
          <p:cNvSpPr txBox="1">
            <a:spLocks noGrp="1"/>
          </p:cNvSpPr>
          <p:nvPr>
            <p:ph type="body" idx="1"/>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03" name="Google Shape;1103;p120"/>
          <p:cNvSpPr txBox="1">
            <a:spLocks noGrp="1"/>
          </p:cNvSpPr>
          <p:nvPr>
            <p:ph type="subTitle" idx="2"/>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04" name="Google Shape;1104;p120"/>
          <p:cNvSpPr txBox="1">
            <a:spLocks noGrp="1"/>
          </p:cNvSpPr>
          <p:nvPr>
            <p:ph type="body" idx="3"/>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05" name="Google Shape;1105;p120"/>
          <p:cNvSpPr txBox="1">
            <a:spLocks noGrp="1"/>
          </p:cNvSpPr>
          <p:nvPr>
            <p:ph type="subTitle" idx="4"/>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06" name="Google Shape;1106;p120"/>
          <p:cNvSpPr txBox="1">
            <a:spLocks noGrp="1"/>
          </p:cNvSpPr>
          <p:nvPr>
            <p:ph type="title"/>
          </p:nvPr>
        </p:nvSpPr>
        <p:spPr>
          <a:xfrm>
            <a:off x="5221050" y="10225"/>
            <a:ext cx="2811000" cy="12780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107" name="Google Shape;1107;p120"/>
          <p:cNvSpPr txBox="1">
            <a:spLocks noGrp="1"/>
          </p:cNvSpPr>
          <p:nvPr>
            <p:ph type="subTitle" idx="5"/>
          </p:nvPr>
        </p:nvSpPr>
        <p:spPr>
          <a:xfrm>
            <a:off x="5221050" y="1289300"/>
            <a:ext cx="3246000" cy="320100"/>
          </a:xfrm>
          <a:prstGeom prst="rect">
            <a:avLst/>
          </a:prstGeom>
        </p:spPr>
        <p:txBody>
          <a:bodyPr spcFirstLastPara="1" wrap="square" lIns="0" tIns="0" rIns="0" bIns="0"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08" name="Google Shape;1108;p120"/>
          <p:cNvSpPr/>
          <p:nvPr/>
        </p:nvSpPr>
        <p:spPr>
          <a:xfrm>
            <a:off x="52210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9" name="Google Shape;1109;p12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110" name="Google Shape;1110;p120"/>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wo Column - Six Features ">
  <p:cSld name="CUSTOM_4_1_1_1_1_1_1">
    <p:bg>
      <p:bgPr>
        <a:solidFill>
          <a:schemeClr val="dk1"/>
        </a:solidFill>
        <a:effectLst/>
      </p:bgPr>
    </p:bg>
    <p:spTree>
      <p:nvGrpSpPr>
        <p:cNvPr id="1" name="Shape 1111"/>
        <p:cNvGrpSpPr/>
        <p:nvPr/>
      </p:nvGrpSpPr>
      <p:grpSpPr>
        <a:xfrm>
          <a:off x="0" y="0"/>
          <a:ext cx="0" cy="0"/>
          <a:chOff x="0" y="0"/>
          <a:chExt cx="0" cy="0"/>
        </a:xfrm>
      </p:grpSpPr>
      <p:pic>
        <p:nvPicPr>
          <p:cNvPr id="1112" name="Google Shape;1112;p12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113" name="Google Shape;1113;p121"/>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114" name="Google Shape;1114;p121"/>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115" name="Google Shape;1115;p121"/>
          <p:cNvSpPr txBox="1">
            <a:spLocks noGrp="1"/>
          </p:cNvSpPr>
          <p:nvPr>
            <p:ph type="title"/>
          </p:nvPr>
        </p:nvSpPr>
        <p:spPr>
          <a:xfrm>
            <a:off x="676650" y="0"/>
            <a:ext cx="7790700" cy="12894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1116" name="Google Shape;1116;p121"/>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117" name="Google Shape;1117;p121"/>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118" name="Google Shape;1118;p121"/>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119" name="Google Shape;1119;p121"/>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120" name="Google Shape;1120;p121"/>
          <p:cNvSpPr txBox="1">
            <a:spLocks noGrp="1"/>
          </p:cNvSpPr>
          <p:nvPr>
            <p:ph type="body" idx="7"/>
          </p:nvPr>
        </p:nvSpPr>
        <p:spPr>
          <a:xfrm>
            <a:off x="676675" y="128618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121" name="Google Shape;1121;p121"/>
          <p:cNvSpPr txBox="1">
            <a:spLocks noGrp="1"/>
          </p:cNvSpPr>
          <p:nvPr>
            <p:ph type="subTitle" idx="8"/>
          </p:nvPr>
        </p:nvSpPr>
        <p:spPr>
          <a:xfrm>
            <a:off x="676650" y="64381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122" name="Google Shape;1122;p121"/>
          <p:cNvSpPr txBox="1">
            <a:spLocks noGrp="1"/>
          </p:cNvSpPr>
          <p:nvPr>
            <p:ph type="body" idx="9"/>
          </p:nvPr>
        </p:nvSpPr>
        <p:spPr>
          <a:xfrm>
            <a:off x="676675" y="25621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123" name="Google Shape;1123;p121"/>
          <p:cNvSpPr txBox="1">
            <a:spLocks noGrp="1"/>
          </p:cNvSpPr>
          <p:nvPr>
            <p:ph type="subTitle" idx="13"/>
          </p:nvPr>
        </p:nvSpPr>
        <p:spPr>
          <a:xfrm>
            <a:off x="676650" y="19197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124" name="Google Shape;1124;p121"/>
          <p:cNvSpPr txBox="1">
            <a:spLocks noGrp="1"/>
          </p:cNvSpPr>
          <p:nvPr>
            <p:ph type="body" idx="14"/>
          </p:nvPr>
        </p:nvSpPr>
        <p:spPr>
          <a:xfrm>
            <a:off x="676675" y="38573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125" name="Google Shape;1125;p121"/>
          <p:cNvSpPr txBox="1">
            <a:spLocks noGrp="1"/>
          </p:cNvSpPr>
          <p:nvPr>
            <p:ph type="subTitle" idx="15"/>
          </p:nvPr>
        </p:nvSpPr>
        <p:spPr>
          <a:xfrm>
            <a:off x="676650" y="32149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126" name="Google Shape;1126;p12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 Column - Six Features  - Light">
  <p:cSld name="CUSTOM_4_1_1_1_1_1_1_1">
    <p:bg>
      <p:bgPr>
        <a:solidFill>
          <a:schemeClr val="lt2"/>
        </a:solidFill>
        <a:effectLst/>
      </p:bgPr>
    </p:bg>
    <p:spTree>
      <p:nvGrpSpPr>
        <p:cNvPr id="1" name="Shape 1127"/>
        <p:cNvGrpSpPr/>
        <p:nvPr/>
      </p:nvGrpSpPr>
      <p:grpSpPr>
        <a:xfrm>
          <a:off x="0" y="0"/>
          <a:ext cx="0" cy="0"/>
          <a:chOff x="0" y="0"/>
          <a:chExt cx="0" cy="0"/>
        </a:xfrm>
      </p:grpSpPr>
      <p:sp>
        <p:nvSpPr>
          <p:cNvPr id="1128" name="Google Shape;1128;p122"/>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29" name="Google Shape;1129;p122"/>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30" name="Google Shape;1130;p122"/>
          <p:cNvSpPr txBox="1">
            <a:spLocks noGrp="1"/>
          </p:cNvSpPr>
          <p:nvPr>
            <p:ph type="title"/>
          </p:nvPr>
        </p:nvSpPr>
        <p:spPr>
          <a:xfrm>
            <a:off x="676650" y="0"/>
            <a:ext cx="7790700" cy="1289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sp>
        <p:nvSpPr>
          <p:cNvPr id="1131" name="Google Shape;1131;p122"/>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32" name="Google Shape;1132;p122"/>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33" name="Google Shape;1133;p122"/>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34" name="Google Shape;1134;p122"/>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35" name="Google Shape;1135;p122"/>
          <p:cNvSpPr txBox="1">
            <a:spLocks noGrp="1"/>
          </p:cNvSpPr>
          <p:nvPr>
            <p:ph type="body" idx="7"/>
          </p:nvPr>
        </p:nvSpPr>
        <p:spPr>
          <a:xfrm>
            <a:off x="676675" y="128618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36" name="Google Shape;1136;p122"/>
          <p:cNvSpPr txBox="1">
            <a:spLocks noGrp="1"/>
          </p:cNvSpPr>
          <p:nvPr>
            <p:ph type="subTitle" idx="8"/>
          </p:nvPr>
        </p:nvSpPr>
        <p:spPr>
          <a:xfrm>
            <a:off x="676650" y="64381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37" name="Google Shape;1137;p122"/>
          <p:cNvSpPr txBox="1">
            <a:spLocks noGrp="1"/>
          </p:cNvSpPr>
          <p:nvPr>
            <p:ph type="body" idx="9"/>
          </p:nvPr>
        </p:nvSpPr>
        <p:spPr>
          <a:xfrm>
            <a:off x="676675" y="25621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38" name="Google Shape;1138;p122"/>
          <p:cNvSpPr txBox="1">
            <a:spLocks noGrp="1"/>
          </p:cNvSpPr>
          <p:nvPr>
            <p:ph type="subTitle" idx="13"/>
          </p:nvPr>
        </p:nvSpPr>
        <p:spPr>
          <a:xfrm>
            <a:off x="676650" y="19197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39" name="Google Shape;1139;p122"/>
          <p:cNvSpPr txBox="1">
            <a:spLocks noGrp="1"/>
          </p:cNvSpPr>
          <p:nvPr>
            <p:ph type="body" idx="14"/>
          </p:nvPr>
        </p:nvSpPr>
        <p:spPr>
          <a:xfrm>
            <a:off x="676675" y="38573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40" name="Google Shape;1140;p122"/>
          <p:cNvSpPr txBox="1">
            <a:spLocks noGrp="1"/>
          </p:cNvSpPr>
          <p:nvPr>
            <p:ph type="subTitle" idx="15"/>
          </p:nvPr>
        </p:nvSpPr>
        <p:spPr>
          <a:xfrm>
            <a:off x="676650" y="32149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141" name="Google Shape;1141;p12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142" name="Google Shape;1142;p122"/>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CUSTOM_1_1_1_1_1">
    <p:bg>
      <p:bgPr>
        <a:solidFill>
          <a:schemeClr val="dk1"/>
        </a:solidFill>
        <a:effectLst/>
      </p:bgPr>
    </p:bg>
    <p:spTree>
      <p:nvGrpSpPr>
        <p:cNvPr id="1" name="Shape 124"/>
        <p:cNvGrpSpPr/>
        <p:nvPr/>
      </p:nvGrpSpPr>
      <p:grpSpPr>
        <a:xfrm>
          <a:off x="0" y="0"/>
          <a:ext cx="0" cy="0"/>
          <a:chOff x="0" y="0"/>
          <a:chExt cx="0" cy="0"/>
        </a:xfrm>
      </p:grpSpPr>
      <p:sp>
        <p:nvSpPr>
          <p:cNvPr id="125" name="Google Shape;125;p13"/>
          <p:cNvSpPr txBox="1">
            <a:spLocks noGrp="1"/>
          </p:cNvSpPr>
          <p:nvPr>
            <p:ph type="subTitle" idx="1"/>
          </p:nvPr>
        </p:nvSpPr>
        <p:spPr>
          <a:xfrm>
            <a:off x="676650" y="3210750"/>
            <a:ext cx="77904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6" name="Google Shape;126;p13"/>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28" name="Google Shape;128;p13"/>
          <p:cNvSpPr txBox="1">
            <a:spLocks noGrp="1"/>
          </p:cNvSpPr>
          <p:nvPr>
            <p:ph type="title" hasCustomPrompt="1"/>
          </p:nvPr>
        </p:nvSpPr>
        <p:spPr>
          <a:xfrm>
            <a:off x="676650" y="1287925"/>
            <a:ext cx="7790400" cy="1922700"/>
          </a:xfrm>
          <a:prstGeom prst="rect">
            <a:avLst/>
          </a:prstGeom>
          <a:solidFill>
            <a:schemeClr val="accent2"/>
          </a:solidFill>
        </p:spPr>
        <p:txBody>
          <a:bodyPr spcFirstLastPara="1" wrap="square" lIns="0" tIns="649200" rIns="0" bIns="0" anchor="ctr" anchorCtr="0">
            <a:noAutofit/>
          </a:bodyPr>
          <a:lstStyle>
            <a:lvl1pPr lvl="0" algn="ctr" rtl="0">
              <a:spcBef>
                <a:spcPts val="0"/>
              </a:spcBef>
              <a:spcAft>
                <a:spcPts val="0"/>
              </a:spcAft>
              <a:buClr>
                <a:schemeClr val="lt1"/>
              </a:buClr>
              <a:buSzPts val="7200"/>
              <a:buNone/>
              <a:defRPr sz="72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9" name="Google Shape;129;p13"/>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0" name="Google Shape;130;p1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143"/>
        <p:cNvGrpSpPr/>
        <p:nvPr/>
      </p:nvGrpSpPr>
      <p:grpSpPr>
        <a:xfrm>
          <a:off x="0" y="0"/>
          <a:ext cx="0" cy="0"/>
          <a:chOff x="0" y="0"/>
          <a:chExt cx="0" cy="0"/>
        </a:xfrm>
      </p:grpSpPr>
      <p:sp>
        <p:nvSpPr>
          <p:cNvPr id="1144" name="Google Shape;1144;p123"/>
          <p:cNvSpPr txBox="1">
            <a:spLocks noGrp="1"/>
          </p:cNvSpPr>
          <p:nvPr>
            <p:ph type="title"/>
          </p:nvPr>
        </p:nvSpPr>
        <p:spPr>
          <a:xfrm>
            <a:off x="0" y="3863475"/>
            <a:ext cx="3922800" cy="1289400"/>
          </a:xfrm>
          <a:prstGeom prst="rect">
            <a:avLst/>
          </a:prstGeom>
          <a:solidFill>
            <a:schemeClr val="dk1"/>
          </a:solidFill>
        </p:spPr>
        <p:txBody>
          <a:bodyPr spcFirstLastPara="1" wrap="square" lIns="649200" tIns="0" rIns="91425" bIns="0" anchor="ctr"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9pPr>
          </a:lstStyle>
          <a:p>
            <a:endParaRPr/>
          </a:p>
        </p:txBody>
      </p:sp>
      <p:sp>
        <p:nvSpPr>
          <p:cNvPr id="1145" name="Google Shape;1145;p12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146" name="Google Shape;1146;p123"/>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147"/>
        <p:cNvGrpSpPr/>
        <p:nvPr/>
      </p:nvGrpSpPr>
      <p:grpSpPr>
        <a:xfrm>
          <a:off x="0" y="0"/>
          <a:ext cx="0" cy="0"/>
          <a:chOff x="0" y="0"/>
          <a:chExt cx="0" cy="0"/>
        </a:xfrm>
      </p:grpSpPr>
      <p:sp>
        <p:nvSpPr>
          <p:cNvPr id="1148" name="Google Shape;1148;p12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149" name="Google Shape;1149;p124"/>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hanks + Credits">
  <p:cSld name="BLANK_1">
    <p:bg>
      <p:bgPr>
        <a:solidFill>
          <a:schemeClr val="lt2"/>
        </a:solidFill>
        <a:effectLst/>
      </p:bgPr>
    </p:bg>
    <p:spTree>
      <p:nvGrpSpPr>
        <p:cNvPr id="1" name="Shape 1150"/>
        <p:cNvGrpSpPr/>
        <p:nvPr/>
      </p:nvGrpSpPr>
      <p:grpSpPr>
        <a:xfrm>
          <a:off x="0" y="0"/>
          <a:ext cx="0" cy="0"/>
          <a:chOff x="0" y="0"/>
          <a:chExt cx="0" cy="0"/>
        </a:xfrm>
      </p:grpSpPr>
      <p:sp>
        <p:nvSpPr>
          <p:cNvPr id="1151" name="Google Shape;1151;p12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25"/>
          <p:cNvSpPr txBox="1">
            <a:spLocks noGrp="1"/>
          </p:cNvSpPr>
          <p:nvPr>
            <p:ph type="title"/>
          </p:nvPr>
        </p:nvSpPr>
        <p:spPr>
          <a:xfrm>
            <a:off x="676650" y="649225"/>
            <a:ext cx="4544400" cy="12813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153" name="Google Shape;1153;p125"/>
          <p:cNvSpPr txBox="1">
            <a:spLocks noGrp="1"/>
          </p:cNvSpPr>
          <p:nvPr>
            <p:ph type="subTitle" idx="1"/>
          </p:nvPr>
        </p:nvSpPr>
        <p:spPr>
          <a:xfrm>
            <a:off x="676650" y="1930575"/>
            <a:ext cx="4544400" cy="6429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1154" name="Google Shape;1154;p125"/>
          <p:cNvPicPr preferRelativeResize="0"/>
          <p:nvPr/>
        </p:nvPicPr>
        <p:blipFill>
          <a:blip r:embed="rId2">
            <a:alphaModFix/>
          </a:blip>
          <a:stretch>
            <a:fillRect/>
          </a:stretch>
        </p:blipFill>
        <p:spPr>
          <a:xfrm>
            <a:off x="252397" y="234575"/>
            <a:ext cx="914400" cy="222488"/>
          </a:xfrm>
          <a:prstGeom prst="rect">
            <a:avLst/>
          </a:prstGeom>
          <a:noFill/>
          <a:ln>
            <a:noFill/>
          </a:ln>
        </p:spPr>
      </p:pic>
      <p:sp>
        <p:nvSpPr>
          <p:cNvPr id="1155" name="Google Shape;1155;p125"/>
          <p:cNvSpPr/>
          <p:nvPr/>
        </p:nvSpPr>
        <p:spPr>
          <a:xfrm>
            <a:off x="1001275" y="1905675"/>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25"/>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157" name="Google Shape;1157;p125"/>
          <p:cNvSpPr txBox="1">
            <a:spLocks noGrp="1"/>
          </p:cNvSpPr>
          <p:nvPr>
            <p:ph type="subTitle" idx="2"/>
          </p:nvPr>
        </p:nvSpPr>
        <p:spPr>
          <a:xfrm>
            <a:off x="5870249" y="649225"/>
            <a:ext cx="2597100" cy="642900"/>
          </a:xfrm>
          <a:prstGeom prst="rect">
            <a:avLst/>
          </a:prstGeom>
        </p:spPr>
        <p:txBody>
          <a:bodyPr spcFirstLastPara="1" wrap="square" lIns="0" tIns="0" rIns="0" bIns="91425" anchor="b" anchorCtr="0">
            <a:noAutofit/>
          </a:bodyPr>
          <a:lstStyle>
            <a:lvl1pPr lvl="0" rtl="0">
              <a:lnSpc>
                <a:spcPct val="100000"/>
              </a:lnSpc>
              <a:spcBef>
                <a:spcPts val="0"/>
              </a:spcBef>
              <a:spcAft>
                <a:spcPts val="0"/>
              </a:spcAft>
              <a:buSzPts val="1800"/>
              <a:buNone/>
              <a:defRPr b="1"/>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1158" name="Google Shape;1158;p125"/>
          <p:cNvSpPr txBox="1">
            <a:spLocks noGrp="1"/>
          </p:cNvSpPr>
          <p:nvPr>
            <p:ph type="body" idx="3"/>
          </p:nvPr>
        </p:nvSpPr>
        <p:spPr>
          <a:xfrm>
            <a:off x="676675" y="2573475"/>
            <a:ext cx="4544400" cy="1916100"/>
          </a:xfrm>
          <a:prstGeom prst="rect">
            <a:avLst/>
          </a:prstGeom>
          <a:solidFill>
            <a:schemeClr val="accent2"/>
          </a:solidFill>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159" name="Google Shape;1159;p125"/>
          <p:cNvSpPr txBox="1">
            <a:spLocks noGrp="1"/>
          </p:cNvSpPr>
          <p:nvPr>
            <p:ph type="body" idx="4"/>
          </p:nvPr>
        </p:nvSpPr>
        <p:spPr>
          <a:xfrm>
            <a:off x="5870100" y="1289300"/>
            <a:ext cx="2597100" cy="3200400"/>
          </a:xfrm>
          <a:prstGeom prst="rect">
            <a:avLst/>
          </a:prstGeom>
          <a:noFill/>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160" name="Google Shape;1160;p1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161"/>
        <p:cNvGrpSpPr/>
        <p:nvPr/>
      </p:nvGrpSpPr>
      <p:grpSpPr>
        <a:xfrm>
          <a:off x="0" y="0"/>
          <a:ext cx="0" cy="0"/>
          <a:chOff x="0" y="0"/>
          <a:chExt cx="0" cy="0"/>
        </a:xfrm>
      </p:grpSpPr>
      <p:sp>
        <p:nvSpPr>
          <p:cNvPr id="1162" name="Google Shape;1162;p126"/>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L="0" marR="0" lvl="0" indent="0" algn="l" rtl="0">
              <a:lnSpc>
                <a:spcPct val="80000"/>
              </a:lnSpc>
              <a:spcBef>
                <a:spcPts val="0"/>
              </a:spcBef>
              <a:spcAft>
                <a:spcPts val="0"/>
              </a:spcAft>
              <a:buSzPts val="2800"/>
              <a:buNone/>
              <a:defRPr sz="3200" b="1"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2pPr>
            <a:lvl3pPr marL="0" marR="0" lvl="2"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3pPr>
            <a:lvl4pPr marL="0" marR="0" lvl="3"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4pPr>
            <a:lvl5pPr marL="0" marR="0" lvl="4"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5pPr>
            <a:lvl6pPr marL="457200" marR="0" lvl="5"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6pPr>
            <a:lvl7pPr marL="914400" marR="0" lvl="6"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7pPr>
            <a:lvl8pPr marL="1371600" marR="0" lvl="7"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8pPr>
            <a:lvl9pPr marL="1828800" marR="0" lvl="8"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9pPr>
          </a:lstStyle>
          <a:p>
            <a:endParaRPr/>
          </a:p>
        </p:txBody>
      </p:sp>
      <p:sp>
        <p:nvSpPr>
          <p:cNvPr id="1163" name="Google Shape;1163;p126"/>
          <p:cNvSpPr txBox="1">
            <a:spLocks noGrp="1"/>
          </p:cNvSpPr>
          <p:nvPr>
            <p:ph type="body" idx="1"/>
          </p:nvPr>
        </p:nvSpPr>
        <p:spPr>
          <a:xfrm>
            <a:off x="577065"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164" name="Google Shape;1164;p126"/>
          <p:cNvSpPr txBox="1">
            <a:spLocks noGrp="1"/>
          </p:cNvSpPr>
          <p:nvPr>
            <p:ph type="body" idx="2"/>
          </p:nvPr>
        </p:nvSpPr>
        <p:spPr>
          <a:xfrm>
            <a:off x="4686300"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Main Content">
  <p:cSld name="CUSTOM_4_2_1_2">
    <p:bg>
      <p:bgPr>
        <a:solidFill>
          <a:schemeClr val="lt2"/>
        </a:solidFill>
        <a:effectLst/>
      </p:bgPr>
    </p:bg>
    <p:spTree>
      <p:nvGrpSpPr>
        <p:cNvPr id="1" name="Shape 1165"/>
        <p:cNvGrpSpPr/>
        <p:nvPr/>
      </p:nvGrpSpPr>
      <p:grpSpPr>
        <a:xfrm>
          <a:off x="0" y="0"/>
          <a:ext cx="0" cy="0"/>
          <a:chOff x="0" y="0"/>
          <a:chExt cx="0" cy="0"/>
        </a:xfrm>
      </p:grpSpPr>
      <p:sp>
        <p:nvSpPr>
          <p:cNvPr id="1166" name="Google Shape;1166;p127"/>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28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167" name="Google Shape;1167;p12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168" name="Google Shape;1168;p127"/>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169" name="Google Shape;1169;p127"/>
          <p:cNvSpPr txBox="1">
            <a:spLocks noGrp="1"/>
          </p:cNvSpPr>
          <p:nvPr>
            <p:ph type="body" idx="1"/>
          </p:nvPr>
        </p:nvSpPr>
        <p:spPr>
          <a:xfrm>
            <a:off x="676675" y="1136900"/>
            <a:ext cx="7790400" cy="38283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17500" rtl="0">
              <a:lnSpc>
                <a:spcPct val="115000"/>
              </a:lnSpc>
              <a:spcBef>
                <a:spcPts val="400"/>
              </a:spcBef>
              <a:spcAft>
                <a:spcPts val="0"/>
              </a:spcAft>
              <a:buSzPts val="1400"/>
              <a:buChar char="●"/>
              <a:defRPr/>
            </a:lvl4pPr>
            <a:lvl5pPr marL="2286000" lvl="4" indent="-317500" rtl="0">
              <a:lnSpc>
                <a:spcPct val="115000"/>
              </a:lnSpc>
              <a:spcBef>
                <a:spcPts val="400"/>
              </a:spcBef>
              <a:spcAft>
                <a:spcPts val="0"/>
              </a:spcAft>
              <a:buSzPts val="1400"/>
              <a:buChar char="○"/>
              <a:defRPr/>
            </a:lvl5pPr>
            <a:lvl6pPr marL="2743200" lvl="5" indent="-317500" rtl="0">
              <a:lnSpc>
                <a:spcPct val="115000"/>
              </a:lnSpc>
              <a:spcBef>
                <a:spcPts val="400"/>
              </a:spcBef>
              <a:spcAft>
                <a:spcPts val="0"/>
              </a:spcAft>
              <a:buSzPts val="1400"/>
              <a:buChar char="■"/>
              <a:defRPr/>
            </a:lvl6pPr>
            <a:lvl7pPr marL="3200400" lvl="6" indent="-317500" rtl="0">
              <a:lnSpc>
                <a:spcPct val="115000"/>
              </a:lnSpc>
              <a:spcBef>
                <a:spcPts val="400"/>
              </a:spcBef>
              <a:spcAft>
                <a:spcPts val="0"/>
              </a:spcAft>
              <a:buSzPts val="1400"/>
              <a:buChar char="●"/>
              <a:defRPr/>
            </a:lvl7pPr>
            <a:lvl8pPr marL="3657600" lvl="7" indent="-317500" rtl="0">
              <a:lnSpc>
                <a:spcPct val="115000"/>
              </a:lnSpc>
              <a:spcBef>
                <a:spcPts val="400"/>
              </a:spcBef>
              <a:spcAft>
                <a:spcPts val="0"/>
              </a:spcAft>
              <a:buSzPts val="1400"/>
              <a:buChar char="○"/>
              <a:defRPr/>
            </a:lvl8pPr>
            <a:lvl9pPr marL="4114800" lvl="8" indent="-317500" rtl="0">
              <a:lnSpc>
                <a:spcPct val="115000"/>
              </a:lnSpc>
              <a:spcBef>
                <a:spcPts val="400"/>
              </a:spcBef>
              <a:spcAft>
                <a:spcPts val="400"/>
              </a:spcAft>
              <a:buSzPts val="1400"/>
              <a:buChar char="■"/>
              <a:defRPr/>
            </a:lvl9pPr>
          </a:lstStyle>
          <a:p>
            <a:endParaRPr/>
          </a:p>
        </p:txBody>
      </p:sp>
      <p:sp>
        <p:nvSpPr>
          <p:cNvPr id="1170" name="Google Shape;1170;p127"/>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A" type="title">
  <p:cSld name="TITLE">
    <p:bg>
      <p:bgPr>
        <a:solidFill>
          <a:schemeClr val="lt2"/>
        </a:solidFill>
        <a:effectLst/>
      </p:bgPr>
    </p:bg>
    <p:spTree>
      <p:nvGrpSpPr>
        <p:cNvPr id="1" name="Shape 1175"/>
        <p:cNvGrpSpPr/>
        <p:nvPr/>
      </p:nvGrpSpPr>
      <p:grpSpPr>
        <a:xfrm>
          <a:off x="0" y="0"/>
          <a:ext cx="0" cy="0"/>
          <a:chOff x="0" y="0"/>
          <a:chExt cx="0" cy="0"/>
        </a:xfrm>
      </p:grpSpPr>
      <p:sp>
        <p:nvSpPr>
          <p:cNvPr id="1176" name="Google Shape;1176;p129"/>
          <p:cNvSpPr/>
          <p:nvPr/>
        </p:nvSpPr>
        <p:spPr>
          <a:xfrm>
            <a:off x="0" y="3210750"/>
            <a:ext cx="9144000" cy="193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29"/>
          <p:cNvSpPr txBox="1">
            <a:spLocks noGrp="1"/>
          </p:cNvSpPr>
          <p:nvPr>
            <p:ph type="title"/>
          </p:nvPr>
        </p:nvSpPr>
        <p:spPr>
          <a:xfrm>
            <a:off x="676650" y="1932750"/>
            <a:ext cx="7784100" cy="12780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178" name="Google Shape;1178;p129"/>
          <p:cNvSpPr txBox="1">
            <a:spLocks noGrp="1"/>
          </p:cNvSpPr>
          <p:nvPr>
            <p:ph type="subTitle" idx="1"/>
          </p:nvPr>
        </p:nvSpPr>
        <p:spPr>
          <a:xfrm>
            <a:off x="676650" y="3209550"/>
            <a:ext cx="7790400" cy="12792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79" name="Google Shape;1179;p129"/>
          <p:cNvSpPr txBox="1">
            <a:spLocks noGrp="1"/>
          </p:cNvSpPr>
          <p:nvPr>
            <p:ph type="subTitle" idx="2"/>
          </p:nvPr>
        </p:nvSpPr>
        <p:spPr>
          <a:xfrm>
            <a:off x="676650" y="1286425"/>
            <a:ext cx="7784100" cy="674400"/>
          </a:xfrm>
          <a:prstGeom prst="rect">
            <a:avLst/>
          </a:prstGeom>
          <a:solidFill>
            <a:schemeClr val="accent2"/>
          </a:solidFill>
        </p:spPr>
        <p:txBody>
          <a:bodyPr spcFirstLastPara="1" wrap="square" lIns="228600" tIns="228600" rIns="228600" bIns="228600" anchor="ctr" anchorCtr="0">
            <a:noAutofit/>
          </a:bodyPr>
          <a:lstStyle>
            <a:lvl1pPr lvl="0" algn="r" rtl="0">
              <a:lnSpc>
                <a:spcPct val="100000"/>
              </a:lnSpc>
              <a:spcBef>
                <a:spcPts val="0"/>
              </a:spcBef>
              <a:spcAft>
                <a:spcPts val="0"/>
              </a:spcAft>
              <a:buClr>
                <a:schemeClr val="lt1"/>
              </a:buClr>
              <a:buSzPts val="1200"/>
              <a:buNone/>
              <a:defRPr sz="1200">
                <a:solidFill>
                  <a:schemeClr val="lt1"/>
                </a:solidFill>
              </a:defRPr>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1180" name="Google Shape;1180;p129"/>
          <p:cNvSpPr/>
          <p:nvPr/>
        </p:nvSpPr>
        <p:spPr>
          <a:xfrm>
            <a:off x="103630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29"/>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182" name="Google Shape;1182;p1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1183" name="Google Shape;1183;p129"/>
          <p:cNvPicPr preferRelativeResize="0"/>
          <p:nvPr/>
        </p:nvPicPr>
        <p:blipFill>
          <a:blip r:embed="rId2">
            <a:alphaModFix/>
          </a:blip>
          <a:stretch>
            <a:fillRect/>
          </a:stretch>
        </p:blipFill>
        <p:spPr>
          <a:xfrm>
            <a:off x="8010147" y="4709200"/>
            <a:ext cx="914400" cy="222488"/>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B">
  <p:cSld name="TITLE_1">
    <p:bg>
      <p:bgPr>
        <a:solidFill>
          <a:schemeClr val="lt2"/>
        </a:solidFill>
        <a:effectLst/>
      </p:bgPr>
    </p:bg>
    <p:spTree>
      <p:nvGrpSpPr>
        <p:cNvPr id="1" name="Shape 1184"/>
        <p:cNvGrpSpPr/>
        <p:nvPr/>
      </p:nvGrpSpPr>
      <p:grpSpPr>
        <a:xfrm>
          <a:off x="0" y="0"/>
          <a:ext cx="0" cy="0"/>
          <a:chOff x="0" y="0"/>
          <a:chExt cx="0" cy="0"/>
        </a:xfrm>
      </p:grpSpPr>
      <p:sp>
        <p:nvSpPr>
          <p:cNvPr id="1185" name="Google Shape;1185;p130"/>
          <p:cNvSpPr/>
          <p:nvPr/>
        </p:nvSpPr>
        <p:spPr>
          <a:xfrm>
            <a:off x="0" y="0"/>
            <a:ext cx="6519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0"/>
          <p:cNvSpPr/>
          <p:nvPr/>
        </p:nvSpPr>
        <p:spPr>
          <a:xfrm>
            <a:off x="676775" y="1289300"/>
            <a:ext cx="5193600" cy="32004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0"/>
          <p:cNvSpPr txBox="1">
            <a:spLocks noGrp="1"/>
          </p:cNvSpPr>
          <p:nvPr>
            <p:ph type="title"/>
          </p:nvPr>
        </p:nvSpPr>
        <p:spPr>
          <a:xfrm>
            <a:off x="676650" y="1932750"/>
            <a:ext cx="6492000" cy="12780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188" name="Google Shape;1188;p130"/>
          <p:cNvSpPr txBox="1">
            <a:spLocks noGrp="1"/>
          </p:cNvSpPr>
          <p:nvPr>
            <p:ph type="subTitle" idx="1"/>
          </p:nvPr>
        </p:nvSpPr>
        <p:spPr>
          <a:xfrm>
            <a:off x="676650" y="3210750"/>
            <a:ext cx="6492000" cy="12780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1189" name="Google Shape;1189;p130"/>
          <p:cNvPicPr preferRelativeResize="0"/>
          <p:nvPr/>
        </p:nvPicPr>
        <p:blipFill>
          <a:blip r:embed="rId2">
            <a:alphaModFix/>
          </a:blip>
          <a:stretch>
            <a:fillRect/>
          </a:stretch>
        </p:blipFill>
        <p:spPr>
          <a:xfrm>
            <a:off x="978847" y="873250"/>
            <a:ext cx="914400" cy="222488"/>
          </a:xfrm>
          <a:prstGeom prst="rect">
            <a:avLst/>
          </a:prstGeom>
          <a:noFill/>
          <a:ln>
            <a:noFill/>
          </a:ln>
        </p:spPr>
      </p:pic>
      <p:sp>
        <p:nvSpPr>
          <p:cNvPr id="1190" name="Google Shape;1190;p130"/>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0"/>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192" name="Google Shape;1192;p130"/>
          <p:cNvSpPr txBox="1">
            <a:spLocks noGrp="1"/>
          </p:cNvSpPr>
          <p:nvPr>
            <p:ph type="subTitle" idx="2"/>
          </p:nvPr>
        </p:nvSpPr>
        <p:spPr>
          <a:xfrm>
            <a:off x="2624325" y="1286425"/>
            <a:ext cx="4544700" cy="669300"/>
          </a:xfrm>
          <a:prstGeom prst="rect">
            <a:avLst/>
          </a:prstGeom>
          <a:solidFill>
            <a:schemeClr val="accent2"/>
          </a:solidFill>
        </p:spPr>
        <p:txBody>
          <a:bodyPr spcFirstLastPara="1" wrap="square" lIns="228600" tIns="228600" rIns="228600" bIns="228600" anchor="ctr" anchorCtr="0">
            <a:noAutofit/>
          </a:bodyPr>
          <a:lstStyle>
            <a:lvl1pPr lvl="0" algn="r" rtl="0">
              <a:lnSpc>
                <a:spcPct val="100000"/>
              </a:lnSpc>
              <a:spcBef>
                <a:spcPts val="0"/>
              </a:spcBef>
              <a:spcAft>
                <a:spcPts val="0"/>
              </a:spcAft>
              <a:buClr>
                <a:schemeClr val="lt1"/>
              </a:buClr>
              <a:buSzPts val="1200"/>
              <a:buNone/>
              <a:defRPr sz="1200">
                <a:solidFill>
                  <a:schemeClr val="lt1"/>
                </a:solidFill>
              </a:defRPr>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1193" name="Google Shape;1193;p1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Agenda A">
  <p:cSld name="CUSTOM">
    <p:bg>
      <p:bgPr>
        <a:solidFill>
          <a:schemeClr val="lt2"/>
        </a:solidFill>
        <a:effectLst/>
      </p:bgPr>
    </p:bg>
    <p:spTree>
      <p:nvGrpSpPr>
        <p:cNvPr id="1" name="Shape 1194"/>
        <p:cNvGrpSpPr/>
        <p:nvPr/>
      </p:nvGrpSpPr>
      <p:grpSpPr>
        <a:xfrm>
          <a:off x="0" y="0"/>
          <a:ext cx="0" cy="0"/>
          <a:chOff x="0" y="0"/>
          <a:chExt cx="0" cy="0"/>
        </a:xfrm>
      </p:grpSpPr>
      <p:sp>
        <p:nvSpPr>
          <p:cNvPr id="1195" name="Google Shape;1195;p131"/>
          <p:cNvSpPr/>
          <p:nvPr/>
        </p:nvSpPr>
        <p:spPr>
          <a:xfrm>
            <a:off x="0" y="0"/>
            <a:ext cx="6519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96" name="Google Shape;1196;p131"/>
          <p:cNvSpPr/>
          <p:nvPr/>
        </p:nvSpPr>
        <p:spPr>
          <a:xfrm>
            <a:off x="0" y="-75"/>
            <a:ext cx="58704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1"/>
          <p:cNvSpPr/>
          <p:nvPr/>
        </p:nvSpPr>
        <p:spPr>
          <a:xfrm>
            <a:off x="676650" y="1289300"/>
            <a:ext cx="6447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31"/>
          <p:cNvSpPr txBox="1">
            <a:spLocks noGrp="1"/>
          </p:cNvSpPr>
          <p:nvPr>
            <p:ph type="subTitle" idx="1"/>
          </p:nvPr>
        </p:nvSpPr>
        <p:spPr>
          <a:xfrm>
            <a:off x="1325922" y="12893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1199" name="Google Shape;1199;p131"/>
          <p:cNvSpPr txBox="1">
            <a:spLocks noGrp="1"/>
          </p:cNvSpPr>
          <p:nvPr>
            <p:ph type="subTitle" idx="2"/>
          </p:nvPr>
        </p:nvSpPr>
        <p:spPr>
          <a:xfrm>
            <a:off x="1325800" y="19322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1200" name="Google Shape;1200;p131"/>
          <p:cNvSpPr txBox="1">
            <a:spLocks noGrp="1"/>
          </p:cNvSpPr>
          <p:nvPr>
            <p:ph type="subTitle" idx="3"/>
          </p:nvPr>
        </p:nvSpPr>
        <p:spPr>
          <a:xfrm>
            <a:off x="1325800" y="257585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1201" name="Google Shape;1201;p131"/>
          <p:cNvSpPr txBox="1">
            <a:spLocks noGrp="1"/>
          </p:cNvSpPr>
          <p:nvPr>
            <p:ph type="subTitle" idx="4"/>
          </p:nvPr>
        </p:nvSpPr>
        <p:spPr>
          <a:xfrm>
            <a:off x="1325800" y="32195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1202" name="Google Shape;1202;p131"/>
          <p:cNvSpPr txBox="1">
            <a:spLocks noGrp="1"/>
          </p:cNvSpPr>
          <p:nvPr>
            <p:ph type="subTitle" idx="5"/>
          </p:nvPr>
        </p:nvSpPr>
        <p:spPr>
          <a:xfrm>
            <a:off x="1325800" y="38624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pic>
        <p:nvPicPr>
          <p:cNvPr id="1203" name="Google Shape;1203;p131"/>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204" name="Google Shape;1204;p131"/>
          <p:cNvSpPr txBox="1">
            <a:spLocks noGrp="1"/>
          </p:cNvSpPr>
          <p:nvPr>
            <p:ph type="title" hasCustomPrompt="1"/>
          </p:nvPr>
        </p:nvSpPr>
        <p:spPr>
          <a:xfrm>
            <a:off x="681350" y="1932200"/>
            <a:ext cx="644700" cy="64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05" name="Google Shape;1205;p131"/>
          <p:cNvSpPr txBox="1">
            <a:spLocks noGrp="1"/>
          </p:cNvSpPr>
          <p:nvPr>
            <p:ph type="title" idx="6" hasCustomPrompt="1"/>
          </p:nvPr>
        </p:nvSpPr>
        <p:spPr>
          <a:xfrm>
            <a:off x="681350" y="1285725"/>
            <a:ext cx="644700" cy="64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06" name="Google Shape;1206;p131"/>
          <p:cNvSpPr txBox="1">
            <a:spLocks noGrp="1"/>
          </p:cNvSpPr>
          <p:nvPr>
            <p:ph type="title" idx="7" hasCustomPrompt="1"/>
          </p:nvPr>
        </p:nvSpPr>
        <p:spPr>
          <a:xfrm>
            <a:off x="681362" y="320945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07" name="Google Shape;1207;p131"/>
          <p:cNvSpPr txBox="1">
            <a:spLocks noGrp="1"/>
          </p:cNvSpPr>
          <p:nvPr>
            <p:ph type="title" idx="8" hasCustomPrompt="1"/>
          </p:nvPr>
        </p:nvSpPr>
        <p:spPr>
          <a:xfrm>
            <a:off x="681362" y="257585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08" name="Google Shape;1208;p131"/>
          <p:cNvSpPr txBox="1">
            <a:spLocks noGrp="1"/>
          </p:cNvSpPr>
          <p:nvPr>
            <p:ph type="title" idx="9" hasCustomPrompt="1"/>
          </p:nvPr>
        </p:nvSpPr>
        <p:spPr>
          <a:xfrm>
            <a:off x="681362" y="386240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09" name="Google Shape;1209;p13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210" name="Google Shape;1210;p131"/>
          <p:cNvSpPr txBox="1">
            <a:spLocks noGrp="1"/>
          </p:cNvSpPr>
          <p:nvPr>
            <p:ph type="title" idx="13"/>
          </p:nvPr>
        </p:nvSpPr>
        <p:spPr>
          <a:xfrm>
            <a:off x="676650" y="642675"/>
            <a:ext cx="3240300" cy="633600"/>
          </a:xfrm>
          <a:prstGeom prst="rect">
            <a:avLst/>
          </a:prstGeom>
        </p:spPr>
        <p:txBody>
          <a:bodyPr spcFirstLastPara="1" wrap="square" lIns="0" tIns="0" rIns="0"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Agenda B">
  <p:cSld name="CUSTOM_1">
    <p:bg>
      <p:bgPr>
        <a:solidFill>
          <a:schemeClr val="lt2"/>
        </a:solidFill>
        <a:effectLst/>
      </p:bgPr>
    </p:bg>
    <p:spTree>
      <p:nvGrpSpPr>
        <p:cNvPr id="1" name="Shape 1211"/>
        <p:cNvGrpSpPr/>
        <p:nvPr/>
      </p:nvGrpSpPr>
      <p:grpSpPr>
        <a:xfrm>
          <a:off x="0" y="0"/>
          <a:ext cx="0" cy="0"/>
          <a:chOff x="0" y="0"/>
          <a:chExt cx="0" cy="0"/>
        </a:xfrm>
      </p:grpSpPr>
      <p:sp>
        <p:nvSpPr>
          <p:cNvPr id="1212" name="Google Shape;1212;p132"/>
          <p:cNvSpPr/>
          <p:nvPr/>
        </p:nvSpPr>
        <p:spPr>
          <a:xfrm>
            <a:off x="0" y="0"/>
            <a:ext cx="3273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13" name="Google Shape;1213;p132"/>
          <p:cNvSpPr/>
          <p:nvPr/>
        </p:nvSpPr>
        <p:spPr>
          <a:xfrm>
            <a:off x="0" y="-75"/>
            <a:ext cx="31221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32"/>
          <p:cNvSpPr/>
          <p:nvPr/>
        </p:nvSpPr>
        <p:spPr>
          <a:xfrm>
            <a:off x="676650" y="1289300"/>
            <a:ext cx="6447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32"/>
          <p:cNvSpPr txBox="1">
            <a:spLocks noGrp="1"/>
          </p:cNvSpPr>
          <p:nvPr>
            <p:ph type="subTitle" idx="1"/>
          </p:nvPr>
        </p:nvSpPr>
        <p:spPr>
          <a:xfrm>
            <a:off x="676800" y="1289300"/>
            <a:ext cx="1298400" cy="1286400"/>
          </a:xfrm>
          <a:prstGeom prst="rect">
            <a:avLst/>
          </a:prstGeom>
        </p:spPr>
        <p:txBody>
          <a:bodyPr spcFirstLastPara="1" wrap="square" lIns="0" tIns="91425" rIns="0" bIns="0" anchor="t" anchorCtr="0">
            <a:noAutofit/>
          </a:bodyPr>
          <a:lstStyle>
            <a:lvl1pPr lvl="0" rtl="0">
              <a:lnSpc>
                <a:spcPct val="100000"/>
              </a:lnSpc>
              <a:spcBef>
                <a:spcPts val="0"/>
              </a:spcBef>
              <a:spcAft>
                <a:spcPts val="0"/>
              </a:spcAft>
              <a:buClr>
                <a:schemeClr val="lt1"/>
              </a:buClr>
              <a:buSzPts val="1100"/>
              <a:buNone/>
              <a:defRPr sz="1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1216" name="Google Shape;1216;p132"/>
          <p:cNvSpPr txBox="1">
            <a:spLocks noGrp="1"/>
          </p:cNvSpPr>
          <p:nvPr>
            <p:ph type="title"/>
          </p:nvPr>
        </p:nvSpPr>
        <p:spPr>
          <a:xfrm>
            <a:off x="676800" y="653450"/>
            <a:ext cx="1298400" cy="642900"/>
          </a:xfrm>
          <a:prstGeom prst="rect">
            <a:avLst/>
          </a:prstGeom>
        </p:spPr>
        <p:txBody>
          <a:bodyPr spcFirstLastPara="1" wrap="square" lIns="0" tIns="0" rIns="0"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17" name="Google Shape;1217;p132"/>
          <p:cNvSpPr txBox="1">
            <a:spLocks noGrp="1"/>
          </p:cNvSpPr>
          <p:nvPr>
            <p:ph type="subTitle" idx="2"/>
          </p:nvPr>
        </p:nvSpPr>
        <p:spPr>
          <a:xfrm>
            <a:off x="3273600" y="653450"/>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218" name="Google Shape;1218;p132"/>
          <p:cNvSpPr txBox="1">
            <a:spLocks noGrp="1"/>
          </p:cNvSpPr>
          <p:nvPr>
            <p:ph type="body" idx="3"/>
          </p:nvPr>
        </p:nvSpPr>
        <p:spPr>
          <a:xfrm>
            <a:off x="3273600" y="973550"/>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1219" name="Google Shape;1219;p132"/>
          <p:cNvSpPr txBox="1">
            <a:spLocks noGrp="1"/>
          </p:cNvSpPr>
          <p:nvPr>
            <p:ph type="subTitle" idx="4"/>
          </p:nvPr>
        </p:nvSpPr>
        <p:spPr>
          <a:xfrm>
            <a:off x="3273500" y="1291413"/>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220" name="Google Shape;1220;p132"/>
          <p:cNvSpPr txBox="1">
            <a:spLocks noGrp="1"/>
          </p:cNvSpPr>
          <p:nvPr>
            <p:ph type="body" idx="5"/>
          </p:nvPr>
        </p:nvSpPr>
        <p:spPr>
          <a:xfrm>
            <a:off x="3273500" y="1611513"/>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1221" name="Google Shape;1221;p132"/>
          <p:cNvSpPr txBox="1">
            <a:spLocks noGrp="1"/>
          </p:cNvSpPr>
          <p:nvPr>
            <p:ph type="subTitle" idx="6"/>
          </p:nvPr>
        </p:nvSpPr>
        <p:spPr>
          <a:xfrm>
            <a:off x="3273500" y="19293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222" name="Google Shape;1222;p132"/>
          <p:cNvSpPr txBox="1">
            <a:spLocks noGrp="1"/>
          </p:cNvSpPr>
          <p:nvPr>
            <p:ph type="body" idx="7"/>
          </p:nvPr>
        </p:nvSpPr>
        <p:spPr>
          <a:xfrm>
            <a:off x="3273500" y="22494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1223" name="Google Shape;1223;p132"/>
          <p:cNvSpPr txBox="1">
            <a:spLocks noGrp="1"/>
          </p:cNvSpPr>
          <p:nvPr>
            <p:ph type="subTitle" idx="8"/>
          </p:nvPr>
        </p:nvSpPr>
        <p:spPr>
          <a:xfrm>
            <a:off x="3273600" y="25719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224" name="Google Shape;1224;p132"/>
          <p:cNvSpPr txBox="1">
            <a:spLocks noGrp="1"/>
          </p:cNvSpPr>
          <p:nvPr>
            <p:ph type="body" idx="9"/>
          </p:nvPr>
        </p:nvSpPr>
        <p:spPr>
          <a:xfrm>
            <a:off x="3273600" y="28920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1225" name="Google Shape;1225;p132"/>
          <p:cNvSpPr txBox="1">
            <a:spLocks noGrp="1"/>
          </p:cNvSpPr>
          <p:nvPr>
            <p:ph type="subTitle" idx="13"/>
          </p:nvPr>
        </p:nvSpPr>
        <p:spPr>
          <a:xfrm>
            <a:off x="3273500" y="32145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226" name="Google Shape;1226;p132"/>
          <p:cNvSpPr txBox="1">
            <a:spLocks noGrp="1"/>
          </p:cNvSpPr>
          <p:nvPr>
            <p:ph type="body" idx="14"/>
          </p:nvPr>
        </p:nvSpPr>
        <p:spPr>
          <a:xfrm>
            <a:off x="3273500" y="35346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1227" name="Google Shape;1227;p132"/>
          <p:cNvSpPr txBox="1">
            <a:spLocks noGrp="1"/>
          </p:cNvSpPr>
          <p:nvPr>
            <p:ph type="subTitle" idx="15"/>
          </p:nvPr>
        </p:nvSpPr>
        <p:spPr>
          <a:xfrm>
            <a:off x="3273500" y="3845500"/>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228" name="Google Shape;1228;p132"/>
          <p:cNvSpPr txBox="1">
            <a:spLocks noGrp="1"/>
          </p:cNvSpPr>
          <p:nvPr>
            <p:ph type="body" idx="16"/>
          </p:nvPr>
        </p:nvSpPr>
        <p:spPr>
          <a:xfrm>
            <a:off x="3273500" y="4165600"/>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pic>
        <p:nvPicPr>
          <p:cNvPr id="1229" name="Google Shape;1229;p132"/>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230" name="Google Shape;1230;p132"/>
          <p:cNvSpPr txBox="1">
            <a:spLocks noGrp="1"/>
          </p:cNvSpPr>
          <p:nvPr>
            <p:ph type="title" idx="17" hasCustomPrompt="1"/>
          </p:nvPr>
        </p:nvSpPr>
        <p:spPr>
          <a:xfrm>
            <a:off x="1977525" y="1281988"/>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31" name="Google Shape;1231;p132"/>
          <p:cNvSpPr txBox="1">
            <a:spLocks noGrp="1"/>
          </p:cNvSpPr>
          <p:nvPr>
            <p:ph type="title" idx="18" hasCustomPrompt="1"/>
          </p:nvPr>
        </p:nvSpPr>
        <p:spPr>
          <a:xfrm>
            <a:off x="1977525" y="653713"/>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32" name="Google Shape;1232;p132"/>
          <p:cNvSpPr txBox="1">
            <a:spLocks noGrp="1"/>
          </p:cNvSpPr>
          <p:nvPr>
            <p:ph type="title" idx="19" hasCustomPrompt="1"/>
          </p:nvPr>
        </p:nvSpPr>
        <p:spPr>
          <a:xfrm>
            <a:off x="1977550" y="2564425"/>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33" name="Google Shape;1233;p132"/>
          <p:cNvSpPr txBox="1">
            <a:spLocks noGrp="1"/>
          </p:cNvSpPr>
          <p:nvPr>
            <p:ph type="title" idx="20" hasCustomPrompt="1"/>
          </p:nvPr>
        </p:nvSpPr>
        <p:spPr>
          <a:xfrm>
            <a:off x="1977550" y="1936150"/>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34" name="Google Shape;1234;p132"/>
          <p:cNvSpPr txBox="1">
            <a:spLocks noGrp="1"/>
          </p:cNvSpPr>
          <p:nvPr>
            <p:ph type="title" idx="21" hasCustomPrompt="1"/>
          </p:nvPr>
        </p:nvSpPr>
        <p:spPr>
          <a:xfrm>
            <a:off x="1977550" y="3846850"/>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35" name="Google Shape;1235;p132"/>
          <p:cNvSpPr txBox="1">
            <a:spLocks noGrp="1"/>
          </p:cNvSpPr>
          <p:nvPr>
            <p:ph type="title" idx="22" hasCustomPrompt="1"/>
          </p:nvPr>
        </p:nvSpPr>
        <p:spPr>
          <a:xfrm>
            <a:off x="1977550" y="3218575"/>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36" name="Google Shape;1236;p13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
  <p:cSld name="CUSTOM_1_1">
    <p:bg>
      <p:bgPr>
        <a:solidFill>
          <a:schemeClr val="lt2"/>
        </a:solidFill>
        <a:effectLst/>
      </p:bgPr>
    </p:bg>
    <p:spTree>
      <p:nvGrpSpPr>
        <p:cNvPr id="1" name="Shape 1237"/>
        <p:cNvGrpSpPr/>
        <p:nvPr/>
      </p:nvGrpSpPr>
      <p:grpSpPr>
        <a:xfrm>
          <a:off x="0" y="0"/>
          <a:ext cx="0" cy="0"/>
          <a:chOff x="0" y="0"/>
          <a:chExt cx="0" cy="0"/>
        </a:xfrm>
      </p:grpSpPr>
      <p:pic>
        <p:nvPicPr>
          <p:cNvPr id="1238" name="Google Shape;1238;p133"/>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239" name="Google Shape;1239;p133"/>
          <p:cNvSpPr/>
          <p:nvPr/>
        </p:nvSpPr>
        <p:spPr>
          <a:xfrm>
            <a:off x="0" y="0"/>
            <a:ext cx="262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33"/>
          <p:cNvSpPr txBox="1">
            <a:spLocks noGrp="1"/>
          </p:cNvSpPr>
          <p:nvPr>
            <p:ph type="title"/>
          </p:nvPr>
        </p:nvSpPr>
        <p:spPr>
          <a:xfrm>
            <a:off x="676650" y="1927350"/>
            <a:ext cx="38952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41" name="Google Shape;1241;p133"/>
          <p:cNvSpPr txBox="1">
            <a:spLocks noGrp="1"/>
          </p:cNvSpPr>
          <p:nvPr>
            <p:ph type="subTitle" idx="1"/>
          </p:nvPr>
        </p:nvSpPr>
        <p:spPr>
          <a:xfrm>
            <a:off x="676650" y="3210750"/>
            <a:ext cx="38952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42" name="Google Shape;1242;p133"/>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3"/>
          <p:cNvSpPr txBox="1">
            <a:spLocks noGrp="1"/>
          </p:cNvSpPr>
          <p:nvPr>
            <p:ph type="title" idx="2" hasCustomPrompt="1"/>
          </p:nvPr>
        </p:nvSpPr>
        <p:spPr>
          <a:xfrm>
            <a:off x="676650" y="649425"/>
            <a:ext cx="38952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44" name="Google Shape;1244;p13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2X">
  <p:cSld name="CUSTOM_1_1_1_1_1_1">
    <p:bg>
      <p:bgPr>
        <a:solidFill>
          <a:schemeClr val="dk1"/>
        </a:solidFill>
        <a:effectLst/>
      </p:bgPr>
    </p:bg>
    <p:spTree>
      <p:nvGrpSpPr>
        <p:cNvPr id="1" name="Shape 131"/>
        <p:cNvGrpSpPr/>
        <p:nvPr/>
      </p:nvGrpSpPr>
      <p:grpSpPr>
        <a:xfrm>
          <a:off x="0" y="0"/>
          <a:ext cx="0" cy="0"/>
          <a:chOff x="0" y="0"/>
          <a:chExt cx="0" cy="0"/>
        </a:xfrm>
      </p:grpSpPr>
      <p:sp>
        <p:nvSpPr>
          <p:cNvPr id="132" name="Google Shape;132;p14"/>
          <p:cNvSpPr txBox="1">
            <a:spLocks noGrp="1"/>
          </p:cNvSpPr>
          <p:nvPr>
            <p:ph type="subTitle" idx="1"/>
          </p:nvPr>
        </p:nvSpPr>
        <p:spPr>
          <a:xfrm>
            <a:off x="676750" y="3210750"/>
            <a:ext cx="32460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33" name="Google Shape;133;p14"/>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14"/>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35" name="Google Shape;135;p14"/>
          <p:cNvSpPr txBox="1">
            <a:spLocks noGrp="1"/>
          </p:cNvSpPr>
          <p:nvPr>
            <p:ph type="title" hasCustomPrompt="1"/>
          </p:nvPr>
        </p:nvSpPr>
        <p:spPr>
          <a:xfrm>
            <a:off x="676750" y="1932750"/>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6" name="Google Shape;136;p14"/>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7" name="Google Shape;137;p14"/>
          <p:cNvSpPr txBox="1">
            <a:spLocks noGrp="1"/>
          </p:cNvSpPr>
          <p:nvPr>
            <p:ph type="subTitle" idx="3"/>
          </p:nvPr>
        </p:nvSpPr>
        <p:spPr>
          <a:xfrm>
            <a:off x="5221000" y="3210750"/>
            <a:ext cx="32460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38" name="Google Shape;138;p14"/>
          <p:cNvSpPr txBox="1">
            <a:spLocks noGrp="1"/>
          </p:cNvSpPr>
          <p:nvPr>
            <p:ph type="title" idx="4" hasCustomPrompt="1"/>
          </p:nvPr>
        </p:nvSpPr>
        <p:spPr>
          <a:xfrm>
            <a:off x="5221000" y="1932750"/>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5"/>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40" name="Google Shape;140;p1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 + Text ">
  <p:cSld name="CUSTOM_1_1_2">
    <p:bg>
      <p:bgPr>
        <a:solidFill>
          <a:schemeClr val="lt2"/>
        </a:solidFill>
        <a:effectLst/>
      </p:bgPr>
    </p:bg>
    <p:spTree>
      <p:nvGrpSpPr>
        <p:cNvPr id="1" name="Shape 1245"/>
        <p:cNvGrpSpPr/>
        <p:nvPr/>
      </p:nvGrpSpPr>
      <p:grpSpPr>
        <a:xfrm>
          <a:off x="0" y="0"/>
          <a:ext cx="0" cy="0"/>
          <a:chOff x="0" y="0"/>
          <a:chExt cx="0" cy="0"/>
        </a:xfrm>
      </p:grpSpPr>
      <p:pic>
        <p:nvPicPr>
          <p:cNvPr id="1246" name="Google Shape;1246;p134"/>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247" name="Google Shape;1247;p134"/>
          <p:cNvSpPr/>
          <p:nvPr/>
        </p:nvSpPr>
        <p:spPr>
          <a:xfrm>
            <a:off x="0" y="0"/>
            <a:ext cx="262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4"/>
          <p:cNvSpPr txBox="1">
            <a:spLocks noGrp="1"/>
          </p:cNvSpPr>
          <p:nvPr>
            <p:ph type="body" idx="1"/>
          </p:nvPr>
        </p:nvSpPr>
        <p:spPr>
          <a:xfrm>
            <a:off x="4572075" y="649100"/>
            <a:ext cx="3895200" cy="3840300"/>
          </a:xfrm>
          <a:prstGeom prst="rect">
            <a:avLst/>
          </a:prstGeom>
        </p:spPr>
        <p:txBody>
          <a:bodyPr spcFirstLastPara="1" wrap="square" lIns="320025" tIns="91425" rIns="0" bIns="91425" anchor="t" anchorCtr="0">
            <a:noAutofit/>
          </a:bodyPr>
          <a:lstStyle>
            <a:lvl1pPr marL="457200" lvl="0" indent="-317500" rtl="0">
              <a:lnSpc>
                <a:spcPct val="114000"/>
              </a:lnSpc>
              <a:spcBef>
                <a:spcPts val="0"/>
              </a:spcBef>
              <a:spcAft>
                <a:spcPts val="0"/>
              </a:spcAft>
              <a:buSzPts val="1400"/>
              <a:buChar char="●"/>
              <a:defRPr sz="1400"/>
            </a:lvl1pPr>
            <a:lvl2pPr marL="914400" lvl="1" indent="-304800" rtl="0">
              <a:lnSpc>
                <a:spcPct val="114000"/>
              </a:lnSpc>
              <a:spcBef>
                <a:spcPts val="500"/>
              </a:spcBef>
              <a:spcAft>
                <a:spcPts val="0"/>
              </a:spcAft>
              <a:buSzPts val="1200"/>
              <a:buChar char="●"/>
              <a:defRPr sz="1200"/>
            </a:lvl2pPr>
            <a:lvl3pPr marL="1371600" lvl="2" indent="-304800" rtl="0">
              <a:lnSpc>
                <a:spcPct val="114000"/>
              </a:lnSpc>
              <a:spcBef>
                <a:spcPts val="500"/>
              </a:spcBef>
              <a:spcAft>
                <a:spcPts val="0"/>
              </a:spcAft>
              <a:buSzPts val="1200"/>
              <a:buChar char="○"/>
              <a:defRPr sz="1200"/>
            </a:lvl3pPr>
            <a:lvl4pPr marL="1828800" lvl="3" indent="-304800" rtl="0">
              <a:lnSpc>
                <a:spcPct val="114000"/>
              </a:lnSpc>
              <a:spcBef>
                <a:spcPts val="500"/>
              </a:spcBef>
              <a:spcAft>
                <a:spcPts val="0"/>
              </a:spcAft>
              <a:buSzPts val="1200"/>
              <a:buChar char="■"/>
              <a:defRPr sz="1200"/>
            </a:lvl4pPr>
            <a:lvl5pPr marL="2286000" lvl="4" indent="-304800" rtl="0">
              <a:lnSpc>
                <a:spcPct val="114000"/>
              </a:lnSpc>
              <a:spcBef>
                <a:spcPts val="500"/>
              </a:spcBef>
              <a:spcAft>
                <a:spcPts val="0"/>
              </a:spcAft>
              <a:buSzPts val="1200"/>
              <a:buChar char="○"/>
              <a:defRPr sz="1200"/>
            </a:lvl5pPr>
            <a:lvl6pPr marL="2743200" lvl="5" indent="-304800" rtl="0">
              <a:lnSpc>
                <a:spcPct val="114000"/>
              </a:lnSpc>
              <a:spcBef>
                <a:spcPts val="500"/>
              </a:spcBef>
              <a:spcAft>
                <a:spcPts val="0"/>
              </a:spcAft>
              <a:buSzPts val="1200"/>
              <a:buChar char="■"/>
              <a:defRPr sz="1200"/>
            </a:lvl6pPr>
            <a:lvl7pPr marL="3200400" lvl="6" indent="-304800" rtl="0">
              <a:lnSpc>
                <a:spcPct val="114000"/>
              </a:lnSpc>
              <a:spcBef>
                <a:spcPts val="500"/>
              </a:spcBef>
              <a:spcAft>
                <a:spcPts val="0"/>
              </a:spcAft>
              <a:buSzPts val="1200"/>
              <a:buChar char="●"/>
              <a:defRPr sz="1200"/>
            </a:lvl7pPr>
            <a:lvl8pPr marL="3657600" lvl="7" indent="-304800" rtl="0">
              <a:lnSpc>
                <a:spcPct val="114000"/>
              </a:lnSpc>
              <a:spcBef>
                <a:spcPts val="500"/>
              </a:spcBef>
              <a:spcAft>
                <a:spcPts val="0"/>
              </a:spcAft>
              <a:buSzPts val="1200"/>
              <a:buChar char="○"/>
              <a:defRPr sz="1200"/>
            </a:lvl8pPr>
            <a:lvl9pPr marL="4114800" lvl="8" indent="-304800" rtl="0">
              <a:lnSpc>
                <a:spcPct val="114000"/>
              </a:lnSpc>
              <a:spcBef>
                <a:spcPts val="500"/>
              </a:spcBef>
              <a:spcAft>
                <a:spcPts val="500"/>
              </a:spcAft>
              <a:buSzPts val="1200"/>
              <a:buChar char="■"/>
              <a:defRPr sz="1200"/>
            </a:lvl9pPr>
          </a:lstStyle>
          <a:p>
            <a:endParaRPr/>
          </a:p>
        </p:txBody>
      </p:sp>
      <p:sp>
        <p:nvSpPr>
          <p:cNvPr id="1249" name="Google Shape;1249;p13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250" name="Google Shape;1250;p134"/>
          <p:cNvSpPr txBox="1">
            <a:spLocks noGrp="1"/>
          </p:cNvSpPr>
          <p:nvPr>
            <p:ph type="title"/>
          </p:nvPr>
        </p:nvSpPr>
        <p:spPr>
          <a:xfrm>
            <a:off x="676650" y="1927350"/>
            <a:ext cx="38952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51" name="Google Shape;1251;p134"/>
          <p:cNvSpPr txBox="1">
            <a:spLocks noGrp="1"/>
          </p:cNvSpPr>
          <p:nvPr>
            <p:ph type="subTitle" idx="2"/>
          </p:nvPr>
        </p:nvSpPr>
        <p:spPr>
          <a:xfrm>
            <a:off x="676650" y="3210750"/>
            <a:ext cx="38952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52" name="Google Shape;1252;p134"/>
          <p:cNvSpPr txBox="1">
            <a:spLocks noGrp="1"/>
          </p:cNvSpPr>
          <p:nvPr>
            <p:ph type="title" idx="3" hasCustomPrompt="1"/>
          </p:nvPr>
        </p:nvSpPr>
        <p:spPr>
          <a:xfrm>
            <a:off x="676650" y="649425"/>
            <a:ext cx="38952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53" name="Google Shape;1253;p134"/>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Title B">
  <p:cSld name="CUSTOM_1_1_1">
    <p:bg>
      <p:bgPr>
        <a:solidFill>
          <a:schemeClr val="dk1"/>
        </a:solidFill>
        <a:effectLst/>
      </p:bgPr>
    </p:bg>
    <p:spTree>
      <p:nvGrpSpPr>
        <p:cNvPr id="1" name="Shape 1254"/>
        <p:cNvGrpSpPr/>
        <p:nvPr/>
      </p:nvGrpSpPr>
      <p:grpSpPr>
        <a:xfrm>
          <a:off x="0" y="0"/>
          <a:ext cx="0" cy="0"/>
          <a:chOff x="0" y="0"/>
          <a:chExt cx="0" cy="0"/>
        </a:xfrm>
      </p:grpSpPr>
      <p:pic>
        <p:nvPicPr>
          <p:cNvPr id="1255" name="Google Shape;1255;p13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256" name="Google Shape;1256;p13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257" name="Google Shape;1257;p135"/>
          <p:cNvSpPr txBox="1">
            <a:spLocks noGrp="1"/>
          </p:cNvSpPr>
          <p:nvPr>
            <p:ph type="title"/>
          </p:nvPr>
        </p:nvSpPr>
        <p:spPr>
          <a:xfrm>
            <a:off x="676650" y="1927350"/>
            <a:ext cx="64923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58" name="Google Shape;1258;p135"/>
          <p:cNvSpPr txBox="1">
            <a:spLocks noGrp="1"/>
          </p:cNvSpPr>
          <p:nvPr>
            <p:ph type="subTitle" idx="1"/>
          </p:nvPr>
        </p:nvSpPr>
        <p:spPr>
          <a:xfrm>
            <a:off x="676650" y="3210750"/>
            <a:ext cx="64923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59" name="Google Shape;1259;p135"/>
          <p:cNvSpPr txBox="1">
            <a:spLocks noGrp="1"/>
          </p:cNvSpPr>
          <p:nvPr>
            <p:ph type="title" idx="2" hasCustomPrompt="1"/>
          </p:nvPr>
        </p:nvSpPr>
        <p:spPr>
          <a:xfrm>
            <a:off x="676650" y="649425"/>
            <a:ext cx="64923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60" name="Google Shape;1260;p135"/>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C ">
  <p:cSld name="CUSTOM_5_1">
    <p:bg>
      <p:bgPr>
        <a:solidFill>
          <a:schemeClr val="lt2"/>
        </a:solidFill>
        <a:effectLst/>
      </p:bgPr>
    </p:bg>
    <p:spTree>
      <p:nvGrpSpPr>
        <p:cNvPr id="1" name="Shape 1261"/>
        <p:cNvGrpSpPr/>
        <p:nvPr/>
      </p:nvGrpSpPr>
      <p:grpSpPr>
        <a:xfrm>
          <a:off x="0" y="0"/>
          <a:ext cx="0" cy="0"/>
          <a:chOff x="0" y="0"/>
          <a:chExt cx="0" cy="0"/>
        </a:xfrm>
      </p:grpSpPr>
      <p:sp>
        <p:nvSpPr>
          <p:cNvPr id="1262" name="Google Shape;1262;p136"/>
          <p:cNvSpPr/>
          <p:nvPr/>
        </p:nvSpPr>
        <p:spPr>
          <a:xfrm>
            <a:off x="0" y="3849625"/>
            <a:ext cx="9144000" cy="1293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6"/>
          <p:cNvSpPr txBox="1">
            <a:spLocks noGrp="1"/>
          </p:cNvSpPr>
          <p:nvPr>
            <p:ph type="title"/>
          </p:nvPr>
        </p:nvSpPr>
        <p:spPr>
          <a:xfrm>
            <a:off x="676650" y="3205225"/>
            <a:ext cx="7790700" cy="6492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64" name="Google Shape;1264;p136"/>
          <p:cNvSpPr txBox="1">
            <a:spLocks noGrp="1"/>
          </p:cNvSpPr>
          <p:nvPr>
            <p:ph type="subTitle" idx="1"/>
          </p:nvPr>
        </p:nvSpPr>
        <p:spPr>
          <a:xfrm>
            <a:off x="676650" y="3839425"/>
            <a:ext cx="7790700" cy="6492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1265" name="Google Shape;1265;p13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266" name="Google Shape;1266;p136"/>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267" name="Google Shape;1267;p136"/>
          <p:cNvSpPr txBox="1">
            <a:spLocks noGrp="1"/>
          </p:cNvSpPr>
          <p:nvPr>
            <p:ph type="title" idx="2" hasCustomPrompt="1"/>
          </p:nvPr>
        </p:nvSpPr>
        <p:spPr>
          <a:xfrm>
            <a:off x="676650" y="649425"/>
            <a:ext cx="2596800" cy="1283400"/>
          </a:xfrm>
          <a:prstGeom prst="rect">
            <a:avLst/>
          </a:prstGeom>
          <a:no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Quote">
  <p:cSld name="CUSTOM_1_1_1_1">
    <p:bg>
      <p:bgPr>
        <a:solidFill>
          <a:schemeClr val="dk1"/>
        </a:solidFill>
        <a:effectLst/>
      </p:bgPr>
    </p:bg>
    <p:spTree>
      <p:nvGrpSpPr>
        <p:cNvPr id="1" name="Shape 1268"/>
        <p:cNvGrpSpPr/>
        <p:nvPr/>
      </p:nvGrpSpPr>
      <p:grpSpPr>
        <a:xfrm>
          <a:off x="0" y="0"/>
          <a:ext cx="0" cy="0"/>
          <a:chOff x="0" y="0"/>
          <a:chExt cx="0" cy="0"/>
        </a:xfrm>
      </p:grpSpPr>
      <p:sp>
        <p:nvSpPr>
          <p:cNvPr id="1269" name="Google Shape;1269;p137"/>
          <p:cNvSpPr/>
          <p:nvPr/>
        </p:nvSpPr>
        <p:spPr>
          <a:xfrm>
            <a:off x="685800" y="655325"/>
            <a:ext cx="7781700" cy="3834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7"/>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71" name="Google Shape;1271;p137"/>
          <p:cNvSpPr txBox="1">
            <a:spLocks noGrp="1"/>
          </p:cNvSpPr>
          <p:nvPr>
            <p:ph type="subTitle" idx="1"/>
          </p:nvPr>
        </p:nvSpPr>
        <p:spPr>
          <a:xfrm>
            <a:off x="67665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1200"/>
              <a:buNone/>
              <a:defRPr sz="1200" i="1">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72" name="Google Shape;1272;p137"/>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3" name="Google Shape;1273;p13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274" name="Google Shape;1274;p13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275" name="Google Shape;1275;p137"/>
          <p:cNvPicPr preferRelativeResize="0"/>
          <p:nvPr/>
        </p:nvPicPr>
        <p:blipFill rotWithShape="1">
          <a:blip r:embed="rId3">
            <a:alphaModFix/>
          </a:blip>
          <a:srcRect t="9" b="9"/>
          <a:stretch/>
        </p:blipFill>
        <p:spPr>
          <a:xfrm>
            <a:off x="1325974" y="865801"/>
            <a:ext cx="1298251" cy="1063574"/>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Main Point">
  <p:cSld name="CUSTOM_1_1_1_1_2">
    <p:bg>
      <p:bgPr>
        <a:solidFill>
          <a:schemeClr val="dk1"/>
        </a:solidFill>
        <a:effectLst/>
      </p:bgPr>
    </p:bg>
    <p:spTree>
      <p:nvGrpSpPr>
        <p:cNvPr id="1" name="Shape 1276"/>
        <p:cNvGrpSpPr/>
        <p:nvPr/>
      </p:nvGrpSpPr>
      <p:grpSpPr>
        <a:xfrm>
          <a:off x="0" y="0"/>
          <a:ext cx="0" cy="0"/>
          <a:chOff x="0" y="0"/>
          <a:chExt cx="0" cy="0"/>
        </a:xfrm>
      </p:grpSpPr>
      <p:sp>
        <p:nvSpPr>
          <p:cNvPr id="1277" name="Google Shape;1277;p138"/>
          <p:cNvSpPr/>
          <p:nvPr/>
        </p:nvSpPr>
        <p:spPr>
          <a:xfrm>
            <a:off x="676500" y="655325"/>
            <a:ext cx="7799700" cy="38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8"/>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79" name="Google Shape;1279;p138"/>
          <p:cNvSpPr txBox="1">
            <a:spLocks noGrp="1"/>
          </p:cNvSpPr>
          <p:nvPr>
            <p:ph type="subTitle" idx="1"/>
          </p:nvPr>
        </p:nvSpPr>
        <p:spPr>
          <a:xfrm>
            <a:off x="67660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2400"/>
              <a:buNone/>
              <a:defRPr sz="2400" i="1">
                <a:solidFill>
                  <a:schemeClr val="lt1"/>
                </a:solidFill>
              </a:defRPr>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1280" name="Google Shape;1280;p138"/>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1" name="Google Shape;1281;p13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282" name="Google Shape;1282;p13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 Light">
  <p:cSld name="CUSTOM_1_1_1_1_2_1">
    <p:bg>
      <p:bgPr>
        <a:solidFill>
          <a:schemeClr val="accent6"/>
        </a:solidFill>
        <a:effectLst/>
      </p:bgPr>
    </p:bg>
    <p:spTree>
      <p:nvGrpSpPr>
        <p:cNvPr id="1" name="Shape 1283"/>
        <p:cNvGrpSpPr/>
        <p:nvPr/>
      </p:nvGrpSpPr>
      <p:grpSpPr>
        <a:xfrm>
          <a:off x="0" y="0"/>
          <a:ext cx="0" cy="0"/>
          <a:chOff x="0" y="0"/>
          <a:chExt cx="0" cy="0"/>
        </a:xfrm>
      </p:grpSpPr>
      <p:sp>
        <p:nvSpPr>
          <p:cNvPr id="1284" name="Google Shape;1284;p139"/>
          <p:cNvSpPr/>
          <p:nvPr/>
        </p:nvSpPr>
        <p:spPr>
          <a:xfrm>
            <a:off x="676800" y="650250"/>
            <a:ext cx="7790400" cy="38385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9"/>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286" name="Google Shape;1286;p139"/>
          <p:cNvSpPr txBox="1">
            <a:spLocks noGrp="1"/>
          </p:cNvSpPr>
          <p:nvPr>
            <p:ph type="subTitle" idx="1"/>
          </p:nvPr>
        </p:nvSpPr>
        <p:spPr>
          <a:xfrm>
            <a:off x="67665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SzPts val="2400"/>
              <a:buNone/>
              <a:defRPr sz="2400" i="1"/>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1287" name="Google Shape;1287;p139"/>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289" name="Google Shape;1289;p139"/>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ig Number">
  <p:cSld name="CUSTOM_1_1_1_1_1">
    <p:bg>
      <p:bgPr>
        <a:solidFill>
          <a:schemeClr val="dk1"/>
        </a:solidFill>
        <a:effectLst/>
      </p:bgPr>
    </p:bg>
    <p:spTree>
      <p:nvGrpSpPr>
        <p:cNvPr id="1" name="Shape 1290"/>
        <p:cNvGrpSpPr/>
        <p:nvPr/>
      </p:nvGrpSpPr>
      <p:grpSpPr>
        <a:xfrm>
          <a:off x="0" y="0"/>
          <a:ext cx="0" cy="0"/>
          <a:chOff x="0" y="0"/>
          <a:chExt cx="0" cy="0"/>
        </a:xfrm>
      </p:grpSpPr>
      <p:sp>
        <p:nvSpPr>
          <p:cNvPr id="1291" name="Google Shape;1291;p140"/>
          <p:cNvSpPr txBox="1">
            <a:spLocks noGrp="1"/>
          </p:cNvSpPr>
          <p:nvPr>
            <p:ph type="subTitle" idx="1"/>
          </p:nvPr>
        </p:nvSpPr>
        <p:spPr>
          <a:xfrm>
            <a:off x="676650" y="3210750"/>
            <a:ext cx="77904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2" name="Google Shape;1292;p140"/>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3" name="Google Shape;1293;p14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294" name="Google Shape;1294;p140"/>
          <p:cNvSpPr txBox="1">
            <a:spLocks noGrp="1"/>
          </p:cNvSpPr>
          <p:nvPr>
            <p:ph type="title" hasCustomPrompt="1"/>
          </p:nvPr>
        </p:nvSpPr>
        <p:spPr>
          <a:xfrm>
            <a:off x="676650" y="1287925"/>
            <a:ext cx="7790400" cy="1922700"/>
          </a:xfrm>
          <a:prstGeom prst="rect">
            <a:avLst/>
          </a:prstGeom>
          <a:solidFill>
            <a:schemeClr val="accent2"/>
          </a:solidFill>
        </p:spPr>
        <p:txBody>
          <a:bodyPr spcFirstLastPara="1" wrap="square" lIns="0" tIns="649200" rIns="0" bIns="0" anchor="ctr" anchorCtr="0">
            <a:noAutofit/>
          </a:bodyPr>
          <a:lstStyle>
            <a:lvl1pPr lvl="0" algn="ctr" rtl="0">
              <a:spcBef>
                <a:spcPts val="0"/>
              </a:spcBef>
              <a:spcAft>
                <a:spcPts val="0"/>
              </a:spcAft>
              <a:buClr>
                <a:schemeClr val="lt1"/>
              </a:buClr>
              <a:buSzPts val="7200"/>
              <a:buNone/>
              <a:defRPr sz="72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95" name="Google Shape;1295;p140"/>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96" name="Google Shape;1296;p14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Number 2X">
  <p:cSld name="CUSTOM_1_1_1_1_1_1">
    <p:bg>
      <p:bgPr>
        <a:solidFill>
          <a:schemeClr val="dk1"/>
        </a:solidFill>
        <a:effectLst/>
      </p:bgPr>
    </p:bg>
    <p:spTree>
      <p:nvGrpSpPr>
        <p:cNvPr id="1" name="Shape 1297"/>
        <p:cNvGrpSpPr/>
        <p:nvPr/>
      </p:nvGrpSpPr>
      <p:grpSpPr>
        <a:xfrm>
          <a:off x="0" y="0"/>
          <a:ext cx="0" cy="0"/>
          <a:chOff x="0" y="0"/>
          <a:chExt cx="0" cy="0"/>
        </a:xfrm>
      </p:grpSpPr>
      <p:sp>
        <p:nvSpPr>
          <p:cNvPr id="1298" name="Google Shape;1298;p141"/>
          <p:cNvSpPr txBox="1">
            <a:spLocks noGrp="1"/>
          </p:cNvSpPr>
          <p:nvPr>
            <p:ph type="subTitle" idx="1"/>
          </p:nvPr>
        </p:nvSpPr>
        <p:spPr>
          <a:xfrm>
            <a:off x="676750" y="3210750"/>
            <a:ext cx="32460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9" name="Google Shape;1299;p141"/>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0" name="Google Shape;1300;p14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301" name="Google Shape;1301;p141"/>
          <p:cNvSpPr txBox="1">
            <a:spLocks noGrp="1"/>
          </p:cNvSpPr>
          <p:nvPr>
            <p:ph type="title" hasCustomPrompt="1"/>
          </p:nvPr>
        </p:nvSpPr>
        <p:spPr>
          <a:xfrm>
            <a:off x="676750" y="1932750"/>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02" name="Google Shape;1302;p141"/>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03" name="Google Shape;1303;p141"/>
          <p:cNvSpPr txBox="1">
            <a:spLocks noGrp="1"/>
          </p:cNvSpPr>
          <p:nvPr>
            <p:ph type="subTitle" idx="3"/>
          </p:nvPr>
        </p:nvSpPr>
        <p:spPr>
          <a:xfrm>
            <a:off x="5221000" y="3210750"/>
            <a:ext cx="32460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304" name="Google Shape;1304;p141"/>
          <p:cNvSpPr txBox="1">
            <a:spLocks noGrp="1"/>
          </p:cNvSpPr>
          <p:nvPr>
            <p:ph type="title" idx="4" hasCustomPrompt="1"/>
          </p:nvPr>
        </p:nvSpPr>
        <p:spPr>
          <a:xfrm>
            <a:off x="5221000" y="1932750"/>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05" name="Google Shape;1305;p141"/>
          <p:cNvSpPr txBox="1">
            <a:spLocks noGrp="1"/>
          </p:cNvSpPr>
          <p:nvPr>
            <p:ph type="subTitle" idx="5"/>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306" name="Google Shape;1306;p14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Number 3X">
  <p:cSld name="CUSTOM_1_1_1_1_1_1_1">
    <p:bg>
      <p:bgPr>
        <a:solidFill>
          <a:schemeClr val="dk1"/>
        </a:solidFill>
        <a:effectLst/>
      </p:bgPr>
    </p:bg>
    <p:spTree>
      <p:nvGrpSpPr>
        <p:cNvPr id="1" name="Shape 1307"/>
        <p:cNvGrpSpPr/>
        <p:nvPr/>
      </p:nvGrpSpPr>
      <p:grpSpPr>
        <a:xfrm>
          <a:off x="0" y="0"/>
          <a:ext cx="0" cy="0"/>
          <a:chOff x="0" y="0"/>
          <a:chExt cx="0" cy="0"/>
        </a:xfrm>
      </p:grpSpPr>
      <p:sp>
        <p:nvSpPr>
          <p:cNvPr id="1308" name="Google Shape;1308;p142"/>
          <p:cNvSpPr txBox="1">
            <a:spLocks noGrp="1"/>
          </p:cNvSpPr>
          <p:nvPr>
            <p:ph type="subTitle" idx="1"/>
          </p:nvPr>
        </p:nvSpPr>
        <p:spPr>
          <a:xfrm>
            <a:off x="676650" y="3210750"/>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1309" name="Google Shape;1309;p142"/>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0" name="Google Shape;1310;p14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311" name="Google Shape;1311;p142"/>
          <p:cNvSpPr txBox="1">
            <a:spLocks noGrp="1"/>
          </p:cNvSpPr>
          <p:nvPr>
            <p:ph type="title" hasCustomPrompt="1"/>
          </p:nvPr>
        </p:nvSpPr>
        <p:spPr>
          <a:xfrm>
            <a:off x="676650" y="1929412"/>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12" name="Google Shape;1312;p142"/>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13" name="Google Shape;1313;p142"/>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314" name="Google Shape;1314;p142"/>
          <p:cNvSpPr txBox="1">
            <a:spLocks noGrp="1"/>
          </p:cNvSpPr>
          <p:nvPr>
            <p:ph type="subTitle" idx="4"/>
          </p:nvPr>
        </p:nvSpPr>
        <p:spPr>
          <a:xfrm>
            <a:off x="3598175" y="3210750"/>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1315" name="Google Shape;1315;p142"/>
          <p:cNvSpPr txBox="1">
            <a:spLocks noGrp="1"/>
          </p:cNvSpPr>
          <p:nvPr>
            <p:ph type="title" idx="5" hasCustomPrompt="1"/>
          </p:nvPr>
        </p:nvSpPr>
        <p:spPr>
          <a:xfrm>
            <a:off x="3598175" y="1929412"/>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16" name="Google Shape;1316;p142"/>
          <p:cNvSpPr txBox="1">
            <a:spLocks noGrp="1"/>
          </p:cNvSpPr>
          <p:nvPr>
            <p:ph type="subTitle" idx="6"/>
          </p:nvPr>
        </p:nvSpPr>
        <p:spPr>
          <a:xfrm>
            <a:off x="6519750" y="3210713"/>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1317" name="Google Shape;1317;p142"/>
          <p:cNvSpPr txBox="1">
            <a:spLocks noGrp="1"/>
          </p:cNvSpPr>
          <p:nvPr>
            <p:ph type="title" idx="7" hasCustomPrompt="1"/>
          </p:nvPr>
        </p:nvSpPr>
        <p:spPr>
          <a:xfrm>
            <a:off x="6519750" y="1929374"/>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18" name="Google Shape;1318;p14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ig Number 4X">
  <p:cSld name="CUSTOM_1_1_1_1_1_1_1_2">
    <p:bg>
      <p:bgPr>
        <a:solidFill>
          <a:schemeClr val="dk1"/>
        </a:solidFill>
        <a:effectLst/>
      </p:bgPr>
    </p:bg>
    <p:spTree>
      <p:nvGrpSpPr>
        <p:cNvPr id="1" name="Shape 1319"/>
        <p:cNvGrpSpPr/>
        <p:nvPr/>
      </p:nvGrpSpPr>
      <p:grpSpPr>
        <a:xfrm>
          <a:off x="0" y="0"/>
          <a:ext cx="0" cy="0"/>
          <a:chOff x="0" y="0"/>
          <a:chExt cx="0" cy="0"/>
        </a:xfrm>
      </p:grpSpPr>
      <p:sp>
        <p:nvSpPr>
          <p:cNvPr id="1320" name="Google Shape;1320;p143"/>
          <p:cNvSpPr txBox="1">
            <a:spLocks noGrp="1"/>
          </p:cNvSpPr>
          <p:nvPr>
            <p:ph type="subTitle" idx="1"/>
          </p:nvPr>
        </p:nvSpPr>
        <p:spPr>
          <a:xfrm>
            <a:off x="676650" y="3210750"/>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321" name="Google Shape;1321;p143"/>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2" name="Google Shape;1322;p14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323" name="Google Shape;1323;p143"/>
          <p:cNvSpPr txBox="1">
            <a:spLocks noGrp="1"/>
          </p:cNvSpPr>
          <p:nvPr>
            <p:ph type="title" hasCustomPrompt="1"/>
          </p:nvPr>
        </p:nvSpPr>
        <p:spPr>
          <a:xfrm>
            <a:off x="676650" y="1929400"/>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24" name="Google Shape;1324;p143"/>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25" name="Google Shape;1325;p143"/>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326" name="Google Shape;1326;p14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327" name="Google Shape;1327;p143"/>
          <p:cNvSpPr txBox="1">
            <a:spLocks noGrp="1"/>
          </p:cNvSpPr>
          <p:nvPr>
            <p:ph type="subTitle" idx="4"/>
          </p:nvPr>
        </p:nvSpPr>
        <p:spPr>
          <a:xfrm>
            <a:off x="27340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328" name="Google Shape;1328;p143"/>
          <p:cNvSpPr txBox="1">
            <a:spLocks noGrp="1"/>
          </p:cNvSpPr>
          <p:nvPr>
            <p:ph type="title" idx="5" hasCustomPrompt="1"/>
          </p:nvPr>
        </p:nvSpPr>
        <p:spPr>
          <a:xfrm>
            <a:off x="2734052"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29" name="Google Shape;1329;p143"/>
          <p:cNvSpPr txBox="1">
            <a:spLocks noGrp="1"/>
          </p:cNvSpPr>
          <p:nvPr>
            <p:ph type="subTitle" idx="6"/>
          </p:nvPr>
        </p:nvSpPr>
        <p:spPr>
          <a:xfrm>
            <a:off x="47914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330" name="Google Shape;1330;p143"/>
          <p:cNvSpPr txBox="1">
            <a:spLocks noGrp="1"/>
          </p:cNvSpPr>
          <p:nvPr>
            <p:ph type="title" idx="7" hasCustomPrompt="1"/>
          </p:nvPr>
        </p:nvSpPr>
        <p:spPr>
          <a:xfrm>
            <a:off x="4791450" y="1928713"/>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31" name="Google Shape;1331;p143"/>
          <p:cNvSpPr txBox="1">
            <a:spLocks noGrp="1"/>
          </p:cNvSpPr>
          <p:nvPr>
            <p:ph type="subTitle" idx="8"/>
          </p:nvPr>
        </p:nvSpPr>
        <p:spPr>
          <a:xfrm>
            <a:off x="68488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332" name="Google Shape;1332;p143"/>
          <p:cNvSpPr txBox="1">
            <a:spLocks noGrp="1"/>
          </p:cNvSpPr>
          <p:nvPr>
            <p:ph type="title" idx="9" hasCustomPrompt="1"/>
          </p:nvPr>
        </p:nvSpPr>
        <p:spPr>
          <a:xfrm>
            <a:off x="6848850"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3X">
  <p:cSld name="CUSTOM_1_1_1_1_1_1_1">
    <p:bg>
      <p:bgPr>
        <a:solidFill>
          <a:schemeClr val="dk1"/>
        </a:solidFill>
        <a:effectLst/>
      </p:bgPr>
    </p:bg>
    <p:spTree>
      <p:nvGrpSpPr>
        <p:cNvPr id="1" name="Shape 141"/>
        <p:cNvGrpSpPr/>
        <p:nvPr/>
      </p:nvGrpSpPr>
      <p:grpSpPr>
        <a:xfrm>
          <a:off x="0" y="0"/>
          <a:ext cx="0" cy="0"/>
          <a:chOff x="0" y="0"/>
          <a:chExt cx="0" cy="0"/>
        </a:xfrm>
      </p:grpSpPr>
      <p:sp>
        <p:nvSpPr>
          <p:cNvPr id="142" name="Google Shape;142;p15"/>
          <p:cNvSpPr txBox="1">
            <a:spLocks noGrp="1"/>
          </p:cNvSpPr>
          <p:nvPr>
            <p:ph type="subTitle" idx="1"/>
          </p:nvPr>
        </p:nvSpPr>
        <p:spPr>
          <a:xfrm>
            <a:off x="676650" y="3210750"/>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143" name="Google Shape;143;p15"/>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 name="Google Shape;144;p1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5" name="Google Shape;145;p15"/>
          <p:cNvSpPr txBox="1">
            <a:spLocks noGrp="1"/>
          </p:cNvSpPr>
          <p:nvPr>
            <p:ph type="title" hasCustomPrompt="1"/>
          </p:nvPr>
        </p:nvSpPr>
        <p:spPr>
          <a:xfrm>
            <a:off x="676650" y="1929412"/>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6" name="Google Shape;146;p15"/>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7" name="Google Shape;147;p15"/>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48" name="Google Shape;148;p15"/>
          <p:cNvSpPr txBox="1">
            <a:spLocks noGrp="1"/>
          </p:cNvSpPr>
          <p:nvPr>
            <p:ph type="subTitle" idx="4"/>
          </p:nvPr>
        </p:nvSpPr>
        <p:spPr>
          <a:xfrm>
            <a:off x="3598175" y="3210750"/>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149" name="Google Shape;149;p15"/>
          <p:cNvSpPr txBox="1">
            <a:spLocks noGrp="1"/>
          </p:cNvSpPr>
          <p:nvPr>
            <p:ph type="title" idx="5" hasCustomPrompt="1"/>
          </p:nvPr>
        </p:nvSpPr>
        <p:spPr>
          <a:xfrm>
            <a:off x="3598175" y="1929412"/>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50" name="Google Shape;150;p15"/>
          <p:cNvSpPr txBox="1">
            <a:spLocks noGrp="1"/>
          </p:cNvSpPr>
          <p:nvPr>
            <p:ph type="subTitle" idx="6"/>
          </p:nvPr>
        </p:nvSpPr>
        <p:spPr>
          <a:xfrm>
            <a:off x="6519750" y="3210713"/>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151" name="Google Shape;151;p15"/>
          <p:cNvSpPr txBox="1">
            <a:spLocks noGrp="1"/>
          </p:cNvSpPr>
          <p:nvPr>
            <p:ph type="title" idx="7" hasCustomPrompt="1"/>
          </p:nvPr>
        </p:nvSpPr>
        <p:spPr>
          <a:xfrm>
            <a:off x="6519750" y="1929374"/>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52" name="Google Shape;152;p1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w/ 3 Cards">
  <p:cSld name="CUSTOM_1_1_1_1_1_1_1_1">
    <p:bg>
      <p:bgPr>
        <a:solidFill>
          <a:schemeClr val="dk1"/>
        </a:solidFill>
        <a:effectLst/>
      </p:bgPr>
    </p:bg>
    <p:spTree>
      <p:nvGrpSpPr>
        <p:cNvPr id="1" name="Shape 1333"/>
        <p:cNvGrpSpPr/>
        <p:nvPr/>
      </p:nvGrpSpPr>
      <p:grpSpPr>
        <a:xfrm>
          <a:off x="0" y="0"/>
          <a:ext cx="0" cy="0"/>
          <a:chOff x="0" y="0"/>
          <a:chExt cx="0" cy="0"/>
        </a:xfrm>
      </p:grpSpPr>
      <p:pic>
        <p:nvPicPr>
          <p:cNvPr id="1334" name="Google Shape;1334;p144"/>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335" name="Google Shape;1335;p144"/>
          <p:cNvSpPr txBox="1">
            <a:spLocks noGrp="1"/>
          </p:cNvSpPr>
          <p:nvPr>
            <p:ph type="body" idx="1"/>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36" name="Google Shape;1336;p144"/>
          <p:cNvSpPr txBox="1">
            <a:spLocks noGrp="1"/>
          </p:cNvSpPr>
          <p:nvPr>
            <p:ph type="subTitle" idx="2"/>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37" name="Google Shape;1337;p144"/>
          <p:cNvSpPr txBox="1">
            <a:spLocks noGrp="1"/>
          </p:cNvSpPr>
          <p:nvPr>
            <p:ph type="body" idx="3"/>
          </p:nvPr>
        </p:nvSpPr>
        <p:spPr>
          <a:xfrm>
            <a:off x="3438175" y="3209325"/>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38" name="Google Shape;1338;p144"/>
          <p:cNvSpPr txBox="1">
            <a:spLocks noGrp="1"/>
          </p:cNvSpPr>
          <p:nvPr>
            <p:ph type="subTitle" idx="4"/>
          </p:nvPr>
        </p:nvSpPr>
        <p:spPr>
          <a:xfrm>
            <a:off x="3438075" y="1934002"/>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1339" name="Google Shape;1339;p144"/>
          <p:cNvSpPr txBox="1">
            <a:spLocks noGrp="1"/>
          </p:cNvSpPr>
          <p:nvPr>
            <p:ph type="body" idx="5"/>
          </p:nvPr>
        </p:nvSpPr>
        <p:spPr>
          <a:xfrm>
            <a:off x="6199788"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40" name="Google Shape;1340;p144"/>
          <p:cNvSpPr txBox="1">
            <a:spLocks noGrp="1"/>
          </p:cNvSpPr>
          <p:nvPr>
            <p:ph type="subTitle" idx="6"/>
          </p:nvPr>
        </p:nvSpPr>
        <p:spPr>
          <a:xfrm>
            <a:off x="6199700"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1341" name="Google Shape;1341;p14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342" name="Google Shape;1342;p144"/>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4"/>
          <p:cNvSpPr txBox="1">
            <a:spLocks noGrp="1"/>
          </p:cNvSpPr>
          <p:nvPr>
            <p:ph type="title"/>
          </p:nvPr>
        </p:nvSpPr>
        <p:spPr>
          <a:xfrm>
            <a:off x="676650" y="649225"/>
            <a:ext cx="7790400" cy="638700"/>
          </a:xfrm>
          <a:prstGeom prst="rect">
            <a:avLst/>
          </a:prstGeom>
        </p:spPr>
        <p:txBody>
          <a:bodyPr spcFirstLastPara="1" wrap="square" lIns="320025" tIns="91425" rIns="320025" bIns="914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44" name="Google Shape;1344;p144"/>
          <p:cNvSpPr txBox="1">
            <a:spLocks noGrp="1"/>
          </p:cNvSpPr>
          <p:nvPr>
            <p:ph type="subTitle" idx="7"/>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w/ 1 Cards + 3 Features">
  <p:cSld name="CUSTOM_1_1_1_1_1_1_1_1_2">
    <p:bg>
      <p:bgPr>
        <a:solidFill>
          <a:schemeClr val="lt2"/>
        </a:solidFill>
        <a:effectLst/>
      </p:bgPr>
    </p:bg>
    <p:spTree>
      <p:nvGrpSpPr>
        <p:cNvPr id="1" name="Shape 1345"/>
        <p:cNvGrpSpPr/>
        <p:nvPr/>
      </p:nvGrpSpPr>
      <p:grpSpPr>
        <a:xfrm>
          <a:off x="0" y="0"/>
          <a:ext cx="0" cy="0"/>
          <a:chOff x="0" y="0"/>
          <a:chExt cx="0" cy="0"/>
        </a:xfrm>
      </p:grpSpPr>
      <p:sp>
        <p:nvSpPr>
          <p:cNvPr id="1346" name="Google Shape;1346;p145"/>
          <p:cNvSpPr/>
          <p:nvPr/>
        </p:nvSpPr>
        <p:spPr>
          <a:xfrm>
            <a:off x="-10150" y="-20325"/>
            <a:ext cx="4582200" cy="5173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5"/>
          <p:cNvSpPr/>
          <p:nvPr/>
        </p:nvSpPr>
        <p:spPr>
          <a:xfrm>
            <a:off x="676650" y="15872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5"/>
          <p:cNvSpPr txBox="1">
            <a:spLocks noGrp="1"/>
          </p:cNvSpPr>
          <p:nvPr>
            <p:ph type="title"/>
          </p:nvPr>
        </p:nvSpPr>
        <p:spPr>
          <a:xfrm>
            <a:off x="676650" y="649225"/>
            <a:ext cx="3895200" cy="1280100"/>
          </a:xfrm>
          <a:prstGeom prst="rect">
            <a:avLst/>
          </a:prstGeom>
        </p:spPr>
        <p:txBody>
          <a:bodyPr spcFirstLastPara="1" wrap="square" lIns="0" tIns="0" rIns="320025" bIns="320025" anchor="b" anchorCtr="0">
            <a:noAutofit/>
          </a:bodyPr>
          <a:lstStyle>
            <a:lvl1pPr lvl="0"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49" name="Google Shape;1349;p145"/>
          <p:cNvSpPr txBox="1">
            <a:spLocks noGrp="1"/>
          </p:cNvSpPr>
          <p:nvPr>
            <p:ph type="body" idx="1"/>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50" name="Google Shape;1350;p145"/>
          <p:cNvSpPr txBox="1">
            <a:spLocks noGrp="1"/>
          </p:cNvSpPr>
          <p:nvPr>
            <p:ph type="subTitle" idx="2"/>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51" name="Google Shape;1351;p14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352" name="Google Shape;1352;p145"/>
          <p:cNvSpPr txBox="1">
            <a:spLocks noGrp="1"/>
          </p:cNvSpPr>
          <p:nvPr>
            <p:ph type="body" idx="3"/>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353" name="Google Shape;1353;p145"/>
          <p:cNvSpPr txBox="1">
            <a:spLocks noGrp="1"/>
          </p:cNvSpPr>
          <p:nvPr>
            <p:ph type="subTitle" idx="4"/>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354" name="Google Shape;1354;p145"/>
          <p:cNvSpPr txBox="1">
            <a:spLocks noGrp="1"/>
          </p:cNvSpPr>
          <p:nvPr>
            <p:ph type="body" idx="5"/>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355" name="Google Shape;1355;p145"/>
          <p:cNvSpPr txBox="1">
            <a:spLocks noGrp="1"/>
          </p:cNvSpPr>
          <p:nvPr>
            <p:ph type="subTitle" idx="6"/>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356" name="Google Shape;1356;p145"/>
          <p:cNvSpPr txBox="1">
            <a:spLocks noGrp="1"/>
          </p:cNvSpPr>
          <p:nvPr>
            <p:ph type="body" idx="7"/>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357" name="Google Shape;1357;p145"/>
          <p:cNvSpPr txBox="1">
            <a:spLocks noGrp="1"/>
          </p:cNvSpPr>
          <p:nvPr>
            <p:ph type="subTitle" idx="8"/>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pic>
        <p:nvPicPr>
          <p:cNvPr id="1358" name="Google Shape;1358;p145"/>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w/ 6 Cards">
  <p:cSld name="CUSTOM_1_1_1_1_1_1_1_1_1">
    <p:bg>
      <p:bgPr>
        <a:solidFill>
          <a:schemeClr val="dk1"/>
        </a:solidFill>
        <a:effectLst/>
      </p:bgPr>
    </p:bg>
    <p:spTree>
      <p:nvGrpSpPr>
        <p:cNvPr id="1" name="Shape 1359"/>
        <p:cNvGrpSpPr/>
        <p:nvPr/>
      </p:nvGrpSpPr>
      <p:grpSpPr>
        <a:xfrm>
          <a:off x="0" y="0"/>
          <a:ext cx="0" cy="0"/>
          <a:chOff x="0" y="0"/>
          <a:chExt cx="0" cy="0"/>
        </a:xfrm>
      </p:grpSpPr>
      <p:pic>
        <p:nvPicPr>
          <p:cNvPr id="1360" name="Google Shape;1360;p146"/>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361" name="Google Shape;1361;p146"/>
          <p:cNvSpPr txBox="1">
            <a:spLocks noGrp="1"/>
          </p:cNvSpPr>
          <p:nvPr>
            <p:ph type="title"/>
          </p:nvPr>
        </p:nvSpPr>
        <p:spPr>
          <a:xfrm>
            <a:off x="676650" y="11425"/>
            <a:ext cx="7790700" cy="9567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62" name="Google Shape;1362;p146"/>
          <p:cNvSpPr txBox="1">
            <a:spLocks noGrp="1"/>
          </p:cNvSpPr>
          <p:nvPr>
            <p:ph type="body" idx="1"/>
          </p:nvPr>
        </p:nvSpPr>
        <p:spPr>
          <a:xfrm>
            <a:off x="676650"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63" name="Google Shape;1363;p146"/>
          <p:cNvSpPr txBox="1">
            <a:spLocks noGrp="1"/>
          </p:cNvSpPr>
          <p:nvPr>
            <p:ph type="subTitle" idx="2"/>
          </p:nvPr>
        </p:nvSpPr>
        <p:spPr>
          <a:xfrm>
            <a:off x="676675"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64" name="Google Shape;1364;p146"/>
          <p:cNvSpPr txBox="1">
            <a:spLocks noGrp="1"/>
          </p:cNvSpPr>
          <p:nvPr>
            <p:ph type="body" idx="3"/>
          </p:nvPr>
        </p:nvSpPr>
        <p:spPr>
          <a:xfrm>
            <a:off x="676650"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65" name="Google Shape;1365;p146"/>
          <p:cNvSpPr txBox="1">
            <a:spLocks noGrp="1"/>
          </p:cNvSpPr>
          <p:nvPr>
            <p:ph type="subTitle" idx="4"/>
          </p:nvPr>
        </p:nvSpPr>
        <p:spPr>
          <a:xfrm>
            <a:off x="676675" y="2850100"/>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66" name="Google Shape;1366;p146"/>
          <p:cNvSpPr txBox="1">
            <a:spLocks noGrp="1"/>
          </p:cNvSpPr>
          <p:nvPr>
            <p:ph type="body" idx="5"/>
          </p:nvPr>
        </p:nvSpPr>
        <p:spPr>
          <a:xfrm>
            <a:off x="3438138" y="157690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67" name="Google Shape;1367;p146"/>
          <p:cNvSpPr txBox="1">
            <a:spLocks noGrp="1"/>
          </p:cNvSpPr>
          <p:nvPr>
            <p:ph type="subTitle" idx="6"/>
          </p:nvPr>
        </p:nvSpPr>
        <p:spPr>
          <a:xfrm>
            <a:off x="3438168" y="970349"/>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68" name="Google Shape;1368;p146"/>
          <p:cNvSpPr txBox="1">
            <a:spLocks noGrp="1"/>
          </p:cNvSpPr>
          <p:nvPr>
            <p:ph type="body" idx="7"/>
          </p:nvPr>
        </p:nvSpPr>
        <p:spPr>
          <a:xfrm>
            <a:off x="3438132" y="3497219"/>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69" name="Google Shape;1369;p146"/>
          <p:cNvSpPr txBox="1">
            <a:spLocks noGrp="1"/>
          </p:cNvSpPr>
          <p:nvPr>
            <p:ph type="subTitle" idx="8"/>
          </p:nvPr>
        </p:nvSpPr>
        <p:spPr>
          <a:xfrm>
            <a:off x="3438158" y="2852467"/>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70" name="Google Shape;1370;p146"/>
          <p:cNvSpPr txBox="1">
            <a:spLocks noGrp="1"/>
          </p:cNvSpPr>
          <p:nvPr>
            <p:ph type="body" idx="9"/>
          </p:nvPr>
        </p:nvSpPr>
        <p:spPr>
          <a:xfrm>
            <a:off x="6199688"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71" name="Google Shape;1371;p146"/>
          <p:cNvSpPr txBox="1">
            <a:spLocks noGrp="1"/>
          </p:cNvSpPr>
          <p:nvPr>
            <p:ph type="subTitle" idx="13"/>
          </p:nvPr>
        </p:nvSpPr>
        <p:spPr>
          <a:xfrm>
            <a:off x="6199724"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72" name="Google Shape;1372;p146"/>
          <p:cNvSpPr txBox="1">
            <a:spLocks noGrp="1"/>
          </p:cNvSpPr>
          <p:nvPr>
            <p:ph type="body" idx="14"/>
          </p:nvPr>
        </p:nvSpPr>
        <p:spPr>
          <a:xfrm>
            <a:off x="6199676"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373" name="Google Shape;1373;p146"/>
          <p:cNvSpPr txBox="1">
            <a:spLocks noGrp="1"/>
          </p:cNvSpPr>
          <p:nvPr>
            <p:ph type="subTitle" idx="15"/>
          </p:nvPr>
        </p:nvSpPr>
        <p:spPr>
          <a:xfrm>
            <a:off x="6199704" y="2850100"/>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374" name="Google Shape;1374;p14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chemeClr val="dk1"/>
        </a:solidFill>
        <a:effectLst/>
      </p:bgPr>
    </p:bg>
    <p:spTree>
      <p:nvGrpSpPr>
        <p:cNvPr id="1" name="Shape 1375"/>
        <p:cNvGrpSpPr/>
        <p:nvPr/>
      </p:nvGrpSpPr>
      <p:grpSpPr>
        <a:xfrm>
          <a:off x="0" y="0"/>
          <a:ext cx="0" cy="0"/>
          <a:chOff x="0" y="0"/>
          <a:chExt cx="0" cy="0"/>
        </a:xfrm>
      </p:grpSpPr>
      <p:sp>
        <p:nvSpPr>
          <p:cNvPr id="1376" name="Google Shape;1376;p147"/>
          <p:cNvSpPr/>
          <p:nvPr/>
        </p:nvSpPr>
        <p:spPr>
          <a:xfrm>
            <a:off x="0" y="0"/>
            <a:ext cx="52212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7" name="Google Shape;1377;p147"/>
          <p:cNvPicPr preferRelativeResize="0"/>
          <p:nvPr/>
        </p:nvPicPr>
        <p:blipFill>
          <a:blip r:embed="rId2">
            <a:alphaModFix/>
          </a:blip>
          <a:stretch>
            <a:fillRect/>
          </a:stretch>
        </p:blipFill>
        <p:spPr>
          <a:xfrm>
            <a:off x="76200" y="650200"/>
            <a:ext cx="7077874" cy="4078764"/>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1378" name="Google Shape;1378;p147"/>
          <p:cNvSpPr/>
          <p:nvPr/>
        </p:nvSpPr>
        <p:spPr>
          <a:xfrm>
            <a:off x="684430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7"/>
          <p:cNvSpPr txBox="1">
            <a:spLocks noGrp="1"/>
          </p:cNvSpPr>
          <p:nvPr>
            <p:ph type="title"/>
          </p:nvPr>
        </p:nvSpPr>
        <p:spPr>
          <a:xfrm>
            <a:off x="6519675" y="1313000"/>
            <a:ext cx="2624100" cy="616500"/>
          </a:xfrm>
          <a:prstGeom prst="rect">
            <a:avLst/>
          </a:prstGeom>
        </p:spPr>
        <p:txBody>
          <a:bodyPr spcFirstLastPara="1" wrap="square" lIns="320025" tIns="91425" rIns="320025" bIns="91425" anchor="b"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80" name="Google Shape;1380;p147"/>
          <p:cNvSpPr txBox="1">
            <a:spLocks noGrp="1"/>
          </p:cNvSpPr>
          <p:nvPr>
            <p:ph type="body" idx="1"/>
          </p:nvPr>
        </p:nvSpPr>
        <p:spPr>
          <a:xfrm>
            <a:off x="6519625" y="1952525"/>
            <a:ext cx="2624100" cy="2537100"/>
          </a:xfrm>
          <a:prstGeom prst="rect">
            <a:avLst/>
          </a:prstGeom>
        </p:spPr>
        <p:txBody>
          <a:bodyPr spcFirstLastPara="1" wrap="square" lIns="320025" tIns="91425" rIns="320025" bIns="91425" anchor="t" anchorCtr="0">
            <a:noAutofit/>
          </a:bodyPr>
          <a:lstStyle>
            <a:lvl1pPr marL="457200" lvl="0" indent="-304800" rtl="0">
              <a:spcBef>
                <a:spcPts val="0"/>
              </a:spcBef>
              <a:spcAft>
                <a:spcPts val="0"/>
              </a:spcAft>
              <a:buClr>
                <a:schemeClr val="dk2"/>
              </a:buClr>
              <a:buSzPts val="1200"/>
              <a:buChar char="●"/>
              <a:defRPr sz="12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66700" rtl="0">
              <a:lnSpc>
                <a:spcPct val="115000"/>
              </a:lnSpc>
              <a:spcBef>
                <a:spcPts val="0"/>
              </a:spcBef>
              <a:spcAft>
                <a:spcPts val="0"/>
              </a:spcAft>
              <a:buClr>
                <a:schemeClr val="lt1"/>
              </a:buClr>
              <a:buSzPts val="600"/>
              <a:buChar char="●"/>
              <a:defRPr sz="600">
                <a:solidFill>
                  <a:schemeClr val="lt1"/>
                </a:solidFill>
              </a:defRPr>
            </a:lvl4pPr>
            <a:lvl5pPr marL="2286000" lvl="4" indent="-266700" rtl="0">
              <a:lnSpc>
                <a:spcPct val="115000"/>
              </a:lnSpc>
              <a:spcBef>
                <a:spcPts val="0"/>
              </a:spcBef>
              <a:spcAft>
                <a:spcPts val="0"/>
              </a:spcAft>
              <a:buClr>
                <a:schemeClr val="lt1"/>
              </a:buClr>
              <a:buSzPts val="600"/>
              <a:buChar char="○"/>
              <a:defRPr sz="600">
                <a:solidFill>
                  <a:schemeClr val="lt1"/>
                </a:solidFill>
              </a:defRPr>
            </a:lvl5pPr>
            <a:lvl6pPr marL="2743200" lvl="5" indent="-266700" rtl="0">
              <a:lnSpc>
                <a:spcPct val="115000"/>
              </a:lnSpc>
              <a:spcBef>
                <a:spcPts val="0"/>
              </a:spcBef>
              <a:spcAft>
                <a:spcPts val="0"/>
              </a:spcAft>
              <a:buClr>
                <a:schemeClr val="lt1"/>
              </a:buClr>
              <a:buSzPts val="600"/>
              <a:buChar char="■"/>
              <a:defRPr sz="600">
                <a:solidFill>
                  <a:schemeClr val="lt1"/>
                </a:solidFill>
              </a:defRPr>
            </a:lvl6pPr>
            <a:lvl7pPr marL="3200400" lvl="6" indent="-266700" rtl="0">
              <a:lnSpc>
                <a:spcPct val="115000"/>
              </a:lnSpc>
              <a:spcBef>
                <a:spcPts val="0"/>
              </a:spcBef>
              <a:spcAft>
                <a:spcPts val="0"/>
              </a:spcAft>
              <a:buClr>
                <a:schemeClr val="lt1"/>
              </a:buClr>
              <a:buSzPts val="600"/>
              <a:buChar char="●"/>
              <a:defRPr sz="600">
                <a:solidFill>
                  <a:schemeClr val="lt1"/>
                </a:solidFill>
              </a:defRPr>
            </a:lvl7pPr>
            <a:lvl8pPr marL="3657600" lvl="7" indent="-266700" rtl="0">
              <a:lnSpc>
                <a:spcPct val="115000"/>
              </a:lnSpc>
              <a:spcBef>
                <a:spcPts val="0"/>
              </a:spcBef>
              <a:spcAft>
                <a:spcPts val="0"/>
              </a:spcAft>
              <a:buClr>
                <a:schemeClr val="lt1"/>
              </a:buClr>
              <a:buSzPts val="600"/>
              <a:buChar char="○"/>
              <a:defRPr sz="600">
                <a:solidFill>
                  <a:schemeClr val="lt1"/>
                </a:solidFill>
              </a:defRPr>
            </a:lvl8pPr>
            <a:lvl9pPr marL="4114800" lvl="8" indent="-304800" rtl="0">
              <a:spcBef>
                <a:spcPts val="0"/>
              </a:spcBef>
              <a:spcAft>
                <a:spcPts val="1600"/>
              </a:spcAft>
              <a:buClr>
                <a:schemeClr val="lt1"/>
              </a:buClr>
              <a:buSzPts val="1200"/>
              <a:buChar char="■"/>
              <a:defRPr sz="1200">
                <a:solidFill>
                  <a:schemeClr val="lt1"/>
                </a:solidFill>
              </a:defRPr>
            </a:lvl9pPr>
          </a:lstStyle>
          <a:p>
            <a:endParaRPr/>
          </a:p>
        </p:txBody>
      </p:sp>
      <p:pic>
        <p:nvPicPr>
          <p:cNvPr id="1381" name="Google Shape;1381;p147"/>
          <p:cNvPicPr preferRelativeResize="0"/>
          <p:nvPr/>
        </p:nvPicPr>
        <p:blipFill>
          <a:blip r:embed="rId3">
            <a:alphaModFix/>
          </a:blip>
          <a:stretch>
            <a:fillRect/>
          </a:stretch>
        </p:blipFill>
        <p:spPr>
          <a:xfrm>
            <a:off x="8645585" y="4668248"/>
            <a:ext cx="320040" cy="320040"/>
          </a:xfrm>
          <a:prstGeom prst="rect">
            <a:avLst/>
          </a:prstGeom>
          <a:noFill/>
          <a:ln>
            <a:noFill/>
          </a:ln>
        </p:spPr>
      </p:pic>
      <p:sp>
        <p:nvSpPr>
          <p:cNvPr id="1382" name="Google Shape;1382;p1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lt1"/>
                </a:solidFill>
                <a:latin typeface="Open Sans"/>
                <a:ea typeface="Open Sans"/>
                <a:cs typeface="Open Sans"/>
                <a:sym typeface="Open Sans"/>
              </a:defRPr>
            </a:lvl1pPr>
            <a:lvl2pPr lvl="1" rtl="0">
              <a:buNone/>
              <a:defRPr sz="1300">
                <a:solidFill>
                  <a:schemeClr val="lt1"/>
                </a:solidFill>
                <a:latin typeface="Open Sans"/>
                <a:ea typeface="Open Sans"/>
                <a:cs typeface="Open Sans"/>
                <a:sym typeface="Open Sans"/>
              </a:defRPr>
            </a:lvl2pPr>
            <a:lvl3pPr lvl="2" rtl="0">
              <a:buNone/>
              <a:defRPr sz="1300">
                <a:solidFill>
                  <a:schemeClr val="lt1"/>
                </a:solidFill>
                <a:latin typeface="Open Sans"/>
                <a:ea typeface="Open Sans"/>
                <a:cs typeface="Open Sans"/>
                <a:sym typeface="Open Sans"/>
              </a:defRPr>
            </a:lvl3pPr>
            <a:lvl4pPr lvl="3" rtl="0">
              <a:buNone/>
              <a:defRPr sz="1300">
                <a:solidFill>
                  <a:schemeClr val="lt1"/>
                </a:solidFill>
                <a:latin typeface="Open Sans"/>
                <a:ea typeface="Open Sans"/>
                <a:cs typeface="Open Sans"/>
                <a:sym typeface="Open Sans"/>
              </a:defRPr>
            </a:lvl4pPr>
            <a:lvl5pPr lvl="4" rtl="0">
              <a:buNone/>
              <a:defRPr sz="1300">
                <a:solidFill>
                  <a:schemeClr val="lt1"/>
                </a:solidFill>
                <a:latin typeface="Open Sans"/>
                <a:ea typeface="Open Sans"/>
                <a:cs typeface="Open Sans"/>
                <a:sym typeface="Open Sans"/>
              </a:defRPr>
            </a:lvl5pPr>
            <a:lvl6pPr lvl="5" rtl="0">
              <a:buNone/>
              <a:defRPr sz="1300">
                <a:solidFill>
                  <a:schemeClr val="lt1"/>
                </a:solidFill>
                <a:latin typeface="Open Sans"/>
                <a:ea typeface="Open Sans"/>
                <a:cs typeface="Open Sans"/>
                <a:sym typeface="Open Sans"/>
              </a:defRPr>
            </a:lvl6pPr>
            <a:lvl7pPr lvl="6" rtl="0">
              <a:buNone/>
              <a:defRPr sz="1300">
                <a:solidFill>
                  <a:schemeClr val="lt1"/>
                </a:solidFill>
                <a:latin typeface="Open Sans"/>
                <a:ea typeface="Open Sans"/>
                <a:cs typeface="Open Sans"/>
                <a:sym typeface="Open Sans"/>
              </a:defRPr>
            </a:lvl7pPr>
            <a:lvl8pPr lvl="7" rtl="0">
              <a:buNone/>
              <a:defRPr sz="1300">
                <a:solidFill>
                  <a:schemeClr val="lt1"/>
                </a:solidFill>
                <a:latin typeface="Open Sans"/>
                <a:ea typeface="Open Sans"/>
                <a:cs typeface="Open Sans"/>
                <a:sym typeface="Open Sans"/>
              </a:defRPr>
            </a:lvl8pPr>
            <a:lvl9pPr lvl="8" rtl="0">
              <a:buNone/>
              <a:defRPr sz="1300">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ustom Layout 2">
  <p:cSld name="CUSTOM_3">
    <p:bg>
      <p:bgPr>
        <a:solidFill>
          <a:schemeClr val="accent2"/>
        </a:solidFill>
        <a:effectLst/>
      </p:bgPr>
    </p:bg>
    <p:spTree>
      <p:nvGrpSpPr>
        <p:cNvPr id="1" name="Shape 1383"/>
        <p:cNvGrpSpPr/>
        <p:nvPr/>
      </p:nvGrpSpPr>
      <p:grpSpPr>
        <a:xfrm>
          <a:off x="0" y="0"/>
          <a:ext cx="0" cy="0"/>
          <a:chOff x="0" y="0"/>
          <a:chExt cx="0" cy="0"/>
        </a:xfrm>
      </p:grpSpPr>
      <p:pic>
        <p:nvPicPr>
          <p:cNvPr id="1384" name="Google Shape;1384;p148"/>
          <p:cNvPicPr preferRelativeResize="0"/>
          <p:nvPr/>
        </p:nvPicPr>
        <p:blipFill rotWithShape="1">
          <a:blip r:embed="rId2">
            <a:alphaModFix/>
          </a:blip>
          <a:srcRect b="6103"/>
          <a:stretch/>
        </p:blipFill>
        <p:spPr>
          <a:xfrm>
            <a:off x="676650" y="649225"/>
            <a:ext cx="7790700" cy="4494275"/>
          </a:xfrm>
          <a:prstGeom prst="rect">
            <a:avLst/>
          </a:prstGeom>
          <a:noFill/>
          <a:ln>
            <a:noFill/>
          </a:ln>
          <a:effectLst>
            <a:outerShdw blurRad="85725" dist="95250" dir="1440000" algn="bl" rotWithShape="0">
              <a:srgbClr val="000000">
                <a:alpha val="50000"/>
              </a:srgbClr>
            </a:outerShdw>
          </a:effectLst>
        </p:spPr>
      </p:pic>
      <p:pic>
        <p:nvPicPr>
          <p:cNvPr id="1385" name="Google Shape;1385;p148"/>
          <p:cNvPicPr preferRelativeResize="0"/>
          <p:nvPr/>
        </p:nvPicPr>
        <p:blipFill>
          <a:blip r:embed="rId3">
            <a:alphaModFix/>
          </a:blip>
          <a:stretch>
            <a:fillRect/>
          </a:stretch>
        </p:blipFill>
        <p:spPr>
          <a:xfrm>
            <a:off x="8645585" y="4668248"/>
            <a:ext cx="320040" cy="320040"/>
          </a:xfrm>
          <a:prstGeom prst="rect">
            <a:avLst/>
          </a:prstGeom>
          <a:noFill/>
          <a:ln>
            <a:noFill/>
          </a:ln>
        </p:spPr>
      </p:pic>
      <p:sp>
        <p:nvSpPr>
          <p:cNvPr id="1386" name="Google Shape;1386;p14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Bulleted List">
  <p:cSld name="CUSTOM_4">
    <p:bg>
      <p:bgPr>
        <a:solidFill>
          <a:schemeClr val="dk1"/>
        </a:solidFill>
        <a:effectLst/>
      </p:bgPr>
    </p:bg>
    <p:spTree>
      <p:nvGrpSpPr>
        <p:cNvPr id="1" name="Shape 1387"/>
        <p:cNvGrpSpPr/>
        <p:nvPr/>
      </p:nvGrpSpPr>
      <p:grpSpPr>
        <a:xfrm>
          <a:off x="0" y="0"/>
          <a:ext cx="0" cy="0"/>
          <a:chOff x="0" y="0"/>
          <a:chExt cx="0" cy="0"/>
        </a:xfrm>
      </p:grpSpPr>
      <p:sp>
        <p:nvSpPr>
          <p:cNvPr id="1388" name="Google Shape;1388;p149"/>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389" name="Google Shape;1389;p149"/>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90" name="Google Shape;1390;p149"/>
          <p:cNvSpPr txBox="1">
            <a:spLocks noGrp="1"/>
          </p:cNvSpPr>
          <p:nvPr>
            <p:ph type="body" idx="2"/>
          </p:nvPr>
        </p:nvSpPr>
        <p:spPr>
          <a:xfrm>
            <a:off x="676675" y="1609400"/>
            <a:ext cx="7790400" cy="2880000"/>
          </a:xfrm>
          <a:prstGeom prst="rect">
            <a:avLst/>
          </a:prstGeom>
        </p:spPr>
        <p:txBody>
          <a:bodyPr spcFirstLastPara="1" wrap="square" lIns="91425" tIns="91425" rIns="91425" bIns="91425" anchor="t" anchorCtr="0">
            <a:noAutofit/>
          </a:bodyPr>
          <a:lstStyle>
            <a:lvl1pPr marL="457200" lvl="0" indent="-317500" rtl="0">
              <a:lnSpc>
                <a:spcPct val="114000"/>
              </a:lnSpc>
              <a:spcBef>
                <a:spcPts val="0"/>
              </a:spcBef>
              <a:spcAft>
                <a:spcPts val="0"/>
              </a:spcAft>
              <a:buClr>
                <a:schemeClr val="dk2"/>
              </a:buClr>
              <a:buSzPts val="1400"/>
              <a:buChar char="●"/>
              <a:defRPr sz="1400">
                <a:solidFill>
                  <a:schemeClr val="lt1"/>
                </a:solidFill>
              </a:defRPr>
            </a:lvl1pPr>
            <a:lvl2pPr marL="914400" lvl="1" indent="-317500" rtl="0">
              <a:lnSpc>
                <a:spcPct val="114000"/>
              </a:lnSpc>
              <a:spcBef>
                <a:spcPts val="1100"/>
              </a:spcBef>
              <a:spcAft>
                <a:spcPts val="0"/>
              </a:spcAft>
              <a:buClr>
                <a:schemeClr val="lt1"/>
              </a:buClr>
              <a:buSzPts val="1400"/>
              <a:buChar char="●"/>
              <a:defRPr>
                <a:solidFill>
                  <a:schemeClr val="lt1"/>
                </a:solidFill>
              </a:defRPr>
            </a:lvl2pPr>
            <a:lvl3pPr marL="1371600" lvl="2" indent="-317500" rtl="0">
              <a:lnSpc>
                <a:spcPct val="114000"/>
              </a:lnSpc>
              <a:spcBef>
                <a:spcPts val="1100"/>
              </a:spcBef>
              <a:spcAft>
                <a:spcPts val="0"/>
              </a:spcAft>
              <a:buClr>
                <a:schemeClr val="lt1"/>
              </a:buClr>
              <a:buSzPts val="1400"/>
              <a:buChar char="○"/>
              <a:defRPr>
                <a:solidFill>
                  <a:schemeClr val="lt1"/>
                </a:solidFill>
              </a:defRPr>
            </a:lvl3pPr>
            <a:lvl4pPr marL="1828800" lvl="3" indent="-317500" rtl="0">
              <a:lnSpc>
                <a:spcPct val="114000"/>
              </a:lnSpc>
              <a:spcBef>
                <a:spcPts val="1100"/>
              </a:spcBef>
              <a:spcAft>
                <a:spcPts val="0"/>
              </a:spcAft>
              <a:buClr>
                <a:schemeClr val="lt1"/>
              </a:buClr>
              <a:buSzPts val="1400"/>
              <a:buChar char="●"/>
              <a:defRPr>
                <a:solidFill>
                  <a:schemeClr val="lt1"/>
                </a:solidFill>
              </a:defRPr>
            </a:lvl4pPr>
            <a:lvl5pPr marL="2286000" lvl="4" indent="-317500" rtl="0">
              <a:lnSpc>
                <a:spcPct val="114000"/>
              </a:lnSpc>
              <a:spcBef>
                <a:spcPts val="1100"/>
              </a:spcBef>
              <a:spcAft>
                <a:spcPts val="0"/>
              </a:spcAft>
              <a:buClr>
                <a:schemeClr val="lt1"/>
              </a:buClr>
              <a:buSzPts val="1400"/>
              <a:buChar char="○"/>
              <a:defRPr>
                <a:solidFill>
                  <a:schemeClr val="lt1"/>
                </a:solidFill>
              </a:defRPr>
            </a:lvl5pPr>
            <a:lvl6pPr marL="2743200" lvl="5" indent="-317500" rtl="0">
              <a:lnSpc>
                <a:spcPct val="114000"/>
              </a:lnSpc>
              <a:spcBef>
                <a:spcPts val="1100"/>
              </a:spcBef>
              <a:spcAft>
                <a:spcPts val="0"/>
              </a:spcAft>
              <a:buClr>
                <a:schemeClr val="lt1"/>
              </a:buClr>
              <a:buSzPts val="1400"/>
              <a:buChar char="■"/>
              <a:defRPr>
                <a:solidFill>
                  <a:schemeClr val="lt1"/>
                </a:solidFill>
              </a:defRPr>
            </a:lvl6pPr>
            <a:lvl7pPr marL="3200400" lvl="6" indent="-317500" rtl="0">
              <a:lnSpc>
                <a:spcPct val="114000"/>
              </a:lnSpc>
              <a:spcBef>
                <a:spcPts val="1100"/>
              </a:spcBef>
              <a:spcAft>
                <a:spcPts val="0"/>
              </a:spcAft>
              <a:buClr>
                <a:schemeClr val="lt1"/>
              </a:buClr>
              <a:buSzPts val="1400"/>
              <a:buChar char="●"/>
              <a:defRPr>
                <a:solidFill>
                  <a:schemeClr val="lt1"/>
                </a:solidFill>
              </a:defRPr>
            </a:lvl7pPr>
            <a:lvl8pPr marL="3657600" lvl="7" indent="-317500" rtl="0">
              <a:lnSpc>
                <a:spcPct val="114000"/>
              </a:lnSpc>
              <a:spcBef>
                <a:spcPts val="1100"/>
              </a:spcBef>
              <a:spcAft>
                <a:spcPts val="0"/>
              </a:spcAft>
              <a:buClr>
                <a:schemeClr val="lt1"/>
              </a:buClr>
              <a:buSzPts val="1400"/>
              <a:buChar char="○"/>
              <a:defRPr>
                <a:solidFill>
                  <a:schemeClr val="lt1"/>
                </a:solidFill>
              </a:defRPr>
            </a:lvl8pPr>
            <a:lvl9pPr marL="4114800" lvl="8" indent="-317500" rtl="0">
              <a:lnSpc>
                <a:spcPct val="114000"/>
              </a:lnSpc>
              <a:spcBef>
                <a:spcPts val="1100"/>
              </a:spcBef>
              <a:spcAft>
                <a:spcPts val="1100"/>
              </a:spcAft>
              <a:buClr>
                <a:schemeClr val="lt1"/>
              </a:buClr>
              <a:buSzPts val="1400"/>
              <a:buChar char="■"/>
              <a:defRPr>
                <a:solidFill>
                  <a:schemeClr val="lt1"/>
                </a:solidFill>
              </a:defRPr>
            </a:lvl9pPr>
          </a:lstStyle>
          <a:p>
            <a:endParaRPr/>
          </a:p>
        </p:txBody>
      </p:sp>
      <p:sp>
        <p:nvSpPr>
          <p:cNvPr id="1391" name="Google Shape;1391;p149"/>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92" name="Google Shape;1392;p14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393" name="Google Shape;1393;p14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ulleted List - Light">
  <p:cSld name="CUSTOM_4_3">
    <p:bg>
      <p:bgPr>
        <a:solidFill>
          <a:schemeClr val="lt2"/>
        </a:solidFill>
        <a:effectLst/>
      </p:bgPr>
    </p:bg>
    <p:spTree>
      <p:nvGrpSpPr>
        <p:cNvPr id="1" name="Shape 1394"/>
        <p:cNvGrpSpPr/>
        <p:nvPr/>
      </p:nvGrpSpPr>
      <p:grpSpPr>
        <a:xfrm>
          <a:off x="0" y="0"/>
          <a:ext cx="0" cy="0"/>
          <a:chOff x="0" y="0"/>
          <a:chExt cx="0" cy="0"/>
        </a:xfrm>
      </p:grpSpPr>
      <p:sp>
        <p:nvSpPr>
          <p:cNvPr id="1395" name="Google Shape;1395;p150"/>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396" name="Google Shape;1396;p150"/>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97" name="Google Shape;1397;p150"/>
          <p:cNvSpPr txBox="1">
            <a:spLocks noGrp="1"/>
          </p:cNvSpPr>
          <p:nvPr>
            <p:ph type="body" idx="2"/>
          </p:nvPr>
        </p:nvSpPr>
        <p:spPr>
          <a:xfrm>
            <a:off x="676675" y="1609400"/>
            <a:ext cx="7790400" cy="2880000"/>
          </a:xfrm>
          <a:prstGeom prst="rect">
            <a:avLst/>
          </a:prstGeom>
        </p:spPr>
        <p:txBody>
          <a:bodyPr spcFirstLastPara="1" wrap="square" lIns="91425" tIns="91425" rIns="91425" bIns="91425" anchor="t" anchorCtr="0">
            <a:noAutofit/>
          </a:bodyPr>
          <a:lstStyle>
            <a:lvl1pPr marL="457200" lvl="0" indent="-317500" rtl="0">
              <a:lnSpc>
                <a:spcPct val="114000"/>
              </a:lnSpc>
              <a:spcBef>
                <a:spcPts val="0"/>
              </a:spcBef>
              <a:spcAft>
                <a:spcPts val="0"/>
              </a:spcAft>
              <a:buSzPts val="1400"/>
              <a:buChar char="●"/>
              <a:defRPr sz="1400"/>
            </a:lvl1pPr>
            <a:lvl2pPr marL="914400" lvl="1" indent="-317500" rtl="0">
              <a:lnSpc>
                <a:spcPct val="114000"/>
              </a:lnSpc>
              <a:spcBef>
                <a:spcPts val="1100"/>
              </a:spcBef>
              <a:spcAft>
                <a:spcPts val="0"/>
              </a:spcAft>
              <a:buSzPts val="1400"/>
              <a:buChar char="●"/>
              <a:defRPr/>
            </a:lvl2pPr>
            <a:lvl3pPr marL="1371600" lvl="2" indent="-317500" rtl="0">
              <a:lnSpc>
                <a:spcPct val="114000"/>
              </a:lnSpc>
              <a:spcBef>
                <a:spcPts val="1100"/>
              </a:spcBef>
              <a:spcAft>
                <a:spcPts val="0"/>
              </a:spcAft>
              <a:buSzPts val="1400"/>
              <a:buChar char="○"/>
              <a:defRPr/>
            </a:lvl3pPr>
            <a:lvl4pPr marL="1828800" lvl="3" indent="-317500" rtl="0">
              <a:lnSpc>
                <a:spcPct val="114000"/>
              </a:lnSpc>
              <a:spcBef>
                <a:spcPts val="1100"/>
              </a:spcBef>
              <a:spcAft>
                <a:spcPts val="0"/>
              </a:spcAft>
              <a:buSzPts val="1400"/>
              <a:buChar char="●"/>
              <a:defRPr/>
            </a:lvl4pPr>
            <a:lvl5pPr marL="2286000" lvl="4" indent="-317500" rtl="0">
              <a:lnSpc>
                <a:spcPct val="114000"/>
              </a:lnSpc>
              <a:spcBef>
                <a:spcPts val="1100"/>
              </a:spcBef>
              <a:spcAft>
                <a:spcPts val="0"/>
              </a:spcAft>
              <a:buSzPts val="1400"/>
              <a:buChar char="○"/>
              <a:defRPr/>
            </a:lvl5pPr>
            <a:lvl6pPr marL="2743200" lvl="5" indent="-317500" rtl="0">
              <a:lnSpc>
                <a:spcPct val="114000"/>
              </a:lnSpc>
              <a:spcBef>
                <a:spcPts val="1100"/>
              </a:spcBef>
              <a:spcAft>
                <a:spcPts val="0"/>
              </a:spcAft>
              <a:buSzPts val="1400"/>
              <a:buChar char="■"/>
              <a:defRPr/>
            </a:lvl6pPr>
            <a:lvl7pPr marL="3200400" lvl="6" indent="-317500" rtl="0">
              <a:lnSpc>
                <a:spcPct val="114000"/>
              </a:lnSpc>
              <a:spcBef>
                <a:spcPts val="1100"/>
              </a:spcBef>
              <a:spcAft>
                <a:spcPts val="0"/>
              </a:spcAft>
              <a:buSzPts val="1400"/>
              <a:buChar char="●"/>
              <a:defRPr/>
            </a:lvl7pPr>
            <a:lvl8pPr marL="3657600" lvl="7" indent="-317500" rtl="0">
              <a:lnSpc>
                <a:spcPct val="114000"/>
              </a:lnSpc>
              <a:spcBef>
                <a:spcPts val="1100"/>
              </a:spcBef>
              <a:spcAft>
                <a:spcPts val="0"/>
              </a:spcAft>
              <a:buSzPts val="1400"/>
              <a:buChar char="○"/>
              <a:defRPr/>
            </a:lvl8pPr>
            <a:lvl9pPr marL="4114800" lvl="8" indent="-317500" rtl="0">
              <a:lnSpc>
                <a:spcPct val="114000"/>
              </a:lnSpc>
              <a:spcBef>
                <a:spcPts val="1100"/>
              </a:spcBef>
              <a:spcAft>
                <a:spcPts val="1100"/>
              </a:spcAft>
              <a:buSzPts val="1400"/>
              <a:buChar char="■"/>
              <a:defRPr/>
            </a:lvl9pPr>
          </a:lstStyle>
          <a:p>
            <a:endParaRPr/>
          </a:p>
        </p:txBody>
      </p:sp>
      <p:sp>
        <p:nvSpPr>
          <p:cNvPr id="1398" name="Google Shape;1398;p150"/>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9" name="Google Shape;1399;p15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400" name="Google Shape;1400;p150"/>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p:cSld name="CUSTOM_4_2">
    <p:bg>
      <p:bgPr>
        <a:solidFill>
          <a:schemeClr val="dk1"/>
        </a:solidFill>
        <a:effectLst/>
      </p:bgPr>
    </p:bg>
    <p:spTree>
      <p:nvGrpSpPr>
        <p:cNvPr id="1" name="Shape 1401"/>
        <p:cNvGrpSpPr/>
        <p:nvPr/>
      </p:nvGrpSpPr>
      <p:grpSpPr>
        <a:xfrm>
          <a:off x="0" y="0"/>
          <a:ext cx="0" cy="0"/>
          <a:chOff x="0" y="0"/>
          <a:chExt cx="0" cy="0"/>
        </a:xfrm>
      </p:grpSpPr>
      <p:sp>
        <p:nvSpPr>
          <p:cNvPr id="1402" name="Google Shape;1402;p151"/>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03" name="Google Shape;1403;p151"/>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04" name="Google Shape;1404;p15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05" name="Google Shape;1405;p15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 Centered">
  <p:cSld name="CUSTOM_4_2_2">
    <p:bg>
      <p:bgPr>
        <a:solidFill>
          <a:schemeClr val="dk1"/>
        </a:solidFill>
        <a:effectLst/>
      </p:bgPr>
    </p:bg>
    <p:spTree>
      <p:nvGrpSpPr>
        <p:cNvPr id="1" name="Shape 1406"/>
        <p:cNvGrpSpPr/>
        <p:nvPr/>
      </p:nvGrpSpPr>
      <p:grpSpPr>
        <a:xfrm>
          <a:off x="0" y="0"/>
          <a:ext cx="0" cy="0"/>
          <a:chOff x="0" y="0"/>
          <a:chExt cx="0" cy="0"/>
        </a:xfrm>
      </p:grpSpPr>
      <p:sp>
        <p:nvSpPr>
          <p:cNvPr id="1407" name="Google Shape;1407;p15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08" name="Google Shape;1408;p152"/>
          <p:cNvSpPr/>
          <p:nvPr/>
        </p:nvSpPr>
        <p:spPr>
          <a:xfrm>
            <a:off x="424710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09" name="Google Shape;1409;p15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10" name="Google Shape;1410;p15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 Light">
  <p:cSld name="CUSTOM_4_2_1">
    <p:bg>
      <p:bgPr>
        <a:solidFill>
          <a:schemeClr val="lt2"/>
        </a:solidFill>
        <a:effectLst/>
      </p:bgPr>
    </p:bg>
    <p:spTree>
      <p:nvGrpSpPr>
        <p:cNvPr id="1" name="Shape 1411"/>
        <p:cNvGrpSpPr/>
        <p:nvPr/>
      </p:nvGrpSpPr>
      <p:grpSpPr>
        <a:xfrm>
          <a:off x="0" y="0"/>
          <a:ext cx="0" cy="0"/>
          <a:chOff x="0" y="0"/>
          <a:chExt cx="0" cy="0"/>
        </a:xfrm>
      </p:grpSpPr>
      <p:sp>
        <p:nvSpPr>
          <p:cNvPr id="1412" name="Google Shape;1412;p153"/>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413" name="Google Shape;1413;p153"/>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4" name="Google Shape;1414;p15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415" name="Google Shape;1415;p153"/>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4X">
  <p:cSld name="CUSTOM_1_1_1_1_1_1_1_2">
    <p:bg>
      <p:bgPr>
        <a:solidFill>
          <a:schemeClr val="dk1"/>
        </a:solidFill>
        <a:effectLst/>
      </p:bgPr>
    </p:bg>
    <p:spTree>
      <p:nvGrpSpPr>
        <p:cNvPr id="1" name="Shape 153"/>
        <p:cNvGrpSpPr/>
        <p:nvPr/>
      </p:nvGrpSpPr>
      <p:grpSpPr>
        <a:xfrm>
          <a:off x="0" y="0"/>
          <a:ext cx="0" cy="0"/>
          <a:chOff x="0" y="0"/>
          <a:chExt cx="0" cy="0"/>
        </a:xfrm>
      </p:grpSpPr>
      <p:sp>
        <p:nvSpPr>
          <p:cNvPr id="154" name="Google Shape;154;p16"/>
          <p:cNvSpPr txBox="1">
            <a:spLocks noGrp="1"/>
          </p:cNvSpPr>
          <p:nvPr>
            <p:ph type="subTitle" idx="1"/>
          </p:nvPr>
        </p:nvSpPr>
        <p:spPr>
          <a:xfrm>
            <a:off x="676650" y="3210750"/>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55" name="Google Shape;155;p16"/>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16"/>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7" name="Google Shape;157;p16"/>
          <p:cNvSpPr txBox="1">
            <a:spLocks noGrp="1"/>
          </p:cNvSpPr>
          <p:nvPr>
            <p:ph type="title" hasCustomPrompt="1"/>
          </p:nvPr>
        </p:nvSpPr>
        <p:spPr>
          <a:xfrm>
            <a:off x="676650" y="1929400"/>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58" name="Google Shape;158;p16"/>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59" name="Google Shape;159;p16"/>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0" name="Google Shape;160;p1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61" name="Google Shape;161;p16"/>
          <p:cNvSpPr txBox="1">
            <a:spLocks noGrp="1"/>
          </p:cNvSpPr>
          <p:nvPr>
            <p:ph type="subTitle" idx="4"/>
          </p:nvPr>
        </p:nvSpPr>
        <p:spPr>
          <a:xfrm>
            <a:off x="27340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62" name="Google Shape;162;p16"/>
          <p:cNvSpPr txBox="1">
            <a:spLocks noGrp="1"/>
          </p:cNvSpPr>
          <p:nvPr>
            <p:ph type="title" idx="5" hasCustomPrompt="1"/>
          </p:nvPr>
        </p:nvSpPr>
        <p:spPr>
          <a:xfrm>
            <a:off x="2734052"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63" name="Google Shape;163;p16"/>
          <p:cNvSpPr txBox="1">
            <a:spLocks noGrp="1"/>
          </p:cNvSpPr>
          <p:nvPr>
            <p:ph type="subTitle" idx="6"/>
          </p:nvPr>
        </p:nvSpPr>
        <p:spPr>
          <a:xfrm>
            <a:off x="47914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64" name="Google Shape;164;p16"/>
          <p:cNvSpPr txBox="1">
            <a:spLocks noGrp="1"/>
          </p:cNvSpPr>
          <p:nvPr>
            <p:ph type="title" idx="7" hasCustomPrompt="1"/>
          </p:nvPr>
        </p:nvSpPr>
        <p:spPr>
          <a:xfrm>
            <a:off x="4791450" y="1928713"/>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65" name="Google Shape;165;p16"/>
          <p:cNvSpPr txBox="1">
            <a:spLocks noGrp="1"/>
          </p:cNvSpPr>
          <p:nvPr>
            <p:ph type="subTitle" idx="8"/>
          </p:nvPr>
        </p:nvSpPr>
        <p:spPr>
          <a:xfrm>
            <a:off x="68488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66" name="Google Shape;166;p16"/>
          <p:cNvSpPr txBox="1">
            <a:spLocks noGrp="1"/>
          </p:cNvSpPr>
          <p:nvPr>
            <p:ph type="title" idx="9" hasCustomPrompt="1"/>
          </p:nvPr>
        </p:nvSpPr>
        <p:spPr>
          <a:xfrm>
            <a:off x="6848850"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 Centered - Light">
  <p:cSld name="CUSTOM_4_2_1_1">
    <p:bg>
      <p:bgPr>
        <a:solidFill>
          <a:schemeClr val="lt2"/>
        </a:solidFill>
        <a:effectLst/>
      </p:bgPr>
    </p:bg>
    <p:spTree>
      <p:nvGrpSpPr>
        <p:cNvPr id="1" name="Shape 1416"/>
        <p:cNvGrpSpPr/>
        <p:nvPr/>
      </p:nvGrpSpPr>
      <p:grpSpPr>
        <a:xfrm>
          <a:off x="0" y="0"/>
          <a:ext cx="0" cy="0"/>
          <a:chOff x="0" y="0"/>
          <a:chExt cx="0" cy="0"/>
        </a:xfrm>
      </p:grpSpPr>
      <p:sp>
        <p:nvSpPr>
          <p:cNvPr id="1417" name="Google Shape;1417;p15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418" name="Google Shape;1418;p154"/>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9" name="Google Shape;1419;p15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420" name="Google Shape;1420;p154"/>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wo Column">
  <p:cSld name="CUSTOM_4_1">
    <p:bg>
      <p:bgPr>
        <a:solidFill>
          <a:schemeClr val="dk1"/>
        </a:solidFill>
        <a:effectLst/>
      </p:bgPr>
    </p:bg>
    <p:spTree>
      <p:nvGrpSpPr>
        <p:cNvPr id="1" name="Shape 1421"/>
        <p:cNvGrpSpPr/>
        <p:nvPr/>
      </p:nvGrpSpPr>
      <p:grpSpPr>
        <a:xfrm>
          <a:off x="0" y="0"/>
          <a:ext cx="0" cy="0"/>
          <a:chOff x="0" y="0"/>
          <a:chExt cx="0" cy="0"/>
        </a:xfrm>
      </p:grpSpPr>
      <p:sp>
        <p:nvSpPr>
          <p:cNvPr id="1422" name="Google Shape;1422;p155"/>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23" name="Google Shape;1423;p155"/>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24" name="Google Shape;1424;p155"/>
          <p:cNvSpPr txBox="1">
            <a:spLocks noGrp="1"/>
          </p:cNvSpPr>
          <p:nvPr>
            <p:ph type="body" idx="2"/>
          </p:nvPr>
        </p:nvSpPr>
        <p:spPr>
          <a:xfrm>
            <a:off x="676675" y="1609400"/>
            <a:ext cx="3895200" cy="28800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425" name="Google Shape;1425;p155"/>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26" name="Google Shape;1426;p15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27" name="Google Shape;1427;p155"/>
          <p:cNvSpPr txBox="1">
            <a:spLocks noGrp="1"/>
          </p:cNvSpPr>
          <p:nvPr>
            <p:ph type="body" idx="3"/>
          </p:nvPr>
        </p:nvSpPr>
        <p:spPr>
          <a:xfrm>
            <a:off x="4572075" y="1609400"/>
            <a:ext cx="3895200" cy="28800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428" name="Google Shape;1428;p15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wo Column - Light">
  <p:cSld name="CUSTOM_4_1_3">
    <p:bg>
      <p:bgPr>
        <a:solidFill>
          <a:schemeClr val="lt2"/>
        </a:solidFill>
        <a:effectLst/>
      </p:bgPr>
    </p:bg>
    <p:spTree>
      <p:nvGrpSpPr>
        <p:cNvPr id="1" name="Shape 1429"/>
        <p:cNvGrpSpPr/>
        <p:nvPr/>
      </p:nvGrpSpPr>
      <p:grpSpPr>
        <a:xfrm>
          <a:off x="0" y="0"/>
          <a:ext cx="0" cy="0"/>
          <a:chOff x="0" y="0"/>
          <a:chExt cx="0" cy="0"/>
        </a:xfrm>
      </p:grpSpPr>
      <p:sp>
        <p:nvSpPr>
          <p:cNvPr id="1430" name="Google Shape;1430;p156"/>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431" name="Google Shape;1431;p156"/>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32" name="Google Shape;1432;p156"/>
          <p:cNvSpPr txBox="1">
            <a:spLocks noGrp="1"/>
          </p:cNvSpPr>
          <p:nvPr>
            <p:ph type="body" idx="2"/>
          </p:nvPr>
        </p:nvSpPr>
        <p:spPr>
          <a:xfrm>
            <a:off x="676675" y="1609400"/>
            <a:ext cx="3895200" cy="28800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1433" name="Google Shape;1433;p156"/>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4" name="Google Shape;1434;p156"/>
          <p:cNvSpPr txBox="1">
            <a:spLocks noGrp="1"/>
          </p:cNvSpPr>
          <p:nvPr>
            <p:ph type="body" idx="3"/>
          </p:nvPr>
        </p:nvSpPr>
        <p:spPr>
          <a:xfrm>
            <a:off x="4572075" y="1609400"/>
            <a:ext cx="3895200" cy="28800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1435" name="Google Shape;1435;p15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436" name="Google Shape;1436;p156"/>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One Column Text">
  <p:cSld name="CUSTOM_4_1_2">
    <p:bg>
      <p:bgPr>
        <a:solidFill>
          <a:schemeClr val="dk1"/>
        </a:solidFill>
        <a:effectLst/>
      </p:bgPr>
    </p:bg>
    <p:spTree>
      <p:nvGrpSpPr>
        <p:cNvPr id="1" name="Shape 1437"/>
        <p:cNvGrpSpPr/>
        <p:nvPr/>
      </p:nvGrpSpPr>
      <p:grpSpPr>
        <a:xfrm>
          <a:off x="0" y="0"/>
          <a:ext cx="0" cy="0"/>
          <a:chOff x="0" y="0"/>
          <a:chExt cx="0" cy="0"/>
        </a:xfrm>
      </p:grpSpPr>
      <p:sp>
        <p:nvSpPr>
          <p:cNvPr id="1438" name="Google Shape;1438;p157"/>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1439" name="Google Shape;1439;p157"/>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440" name="Google Shape;1440;p157"/>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1" name="Google Shape;1441;p15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42" name="Google Shape;1442;p15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One Column Text - Light">
  <p:cSld name="CUSTOM_4_1_2_1">
    <p:bg>
      <p:bgPr>
        <a:solidFill>
          <a:schemeClr val="lt2"/>
        </a:solidFill>
        <a:effectLst/>
      </p:bgPr>
    </p:bg>
    <p:spTree>
      <p:nvGrpSpPr>
        <p:cNvPr id="1" name="Shape 1443"/>
        <p:cNvGrpSpPr/>
        <p:nvPr/>
      </p:nvGrpSpPr>
      <p:grpSpPr>
        <a:xfrm>
          <a:off x="0" y="0"/>
          <a:ext cx="0" cy="0"/>
          <a:chOff x="0" y="0"/>
          <a:chExt cx="0" cy="0"/>
        </a:xfrm>
      </p:grpSpPr>
      <p:sp>
        <p:nvSpPr>
          <p:cNvPr id="1444" name="Google Shape;1444;p158"/>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sp>
        <p:nvSpPr>
          <p:cNvPr id="1445" name="Google Shape;1445;p158"/>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1446" name="Google Shape;1446;p158"/>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5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448" name="Google Shape;1448;p158"/>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w/ Two Column + Sub-head">
  <p:cSld name="CUSTOM_4_1_1">
    <p:bg>
      <p:bgPr>
        <a:solidFill>
          <a:schemeClr val="dk1"/>
        </a:solidFill>
        <a:effectLst/>
      </p:bgPr>
    </p:bg>
    <p:spTree>
      <p:nvGrpSpPr>
        <p:cNvPr id="1" name="Shape 1449"/>
        <p:cNvGrpSpPr/>
        <p:nvPr/>
      </p:nvGrpSpPr>
      <p:grpSpPr>
        <a:xfrm>
          <a:off x="0" y="0"/>
          <a:ext cx="0" cy="0"/>
          <a:chOff x="0" y="0"/>
          <a:chExt cx="0" cy="0"/>
        </a:xfrm>
      </p:grpSpPr>
      <p:sp>
        <p:nvSpPr>
          <p:cNvPr id="1450" name="Google Shape;1450;p159"/>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51" name="Google Shape;1451;p159"/>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400"/>
              <a:buNone/>
              <a:defRPr sz="2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52" name="Google Shape;1452;p159"/>
          <p:cNvSpPr txBox="1">
            <a:spLocks noGrp="1"/>
          </p:cNvSpPr>
          <p:nvPr>
            <p:ph type="body" idx="2"/>
          </p:nvPr>
        </p:nvSpPr>
        <p:spPr>
          <a:xfrm>
            <a:off x="676675" y="2571750"/>
            <a:ext cx="3895200" cy="19176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453" name="Google Shape;1453;p159"/>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54" name="Google Shape;1454;p15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55" name="Google Shape;1455;p159"/>
          <p:cNvSpPr txBox="1">
            <a:spLocks noGrp="1"/>
          </p:cNvSpPr>
          <p:nvPr>
            <p:ph type="body" idx="3"/>
          </p:nvPr>
        </p:nvSpPr>
        <p:spPr>
          <a:xfrm>
            <a:off x="4572075" y="2571750"/>
            <a:ext cx="3895200" cy="19176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456" name="Google Shape;1456;p159"/>
          <p:cNvSpPr txBox="1">
            <a:spLocks noGrp="1"/>
          </p:cNvSpPr>
          <p:nvPr>
            <p:ph type="subTitle" idx="4"/>
          </p:nvPr>
        </p:nvSpPr>
        <p:spPr>
          <a:xfrm>
            <a:off x="676575" y="1929375"/>
            <a:ext cx="3895500" cy="642300"/>
          </a:xfrm>
          <a:prstGeom prst="rect">
            <a:avLst/>
          </a:prstGeom>
        </p:spPr>
        <p:txBody>
          <a:bodyPr spcFirstLastPara="1" wrap="square" lIns="0" tIns="0" rIns="320025" bIns="0" anchor="b" anchorCtr="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457" name="Google Shape;1457;p159"/>
          <p:cNvSpPr txBox="1">
            <a:spLocks noGrp="1"/>
          </p:cNvSpPr>
          <p:nvPr>
            <p:ph type="subTitle" idx="5"/>
          </p:nvPr>
        </p:nvSpPr>
        <p:spPr>
          <a:xfrm>
            <a:off x="4562275" y="1929375"/>
            <a:ext cx="38955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458" name="Google Shape;1458;p15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w/ Two Column + Sub-head - Light">
  <p:cSld name="CUSTOM_4_1_1_2">
    <p:bg>
      <p:bgPr>
        <a:solidFill>
          <a:schemeClr val="lt2"/>
        </a:solidFill>
        <a:effectLst/>
      </p:bgPr>
    </p:bg>
    <p:spTree>
      <p:nvGrpSpPr>
        <p:cNvPr id="1" name="Shape 1459"/>
        <p:cNvGrpSpPr/>
        <p:nvPr/>
      </p:nvGrpSpPr>
      <p:grpSpPr>
        <a:xfrm>
          <a:off x="0" y="0"/>
          <a:ext cx="0" cy="0"/>
          <a:chOff x="0" y="0"/>
          <a:chExt cx="0" cy="0"/>
        </a:xfrm>
      </p:grpSpPr>
      <p:sp>
        <p:nvSpPr>
          <p:cNvPr id="1460" name="Google Shape;1460;p160"/>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461" name="Google Shape;1461;p160"/>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62" name="Google Shape;1462;p160"/>
          <p:cNvSpPr txBox="1">
            <a:spLocks noGrp="1"/>
          </p:cNvSpPr>
          <p:nvPr>
            <p:ph type="body" idx="2"/>
          </p:nvPr>
        </p:nvSpPr>
        <p:spPr>
          <a:xfrm>
            <a:off x="676675" y="2571750"/>
            <a:ext cx="3895200" cy="19176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1463" name="Google Shape;1463;p160"/>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64" name="Google Shape;1464;p160"/>
          <p:cNvSpPr txBox="1">
            <a:spLocks noGrp="1"/>
          </p:cNvSpPr>
          <p:nvPr>
            <p:ph type="body" idx="3"/>
          </p:nvPr>
        </p:nvSpPr>
        <p:spPr>
          <a:xfrm>
            <a:off x="4572075" y="2571750"/>
            <a:ext cx="3895200" cy="19176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1465" name="Google Shape;1465;p160"/>
          <p:cNvSpPr txBox="1">
            <a:spLocks noGrp="1"/>
          </p:cNvSpPr>
          <p:nvPr>
            <p:ph type="subTitle" idx="4"/>
          </p:nvPr>
        </p:nvSpPr>
        <p:spPr>
          <a:xfrm>
            <a:off x="676575" y="1929375"/>
            <a:ext cx="3895500" cy="642300"/>
          </a:xfrm>
          <a:prstGeom prst="rect">
            <a:avLst/>
          </a:prstGeom>
        </p:spPr>
        <p:txBody>
          <a:bodyPr spcFirstLastPara="1" wrap="square" lIns="0" tIns="0" rIns="320025" bIns="0" anchor="b" anchorCtr="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466" name="Google Shape;1466;p160"/>
          <p:cNvSpPr txBox="1">
            <a:spLocks noGrp="1"/>
          </p:cNvSpPr>
          <p:nvPr>
            <p:ph type="subTitle" idx="5"/>
          </p:nvPr>
        </p:nvSpPr>
        <p:spPr>
          <a:xfrm>
            <a:off x="4562275" y="1929375"/>
            <a:ext cx="38955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467" name="Google Shape;1467;p16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468" name="Google Shape;1468;p160"/>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w/ Two Column + Icon Headers">
  <p:cSld name="CUSTOM_4_1_1_1">
    <p:bg>
      <p:bgPr>
        <a:solidFill>
          <a:schemeClr val="dk1"/>
        </a:solidFill>
        <a:effectLst/>
      </p:bgPr>
    </p:bg>
    <p:spTree>
      <p:nvGrpSpPr>
        <p:cNvPr id="1" name="Shape 1469"/>
        <p:cNvGrpSpPr/>
        <p:nvPr/>
      </p:nvGrpSpPr>
      <p:grpSpPr>
        <a:xfrm>
          <a:off x="0" y="0"/>
          <a:ext cx="0" cy="0"/>
          <a:chOff x="0" y="0"/>
          <a:chExt cx="0" cy="0"/>
        </a:xfrm>
      </p:grpSpPr>
      <p:sp>
        <p:nvSpPr>
          <p:cNvPr id="1470" name="Google Shape;1470;p161"/>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71" name="Google Shape;1471;p161"/>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72" name="Google Shape;1472;p161"/>
          <p:cNvSpPr txBox="1">
            <a:spLocks noGrp="1"/>
          </p:cNvSpPr>
          <p:nvPr>
            <p:ph type="body" idx="2"/>
          </p:nvPr>
        </p:nvSpPr>
        <p:spPr>
          <a:xfrm>
            <a:off x="6766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473" name="Google Shape;1473;p161"/>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74" name="Google Shape;1474;p16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75" name="Google Shape;1475;p161"/>
          <p:cNvSpPr txBox="1">
            <a:spLocks noGrp="1"/>
          </p:cNvSpPr>
          <p:nvPr>
            <p:ph type="body" idx="3"/>
          </p:nvPr>
        </p:nvSpPr>
        <p:spPr>
          <a:xfrm>
            <a:off x="45720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476" name="Google Shape;1476;p161"/>
          <p:cNvSpPr txBox="1">
            <a:spLocks noGrp="1"/>
          </p:cNvSpPr>
          <p:nvPr>
            <p:ph type="subTitle" idx="4"/>
          </p:nvPr>
        </p:nvSpPr>
        <p:spPr>
          <a:xfrm>
            <a:off x="6765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477" name="Google Shape;1477;p161"/>
          <p:cNvSpPr txBox="1">
            <a:spLocks noGrp="1"/>
          </p:cNvSpPr>
          <p:nvPr>
            <p:ph type="subTitle" idx="5"/>
          </p:nvPr>
        </p:nvSpPr>
        <p:spPr>
          <a:xfrm>
            <a:off x="45622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478" name="Google Shape;1478;p16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w/ Two Column + Icon Headers - Light">
  <p:cSld name="CUSTOM_4_1_1_1_2">
    <p:bg>
      <p:bgPr>
        <a:solidFill>
          <a:schemeClr val="lt2"/>
        </a:solidFill>
        <a:effectLst/>
      </p:bgPr>
    </p:bg>
    <p:spTree>
      <p:nvGrpSpPr>
        <p:cNvPr id="1" name="Shape 1479"/>
        <p:cNvGrpSpPr/>
        <p:nvPr/>
      </p:nvGrpSpPr>
      <p:grpSpPr>
        <a:xfrm>
          <a:off x="0" y="0"/>
          <a:ext cx="0" cy="0"/>
          <a:chOff x="0" y="0"/>
          <a:chExt cx="0" cy="0"/>
        </a:xfrm>
      </p:grpSpPr>
      <p:sp>
        <p:nvSpPr>
          <p:cNvPr id="1480" name="Google Shape;1480;p16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481" name="Google Shape;1481;p162"/>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82" name="Google Shape;1482;p162"/>
          <p:cNvSpPr txBox="1">
            <a:spLocks noGrp="1"/>
          </p:cNvSpPr>
          <p:nvPr>
            <p:ph type="body" idx="2"/>
          </p:nvPr>
        </p:nvSpPr>
        <p:spPr>
          <a:xfrm>
            <a:off x="6766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483" name="Google Shape;1483;p162"/>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4" name="Google Shape;1484;p162"/>
          <p:cNvSpPr txBox="1">
            <a:spLocks noGrp="1"/>
          </p:cNvSpPr>
          <p:nvPr>
            <p:ph type="body" idx="3"/>
          </p:nvPr>
        </p:nvSpPr>
        <p:spPr>
          <a:xfrm>
            <a:off x="45720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485" name="Google Shape;1485;p162"/>
          <p:cNvSpPr txBox="1">
            <a:spLocks noGrp="1"/>
          </p:cNvSpPr>
          <p:nvPr>
            <p:ph type="subTitle" idx="4"/>
          </p:nvPr>
        </p:nvSpPr>
        <p:spPr>
          <a:xfrm>
            <a:off x="6765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486" name="Google Shape;1486;p162"/>
          <p:cNvSpPr txBox="1">
            <a:spLocks noGrp="1"/>
          </p:cNvSpPr>
          <p:nvPr>
            <p:ph type="subTitle" idx="5"/>
          </p:nvPr>
        </p:nvSpPr>
        <p:spPr>
          <a:xfrm>
            <a:off x="45622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487" name="Google Shape;1487;p16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488" name="Google Shape;1488;p162"/>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w/ Three Column + Icon Headers">
  <p:cSld name="CUSTOM_4_1_1_1_1">
    <p:bg>
      <p:bgPr>
        <a:solidFill>
          <a:schemeClr val="dk1"/>
        </a:solidFill>
        <a:effectLst/>
      </p:bgPr>
    </p:bg>
    <p:spTree>
      <p:nvGrpSpPr>
        <p:cNvPr id="1" name="Shape 1489"/>
        <p:cNvGrpSpPr/>
        <p:nvPr/>
      </p:nvGrpSpPr>
      <p:grpSpPr>
        <a:xfrm>
          <a:off x="0" y="0"/>
          <a:ext cx="0" cy="0"/>
          <a:chOff x="0" y="0"/>
          <a:chExt cx="0" cy="0"/>
        </a:xfrm>
      </p:grpSpPr>
      <p:sp>
        <p:nvSpPr>
          <p:cNvPr id="1490" name="Google Shape;1490;p163"/>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91" name="Google Shape;1491;p163"/>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92" name="Google Shape;1492;p163"/>
          <p:cNvSpPr txBox="1">
            <a:spLocks noGrp="1"/>
          </p:cNvSpPr>
          <p:nvPr>
            <p:ph type="body" idx="2"/>
          </p:nvPr>
        </p:nvSpPr>
        <p:spPr>
          <a:xfrm>
            <a:off x="676675" y="2571750"/>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493" name="Google Shape;1493;p163"/>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94" name="Google Shape;1494;p16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495" name="Google Shape;1495;p163"/>
          <p:cNvSpPr txBox="1">
            <a:spLocks noGrp="1"/>
          </p:cNvSpPr>
          <p:nvPr>
            <p:ph type="subTitle" idx="3"/>
          </p:nvPr>
        </p:nvSpPr>
        <p:spPr>
          <a:xfrm>
            <a:off x="676575" y="19293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496" name="Google Shape;1496;p163"/>
          <p:cNvSpPr txBox="1">
            <a:spLocks noGrp="1"/>
          </p:cNvSpPr>
          <p:nvPr>
            <p:ph type="body" idx="4"/>
          </p:nvPr>
        </p:nvSpPr>
        <p:spPr>
          <a:xfrm>
            <a:off x="3438200"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497" name="Google Shape;1497;p163"/>
          <p:cNvSpPr txBox="1">
            <a:spLocks noGrp="1"/>
          </p:cNvSpPr>
          <p:nvPr>
            <p:ph type="subTitle" idx="5"/>
          </p:nvPr>
        </p:nvSpPr>
        <p:spPr>
          <a:xfrm>
            <a:off x="3438100"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498" name="Google Shape;1498;p163"/>
          <p:cNvSpPr txBox="1">
            <a:spLocks noGrp="1"/>
          </p:cNvSpPr>
          <p:nvPr>
            <p:ph type="body" idx="6"/>
          </p:nvPr>
        </p:nvSpPr>
        <p:spPr>
          <a:xfrm>
            <a:off x="6199825"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499" name="Google Shape;1499;p163"/>
          <p:cNvSpPr txBox="1">
            <a:spLocks noGrp="1"/>
          </p:cNvSpPr>
          <p:nvPr>
            <p:ph type="subTitle" idx="7"/>
          </p:nvPr>
        </p:nvSpPr>
        <p:spPr>
          <a:xfrm>
            <a:off x="6199725"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500" name="Google Shape;1500;p16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w/ 3 Cards">
  <p:cSld name="CUSTOM_1_1_1_1_1_1_1_1">
    <p:bg>
      <p:bgPr>
        <a:solidFill>
          <a:schemeClr val="dk1"/>
        </a:solidFill>
        <a:effectLst/>
      </p:bgPr>
    </p:bg>
    <p:spTree>
      <p:nvGrpSpPr>
        <p:cNvPr id="1" name="Shape 167"/>
        <p:cNvGrpSpPr/>
        <p:nvPr/>
      </p:nvGrpSpPr>
      <p:grpSpPr>
        <a:xfrm>
          <a:off x="0" y="0"/>
          <a:ext cx="0" cy="0"/>
          <a:chOff x="0" y="0"/>
          <a:chExt cx="0" cy="0"/>
        </a:xfrm>
      </p:grpSpPr>
      <p:pic>
        <p:nvPicPr>
          <p:cNvPr id="168" name="Google Shape;168;p1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69" name="Google Shape;169;p17"/>
          <p:cNvSpPr txBox="1">
            <a:spLocks noGrp="1"/>
          </p:cNvSpPr>
          <p:nvPr>
            <p:ph type="body" idx="1"/>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0" name="Google Shape;170;p17"/>
          <p:cNvSpPr txBox="1">
            <a:spLocks noGrp="1"/>
          </p:cNvSpPr>
          <p:nvPr>
            <p:ph type="subTitle" idx="2"/>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71" name="Google Shape;171;p17"/>
          <p:cNvSpPr txBox="1">
            <a:spLocks noGrp="1"/>
          </p:cNvSpPr>
          <p:nvPr>
            <p:ph type="body" idx="3"/>
          </p:nvPr>
        </p:nvSpPr>
        <p:spPr>
          <a:xfrm>
            <a:off x="3438175" y="3209325"/>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2" name="Google Shape;172;p17"/>
          <p:cNvSpPr txBox="1">
            <a:spLocks noGrp="1"/>
          </p:cNvSpPr>
          <p:nvPr>
            <p:ph type="subTitle" idx="4"/>
          </p:nvPr>
        </p:nvSpPr>
        <p:spPr>
          <a:xfrm>
            <a:off x="3438075" y="1934002"/>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173" name="Google Shape;173;p17"/>
          <p:cNvSpPr txBox="1">
            <a:spLocks noGrp="1"/>
          </p:cNvSpPr>
          <p:nvPr>
            <p:ph type="body" idx="5"/>
          </p:nvPr>
        </p:nvSpPr>
        <p:spPr>
          <a:xfrm>
            <a:off x="6199788"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4" name="Google Shape;174;p17"/>
          <p:cNvSpPr txBox="1">
            <a:spLocks noGrp="1"/>
          </p:cNvSpPr>
          <p:nvPr>
            <p:ph type="subTitle" idx="6"/>
          </p:nvPr>
        </p:nvSpPr>
        <p:spPr>
          <a:xfrm>
            <a:off x="6199700"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175" name="Google Shape;175;p1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76" name="Google Shape;176;p17"/>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txBox="1">
            <a:spLocks noGrp="1"/>
          </p:cNvSpPr>
          <p:nvPr>
            <p:ph type="title"/>
          </p:nvPr>
        </p:nvSpPr>
        <p:spPr>
          <a:xfrm>
            <a:off x="676650" y="649225"/>
            <a:ext cx="7790400" cy="638700"/>
          </a:xfrm>
          <a:prstGeom prst="rect">
            <a:avLst/>
          </a:prstGeom>
        </p:spPr>
        <p:txBody>
          <a:bodyPr spcFirstLastPara="1" wrap="square" lIns="320025" tIns="91425" rIns="320025" bIns="914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78" name="Google Shape;178;p17"/>
          <p:cNvSpPr txBox="1">
            <a:spLocks noGrp="1"/>
          </p:cNvSpPr>
          <p:nvPr>
            <p:ph type="subTitle" idx="7"/>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w/ Three Column + Icon Headers - Light">
  <p:cSld name="CUSTOM_4_1_1_1_1_2">
    <p:bg>
      <p:bgPr>
        <a:solidFill>
          <a:schemeClr val="lt2"/>
        </a:solidFill>
        <a:effectLst/>
      </p:bgPr>
    </p:bg>
    <p:spTree>
      <p:nvGrpSpPr>
        <p:cNvPr id="1" name="Shape 1501"/>
        <p:cNvGrpSpPr/>
        <p:nvPr/>
      </p:nvGrpSpPr>
      <p:grpSpPr>
        <a:xfrm>
          <a:off x="0" y="0"/>
          <a:ext cx="0" cy="0"/>
          <a:chOff x="0" y="0"/>
          <a:chExt cx="0" cy="0"/>
        </a:xfrm>
      </p:grpSpPr>
      <p:sp>
        <p:nvSpPr>
          <p:cNvPr id="1502" name="Google Shape;1502;p16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503" name="Google Shape;1503;p164"/>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04" name="Google Shape;1504;p164"/>
          <p:cNvSpPr txBox="1">
            <a:spLocks noGrp="1"/>
          </p:cNvSpPr>
          <p:nvPr>
            <p:ph type="body" idx="2"/>
          </p:nvPr>
        </p:nvSpPr>
        <p:spPr>
          <a:xfrm>
            <a:off x="676675" y="2571750"/>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505" name="Google Shape;1505;p164"/>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06" name="Google Shape;1506;p164"/>
          <p:cNvSpPr txBox="1">
            <a:spLocks noGrp="1"/>
          </p:cNvSpPr>
          <p:nvPr>
            <p:ph type="subTitle" idx="3"/>
          </p:nvPr>
        </p:nvSpPr>
        <p:spPr>
          <a:xfrm>
            <a:off x="676575" y="19293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507" name="Google Shape;1507;p164"/>
          <p:cNvSpPr txBox="1">
            <a:spLocks noGrp="1"/>
          </p:cNvSpPr>
          <p:nvPr>
            <p:ph type="body" idx="4"/>
          </p:nvPr>
        </p:nvSpPr>
        <p:spPr>
          <a:xfrm>
            <a:off x="3438200"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508" name="Google Shape;1508;p164"/>
          <p:cNvSpPr txBox="1">
            <a:spLocks noGrp="1"/>
          </p:cNvSpPr>
          <p:nvPr>
            <p:ph type="subTitle" idx="5"/>
          </p:nvPr>
        </p:nvSpPr>
        <p:spPr>
          <a:xfrm>
            <a:off x="3438100"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509" name="Google Shape;1509;p164"/>
          <p:cNvSpPr txBox="1">
            <a:spLocks noGrp="1"/>
          </p:cNvSpPr>
          <p:nvPr>
            <p:ph type="body" idx="6"/>
          </p:nvPr>
        </p:nvSpPr>
        <p:spPr>
          <a:xfrm>
            <a:off x="6199825"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1510" name="Google Shape;1510;p164"/>
          <p:cNvSpPr txBox="1">
            <a:spLocks noGrp="1"/>
          </p:cNvSpPr>
          <p:nvPr>
            <p:ph type="subTitle" idx="7"/>
          </p:nvPr>
        </p:nvSpPr>
        <p:spPr>
          <a:xfrm>
            <a:off x="6199725"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1511" name="Google Shape;1511;p16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512" name="Google Shape;1512;p164"/>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wo Column - Three Features">
  <p:cSld name="CUSTOM_4_1_1_1_1_1">
    <p:bg>
      <p:bgPr>
        <a:solidFill>
          <a:schemeClr val="dk1"/>
        </a:solidFill>
        <a:effectLst/>
      </p:bgPr>
    </p:bg>
    <p:spTree>
      <p:nvGrpSpPr>
        <p:cNvPr id="1" name="Shape 1513"/>
        <p:cNvGrpSpPr/>
        <p:nvPr/>
      </p:nvGrpSpPr>
      <p:grpSpPr>
        <a:xfrm>
          <a:off x="0" y="0"/>
          <a:ext cx="0" cy="0"/>
          <a:chOff x="0" y="0"/>
          <a:chExt cx="0" cy="0"/>
        </a:xfrm>
      </p:grpSpPr>
      <p:pic>
        <p:nvPicPr>
          <p:cNvPr id="1514" name="Google Shape;1514;p16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15" name="Google Shape;1515;p165"/>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16" name="Google Shape;1516;p165"/>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17" name="Google Shape;1517;p165"/>
          <p:cNvSpPr/>
          <p:nvPr/>
        </p:nvSpPr>
        <p:spPr>
          <a:xfrm>
            <a:off x="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5"/>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519" name="Google Shape;1519;p165"/>
          <p:cNvSpPr/>
          <p:nvPr/>
        </p:nvSpPr>
        <p:spPr>
          <a:xfrm>
            <a:off x="676650" y="3791000"/>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0" name="Google Shape;1520;p165"/>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21" name="Google Shape;1521;p165"/>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22" name="Google Shape;1522;p165"/>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23" name="Google Shape;1523;p165"/>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24" name="Google Shape;1524;p16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wo Column - Three Features - Light">
  <p:cSld name="CUSTOM_4_1_1_1_1_1_3">
    <p:bg>
      <p:bgPr>
        <a:solidFill>
          <a:schemeClr val="accent6"/>
        </a:solidFill>
        <a:effectLst/>
      </p:bgPr>
    </p:bg>
    <p:spTree>
      <p:nvGrpSpPr>
        <p:cNvPr id="1" name="Shape 1525"/>
        <p:cNvGrpSpPr/>
        <p:nvPr/>
      </p:nvGrpSpPr>
      <p:grpSpPr>
        <a:xfrm>
          <a:off x="0" y="0"/>
          <a:ext cx="0" cy="0"/>
          <a:chOff x="0" y="0"/>
          <a:chExt cx="0" cy="0"/>
        </a:xfrm>
      </p:grpSpPr>
      <p:sp>
        <p:nvSpPr>
          <p:cNvPr id="1526" name="Google Shape;1526;p166"/>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27" name="Google Shape;1527;p166"/>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528" name="Google Shape;1528;p166"/>
          <p:cNvSpPr/>
          <p:nvPr/>
        </p:nvSpPr>
        <p:spPr>
          <a:xfrm>
            <a:off x="9675" y="10225"/>
            <a:ext cx="4562400" cy="5133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6"/>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530" name="Google Shape;1530;p166"/>
          <p:cNvSpPr/>
          <p:nvPr/>
        </p:nvSpPr>
        <p:spPr>
          <a:xfrm>
            <a:off x="676650" y="3791000"/>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1" name="Google Shape;1531;p166"/>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32" name="Google Shape;1532;p166"/>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533" name="Google Shape;1533;p166"/>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34" name="Google Shape;1534;p166"/>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535" name="Google Shape;1535;p16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536" name="Google Shape;1536;p166"/>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 One Column Text">
  <p:cSld name="CUSTOM_4_1_1_1_1_1_4">
    <p:bg>
      <p:bgPr>
        <a:solidFill>
          <a:schemeClr val="lt2"/>
        </a:solidFill>
        <a:effectLst/>
      </p:bgPr>
    </p:bg>
    <p:spTree>
      <p:nvGrpSpPr>
        <p:cNvPr id="1" name="Shape 1537"/>
        <p:cNvGrpSpPr/>
        <p:nvPr/>
      </p:nvGrpSpPr>
      <p:grpSpPr>
        <a:xfrm>
          <a:off x="0" y="0"/>
          <a:ext cx="0" cy="0"/>
          <a:chOff x="0" y="0"/>
          <a:chExt cx="0" cy="0"/>
        </a:xfrm>
      </p:grpSpPr>
      <p:sp>
        <p:nvSpPr>
          <p:cNvPr id="1538" name="Google Shape;1538;p167"/>
          <p:cNvSpPr/>
          <p:nvPr/>
        </p:nvSpPr>
        <p:spPr>
          <a:xfrm>
            <a:off x="1975100" y="25"/>
            <a:ext cx="71688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9" name="Google Shape;1539;p16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40" name="Google Shape;1540;p167"/>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41" name="Google Shape;1541;p167"/>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542" name="Google Shape;1542;p16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543" name="Google Shape;1543;p167"/>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 One Column Text - Light">
  <p:cSld name="CUSTOM_4_1_1_1_1_1_4_1">
    <p:bg>
      <p:bgPr>
        <a:solidFill>
          <a:schemeClr val="dk1"/>
        </a:solidFill>
        <a:effectLst/>
      </p:bgPr>
    </p:bg>
    <p:spTree>
      <p:nvGrpSpPr>
        <p:cNvPr id="1" name="Shape 1544"/>
        <p:cNvGrpSpPr/>
        <p:nvPr/>
      </p:nvGrpSpPr>
      <p:grpSpPr>
        <a:xfrm>
          <a:off x="0" y="0"/>
          <a:ext cx="0" cy="0"/>
          <a:chOff x="0" y="0"/>
          <a:chExt cx="0" cy="0"/>
        </a:xfrm>
      </p:grpSpPr>
      <p:sp>
        <p:nvSpPr>
          <p:cNvPr id="1545" name="Google Shape;1545;p168"/>
          <p:cNvSpPr/>
          <p:nvPr/>
        </p:nvSpPr>
        <p:spPr>
          <a:xfrm>
            <a:off x="1975100" y="25"/>
            <a:ext cx="7168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6" name="Google Shape;1546;p16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47" name="Google Shape;1547;p168"/>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48" name="Google Shape;1548;p168"/>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549" name="Google Shape;1549;p16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550" name="Google Shape;1550;p168"/>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551" name="Google Shape;1551;p168"/>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wo Column - Two Features">
  <p:cSld name="CUSTOM_4_1_1_1_1_1_2">
    <p:bg>
      <p:bgPr>
        <a:solidFill>
          <a:schemeClr val="accent6"/>
        </a:solidFill>
        <a:effectLst/>
      </p:bgPr>
    </p:bg>
    <p:spTree>
      <p:nvGrpSpPr>
        <p:cNvPr id="1" name="Shape 1552"/>
        <p:cNvGrpSpPr/>
        <p:nvPr/>
      </p:nvGrpSpPr>
      <p:grpSpPr>
        <a:xfrm>
          <a:off x="0" y="0"/>
          <a:ext cx="0" cy="0"/>
          <a:chOff x="0" y="0"/>
          <a:chExt cx="0" cy="0"/>
        </a:xfrm>
      </p:grpSpPr>
      <p:pic>
        <p:nvPicPr>
          <p:cNvPr id="1553" name="Google Shape;1553;p16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54" name="Google Shape;1554;p169"/>
          <p:cNvSpPr/>
          <p:nvPr/>
        </p:nvSpPr>
        <p:spPr>
          <a:xfrm>
            <a:off x="4572000" y="-2250"/>
            <a:ext cx="4558200" cy="514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5" name="Google Shape;1555;p16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56" name="Google Shape;1556;p169"/>
          <p:cNvSpPr txBox="1">
            <a:spLocks noGrp="1"/>
          </p:cNvSpPr>
          <p:nvPr>
            <p:ph type="body" idx="1"/>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57" name="Google Shape;1557;p169"/>
          <p:cNvSpPr txBox="1">
            <a:spLocks noGrp="1"/>
          </p:cNvSpPr>
          <p:nvPr>
            <p:ph type="subTitle" idx="2"/>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58" name="Google Shape;1558;p169"/>
          <p:cNvSpPr txBox="1">
            <a:spLocks noGrp="1"/>
          </p:cNvSpPr>
          <p:nvPr>
            <p:ph type="body" idx="3"/>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59" name="Google Shape;1559;p169"/>
          <p:cNvSpPr txBox="1">
            <a:spLocks noGrp="1"/>
          </p:cNvSpPr>
          <p:nvPr>
            <p:ph type="subTitle" idx="4"/>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60" name="Google Shape;1560;p169"/>
          <p:cNvSpPr txBox="1">
            <a:spLocks noGrp="1"/>
          </p:cNvSpPr>
          <p:nvPr>
            <p:ph type="title"/>
          </p:nvPr>
        </p:nvSpPr>
        <p:spPr>
          <a:xfrm>
            <a:off x="5221050" y="10225"/>
            <a:ext cx="2811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561" name="Google Shape;1561;p169"/>
          <p:cNvSpPr txBox="1">
            <a:spLocks noGrp="1"/>
          </p:cNvSpPr>
          <p:nvPr>
            <p:ph type="subTitle" idx="5"/>
          </p:nvPr>
        </p:nvSpPr>
        <p:spPr>
          <a:xfrm>
            <a:off x="5221050" y="1289300"/>
            <a:ext cx="32460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62" name="Google Shape;1562;p169"/>
          <p:cNvSpPr/>
          <p:nvPr/>
        </p:nvSpPr>
        <p:spPr>
          <a:xfrm>
            <a:off x="52210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3" name="Google Shape;1563;p16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wo Column - Two Features - Light">
  <p:cSld name="CUSTOM_4_1_1_1_1_1_2_1">
    <p:bg>
      <p:bgPr>
        <a:solidFill>
          <a:schemeClr val="accent6"/>
        </a:solidFill>
        <a:effectLst/>
      </p:bgPr>
    </p:bg>
    <p:spTree>
      <p:nvGrpSpPr>
        <p:cNvPr id="1" name="Shape 1564"/>
        <p:cNvGrpSpPr/>
        <p:nvPr/>
      </p:nvGrpSpPr>
      <p:grpSpPr>
        <a:xfrm>
          <a:off x="0" y="0"/>
          <a:ext cx="0" cy="0"/>
          <a:chOff x="0" y="0"/>
          <a:chExt cx="0" cy="0"/>
        </a:xfrm>
      </p:grpSpPr>
      <p:pic>
        <p:nvPicPr>
          <p:cNvPr id="1565" name="Google Shape;1565;p17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66" name="Google Shape;1566;p170"/>
          <p:cNvSpPr/>
          <p:nvPr/>
        </p:nvSpPr>
        <p:spPr>
          <a:xfrm>
            <a:off x="4572000" y="-2250"/>
            <a:ext cx="4558200" cy="514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0"/>
          <p:cNvSpPr txBox="1">
            <a:spLocks noGrp="1"/>
          </p:cNvSpPr>
          <p:nvPr>
            <p:ph type="body" idx="1"/>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68" name="Google Shape;1568;p170"/>
          <p:cNvSpPr txBox="1">
            <a:spLocks noGrp="1"/>
          </p:cNvSpPr>
          <p:nvPr>
            <p:ph type="subTitle" idx="2"/>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569" name="Google Shape;1569;p170"/>
          <p:cNvSpPr txBox="1">
            <a:spLocks noGrp="1"/>
          </p:cNvSpPr>
          <p:nvPr>
            <p:ph type="body" idx="3"/>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70" name="Google Shape;1570;p170"/>
          <p:cNvSpPr txBox="1">
            <a:spLocks noGrp="1"/>
          </p:cNvSpPr>
          <p:nvPr>
            <p:ph type="subTitle" idx="4"/>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571" name="Google Shape;1571;p170"/>
          <p:cNvSpPr txBox="1">
            <a:spLocks noGrp="1"/>
          </p:cNvSpPr>
          <p:nvPr>
            <p:ph type="title"/>
          </p:nvPr>
        </p:nvSpPr>
        <p:spPr>
          <a:xfrm>
            <a:off x="5221050" y="10225"/>
            <a:ext cx="2811000" cy="12780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572" name="Google Shape;1572;p170"/>
          <p:cNvSpPr txBox="1">
            <a:spLocks noGrp="1"/>
          </p:cNvSpPr>
          <p:nvPr>
            <p:ph type="subTitle" idx="5"/>
          </p:nvPr>
        </p:nvSpPr>
        <p:spPr>
          <a:xfrm>
            <a:off x="5221050" y="1289300"/>
            <a:ext cx="3246000" cy="320100"/>
          </a:xfrm>
          <a:prstGeom prst="rect">
            <a:avLst/>
          </a:prstGeom>
        </p:spPr>
        <p:txBody>
          <a:bodyPr spcFirstLastPara="1" wrap="square" lIns="0" tIns="0" rIns="0" bIns="0"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73" name="Google Shape;1573;p170"/>
          <p:cNvSpPr/>
          <p:nvPr/>
        </p:nvSpPr>
        <p:spPr>
          <a:xfrm>
            <a:off x="52210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4" name="Google Shape;1574;p17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575" name="Google Shape;1575;p170"/>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Column - Six Features ">
  <p:cSld name="CUSTOM_4_1_1_1_1_1_1">
    <p:bg>
      <p:bgPr>
        <a:solidFill>
          <a:schemeClr val="dk1"/>
        </a:solidFill>
        <a:effectLst/>
      </p:bgPr>
    </p:bg>
    <p:spTree>
      <p:nvGrpSpPr>
        <p:cNvPr id="1" name="Shape 1576"/>
        <p:cNvGrpSpPr/>
        <p:nvPr/>
      </p:nvGrpSpPr>
      <p:grpSpPr>
        <a:xfrm>
          <a:off x="0" y="0"/>
          <a:ext cx="0" cy="0"/>
          <a:chOff x="0" y="0"/>
          <a:chExt cx="0" cy="0"/>
        </a:xfrm>
      </p:grpSpPr>
      <p:pic>
        <p:nvPicPr>
          <p:cNvPr id="1577" name="Google Shape;1577;p17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578" name="Google Shape;1578;p171"/>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79" name="Google Shape;1579;p171"/>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80" name="Google Shape;1580;p171"/>
          <p:cNvSpPr txBox="1">
            <a:spLocks noGrp="1"/>
          </p:cNvSpPr>
          <p:nvPr>
            <p:ph type="title"/>
          </p:nvPr>
        </p:nvSpPr>
        <p:spPr>
          <a:xfrm>
            <a:off x="676650" y="0"/>
            <a:ext cx="7790700" cy="12894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1581" name="Google Shape;1581;p171"/>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82" name="Google Shape;1582;p171"/>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83" name="Google Shape;1583;p171"/>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84" name="Google Shape;1584;p171"/>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85" name="Google Shape;1585;p171"/>
          <p:cNvSpPr txBox="1">
            <a:spLocks noGrp="1"/>
          </p:cNvSpPr>
          <p:nvPr>
            <p:ph type="body" idx="7"/>
          </p:nvPr>
        </p:nvSpPr>
        <p:spPr>
          <a:xfrm>
            <a:off x="676675" y="128618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86" name="Google Shape;1586;p171"/>
          <p:cNvSpPr txBox="1">
            <a:spLocks noGrp="1"/>
          </p:cNvSpPr>
          <p:nvPr>
            <p:ph type="subTitle" idx="8"/>
          </p:nvPr>
        </p:nvSpPr>
        <p:spPr>
          <a:xfrm>
            <a:off x="676650" y="64381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87" name="Google Shape;1587;p171"/>
          <p:cNvSpPr txBox="1">
            <a:spLocks noGrp="1"/>
          </p:cNvSpPr>
          <p:nvPr>
            <p:ph type="body" idx="9"/>
          </p:nvPr>
        </p:nvSpPr>
        <p:spPr>
          <a:xfrm>
            <a:off x="676675" y="25621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88" name="Google Shape;1588;p171"/>
          <p:cNvSpPr txBox="1">
            <a:spLocks noGrp="1"/>
          </p:cNvSpPr>
          <p:nvPr>
            <p:ph type="subTitle" idx="13"/>
          </p:nvPr>
        </p:nvSpPr>
        <p:spPr>
          <a:xfrm>
            <a:off x="676650" y="19197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89" name="Google Shape;1589;p171"/>
          <p:cNvSpPr txBox="1">
            <a:spLocks noGrp="1"/>
          </p:cNvSpPr>
          <p:nvPr>
            <p:ph type="body" idx="14"/>
          </p:nvPr>
        </p:nvSpPr>
        <p:spPr>
          <a:xfrm>
            <a:off x="676675" y="38573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590" name="Google Shape;1590;p171"/>
          <p:cNvSpPr txBox="1">
            <a:spLocks noGrp="1"/>
          </p:cNvSpPr>
          <p:nvPr>
            <p:ph type="subTitle" idx="15"/>
          </p:nvPr>
        </p:nvSpPr>
        <p:spPr>
          <a:xfrm>
            <a:off x="676650" y="32149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591" name="Google Shape;1591;p17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wo Column - Six Features  - Light">
  <p:cSld name="CUSTOM_4_1_1_1_1_1_1_1">
    <p:bg>
      <p:bgPr>
        <a:solidFill>
          <a:schemeClr val="lt2"/>
        </a:solidFill>
        <a:effectLst/>
      </p:bgPr>
    </p:bg>
    <p:spTree>
      <p:nvGrpSpPr>
        <p:cNvPr id="1" name="Shape 1592"/>
        <p:cNvGrpSpPr/>
        <p:nvPr/>
      </p:nvGrpSpPr>
      <p:grpSpPr>
        <a:xfrm>
          <a:off x="0" y="0"/>
          <a:ext cx="0" cy="0"/>
          <a:chOff x="0" y="0"/>
          <a:chExt cx="0" cy="0"/>
        </a:xfrm>
      </p:grpSpPr>
      <p:sp>
        <p:nvSpPr>
          <p:cNvPr id="1593" name="Google Shape;1593;p172"/>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94" name="Google Shape;1594;p172"/>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595" name="Google Shape;1595;p172"/>
          <p:cNvSpPr txBox="1">
            <a:spLocks noGrp="1"/>
          </p:cNvSpPr>
          <p:nvPr>
            <p:ph type="title"/>
          </p:nvPr>
        </p:nvSpPr>
        <p:spPr>
          <a:xfrm>
            <a:off x="676650" y="0"/>
            <a:ext cx="7790700" cy="1289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sp>
        <p:nvSpPr>
          <p:cNvPr id="1596" name="Google Shape;1596;p172"/>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97" name="Google Shape;1597;p172"/>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598" name="Google Shape;1598;p172"/>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599" name="Google Shape;1599;p172"/>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600" name="Google Shape;1600;p172"/>
          <p:cNvSpPr txBox="1">
            <a:spLocks noGrp="1"/>
          </p:cNvSpPr>
          <p:nvPr>
            <p:ph type="body" idx="7"/>
          </p:nvPr>
        </p:nvSpPr>
        <p:spPr>
          <a:xfrm>
            <a:off x="676675" y="128618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601" name="Google Shape;1601;p172"/>
          <p:cNvSpPr txBox="1">
            <a:spLocks noGrp="1"/>
          </p:cNvSpPr>
          <p:nvPr>
            <p:ph type="subTitle" idx="8"/>
          </p:nvPr>
        </p:nvSpPr>
        <p:spPr>
          <a:xfrm>
            <a:off x="676650" y="64381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602" name="Google Shape;1602;p172"/>
          <p:cNvSpPr txBox="1">
            <a:spLocks noGrp="1"/>
          </p:cNvSpPr>
          <p:nvPr>
            <p:ph type="body" idx="9"/>
          </p:nvPr>
        </p:nvSpPr>
        <p:spPr>
          <a:xfrm>
            <a:off x="676675" y="25621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603" name="Google Shape;1603;p172"/>
          <p:cNvSpPr txBox="1">
            <a:spLocks noGrp="1"/>
          </p:cNvSpPr>
          <p:nvPr>
            <p:ph type="subTitle" idx="13"/>
          </p:nvPr>
        </p:nvSpPr>
        <p:spPr>
          <a:xfrm>
            <a:off x="676650" y="19197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604" name="Google Shape;1604;p172"/>
          <p:cNvSpPr txBox="1">
            <a:spLocks noGrp="1"/>
          </p:cNvSpPr>
          <p:nvPr>
            <p:ph type="body" idx="14"/>
          </p:nvPr>
        </p:nvSpPr>
        <p:spPr>
          <a:xfrm>
            <a:off x="676675" y="38573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605" name="Google Shape;1605;p172"/>
          <p:cNvSpPr txBox="1">
            <a:spLocks noGrp="1"/>
          </p:cNvSpPr>
          <p:nvPr>
            <p:ph type="subTitle" idx="15"/>
          </p:nvPr>
        </p:nvSpPr>
        <p:spPr>
          <a:xfrm>
            <a:off x="676650" y="32149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1606" name="Google Shape;1606;p17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607" name="Google Shape;1607;p172"/>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608"/>
        <p:cNvGrpSpPr/>
        <p:nvPr/>
      </p:nvGrpSpPr>
      <p:grpSpPr>
        <a:xfrm>
          <a:off x="0" y="0"/>
          <a:ext cx="0" cy="0"/>
          <a:chOff x="0" y="0"/>
          <a:chExt cx="0" cy="0"/>
        </a:xfrm>
      </p:grpSpPr>
      <p:sp>
        <p:nvSpPr>
          <p:cNvPr id="1609" name="Google Shape;1609;p173"/>
          <p:cNvSpPr txBox="1">
            <a:spLocks noGrp="1"/>
          </p:cNvSpPr>
          <p:nvPr>
            <p:ph type="title"/>
          </p:nvPr>
        </p:nvSpPr>
        <p:spPr>
          <a:xfrm>
            <a:off x="0" y="3863475"/>
            <a:ext cx="3922800" cy="1289400"/>
          </a:xfrm>
          <a:prstGeom prst="rect">
            <a:avLst/>
          </a:prstGeom>
          <a:solidFill>
            <a:schemeClr val="dk1"/>
          </a:solidFill>
        </p:spPr>
        <p:txBody>
          <a:bodyPr spcFirstLastPara="1" wrap="square" lIns="649200" tIns="0" rIns="91425" bIns="0" anchor="ctr"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9pPr>
          </a:lstStyle>
          <a:p>
            <a:endParaRPr/>
          </a:p>
        </p:txBody>
      </p:sp>
      <p:sp>
        <p:nvSpPr>
          <p:cNvPr id="1610" name="Google Shape;1610;p17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611" name="Google Shape;1611;p173"/>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w/ 1 Cards + 3 Features">
  <p:cSld name="CUSTOM_1_1_1_1_1_1_1_1_2">
    <p:bg>
      <p:bgPr>
        <a:solidFill>
          <a:schemeClr val="lt2"/>
        </a:solidFill>
        <a:effectLst/>
      </p:bgPr>
    </p:bg>
    <p:spTree>
      <p:nvGrpSpPr>
        <p:cNvPr id="1" name="Shape 179"/>
        <p:cNvGrpSpPr/>
        <p:nvPr/>
      </p:nvGrpSpPr>
      <p:grpSpPr>
        <a:xfrm>
          <a:off x="0" y="0"/>
          <a:ext cx="0" cy="0"/>
          <a:chOff x="0" y="0"/>
          <a:chExt cx="0" cy="0"/>
        </a:xfrm>
      </p:grpSpPr>
      <p:sp>
        <p:nvSpPr>
          <p:cNvPr id="180" name="Google Shape;180;p18"/>
          <p:cNvSpPr/>
          <p:nvPr/>
        </p:nvSpPr>
        <p:spPr>
          <a:xfrm>
            <a:off x="-10150" y="-20325"/>
            <a:ext cx="4582200" cy="5173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676650" y="15872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txBox="1">
            <a:spLocks noGrp="1"/>
          </p:cNvSpPr>
          <p:nvPr>
            <p:ph type="title"/>
          </p:nvPr>
        </p:nvSpPr>
        <p:spPr>
          <a:xfrm>
            <a:off x="676650" y="649225"/>
            <a:ext cx="3895200" cy="1280100"/>
          </a:xfrm>
          <a:prstGeom prst="rect">
            <a:avLst/>
          </a:prstGeom>
        </p:spPr>
        <p:txBody>
          <a:bodyPr spcFirstLastPara="1" wrap="square" lIns="0" tIns="0" rIns="320025" bIns="320025" anchor="b" anchorCtr="0">
            <a:noAutofit/>
          </a:bodyPr>
          <a:lstStyle>
            <a:lvl1pPr lvl="0"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83" name="Google Shape;183;p18"/>
          <p:cNvSpPr txBox="1">
            <a:spLocks noGrp="1"/>
          </p:cNvSpPr>
          <p:nvPr>
            <p:ph type="body" idx="1"/>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84" name="Google Shape;184;p18"/>
          <p:cNvSpPr txBox="1">
            <a:spLocks noGrp="1"/>
          </p:cNvSpPr>
          <p:nvPr>
            <p:ph type="subTitle" idx="2"/>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85" name="Google Shape;185;p1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86" name="Google Shape;186;p18"/>
          <p:cNvSpPr txBox="1">
            <a:spLocks noGrp="1"/>
          </p:cNvSpPr>
          <p:nvPr>
            <p:ph type="body" idx="3"/>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87" name="Google Shape;187;p18"/>
          <p:cNvSpPr txBox="1">
            <a:spLocks noGrp="1"/>
          </p:cNvSpPr>
          <p:nvPr>
            <p:ph type="subTitle" idx="4"/>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88" name="Google Shape;188;p18"/>
          <p:cNvSpPr txBox="1">
            <a:spLocks noGrp="1"/>
          </p:cNvSpPr>
          <p:nvPr>
            <p:ph type="body" idx="5"/>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89" name="Google Shape;189;p18"/>
          <p:cNvSpPr txBox="1">
            <a:spLocks noGrp="1"/>
          </p:cNvSpPr>
          <p:nvPr>
            <p:ph type="subTitle" idx="6"/>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90" name="Google Shape;190;p18"/>
          <p:cNvSpPr txBox="1">
            <a:spLocks noGrp="1"/>
          </p:cNvSpPr>
          <p:nvPr>
            <p:ph type="body" idx="7"/>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91" name="Google Shape;191;p18"/>
          <p:cNvSpPr txBox="1">
            <a:spLocks noGrp="1"/>
          </p:cNvSpPr>
          <p:nvPr>
            <p:ph type="subTitle" idx="8"/>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pic>
        <p:nvPicPr>
          <p:cNvPr id="192" name="Google Shape;192;p18"/>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612"/>
        <p:cNvGrpSpPr/>
        <p:nvPr/>
      </p:nvGrpSpPr>
      <p:grpSpPr>
        <a:xfrm>
          <a:off x="0" y="0"/>
          <a:ext cx="0" cy="0"/>
          <a:chOff x="0" y="0"/>
          <a:chExt cx="0" cy="0"/>
        </a:xfrm>
      </p:grpSpPr>
      <p:sp>
        <p:nvSpPr>
          <p:cNvPr id="1613" name="Google Shape;1613;p17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614" name="Google Shape;1614;p174"/>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hanks + Credits">
  <p:cSld name="BLANK_1">
    <p:bg>
      <p:bgPr>
        <a:solidFill>
          <a:schemeClr val="lt2"/>
        </a:solidFill>
        <a:effectLst/>
      </p:bgPr>
    </p:bg>
    <p:spTree>
      <p:nvGrpSpPr>
        <p:cNvPr id="1" name="Shape 1615"/>
        <p:cNvGrpSpPr/>
        <p:nvPr/>
      </p:nvGrpSpPr>
      <p:grpSpPr>
        <a:xfrm>
          <a:off x="0" y="0"/>
          <a:ext cx="0" cy="0"/>
          <a:chOff x="0" y="0"/>
          <a:chExt cx="0" cy="0"/>
        </a:xfrm>
      </p:grpSpPr>
      <p:sp>
        <p:nvSpPr>
          <p:cNvPr id="1616" name="Google Shape;1616;p17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5"/>
          <p:cNvSpPr txBox="1">
            <a:spLocks noGrp="1"/>
          </p:cNvSpPr>
          <p:nvPr>
            <p:ph type="title"/>
          </p:nvPr>
        </p:nvSpPr>
        <p:spPr>
          <a:xfrm>
            <a:off x="676650" y="649225"/>
            <a:ext cx="4544400" cy="12813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618" name="Google Shape;1618;p175"/>
          <p:cNvSpPr txBox="1">
            <a:spLocks noGrp="1"/>
          </p:cNvSpPr>
          <p:nvPr>
            <p:ph type="subTitle" idx="1"/>
          </p:nvPr>
        </p:nvSpPr>
        <p:spPr>
          <a:xfrm>
            <a:off x="676650" y="1930575"/>
            <a:ext cx="4544400" cy="6429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1619" name="Google Shape;1619;p175"/>
          <p:cNvPicPr preferRelativeResize="0"/>
          <p:nvPr/>
        </p:nvPicPr>
        <p:blipFill>
          <a:blip r:embed="rId2">
            <a:alphaModFix/>
          </a:blip>
          <a:stretch>
            <a:fillRect/>
          </a:stretch>
        </p:blipFill>
        <p:spPr>
          <a:xfrm>
            <a:off x="252397" y="234575"/>
            <a:ext cx="914400" cy="222488"/>
          </a:xfrm>
          <a:prstGeom prst="rect">
            <a:avLst/>
          </a:prstGeom>
          <a:noFill/>
          <a:ln>
            <a:noFill/>
          </a:ln>
        </p:spPr>
      </p:pic>
      <p:sp>
        <p:nvSpPr>
          <p:cNvPr id="1620" name="Google Shape;1620;p175"/>
          <p:cNvSpPr/>
          <p:nvPr/>
        </p:nvSpPr>
        <p:spPr>
          <a:xfrm>
            <a:off x="1001275" y="1905675"/>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5"/>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622" name="Google Shape;1622;p175"/>
          <p:cNvSpPr txBox="1">
            <a:spLocks noGrp="1"/>
          </p:cNvSpPr>
          <p:nvPr>
            <p:ph type="subTitle" idx="2"/>
          </p:nvPr>
        </p:nvSpPr>
        <p:spPr>
          <a:xfrm>
            <a:off x="5870249" y="649225"/>
            <a:ext cx="2597100" cy="642900"/>
          </a:xfrm>
          <a:prstGeom prst="rect">
            <a:avLst/>
          </a:prstGeom>
        </p:spPr>
        <p:txBody>
          <a:bodyPr spcFirstLastPara="1" wrap="square" lIns="0" tIns="0" rIns="0" bIns="91425" anchor="b" anchorCtr="0">
            <a:noAutofit/>
          </a:bodyPr>
          <a:lstStyle>
            <a:lvl1pPr lvl="0" rtl="0">
              <a:lnSpc>
                <a:spcPct val="100000"/>
              </a:lnSpc>
              <a:spcBef>
                <a:spcPts val="0"/>
              </a:spcBef>
              <a:spcAft>
                <a:spcPts val="0"/>
              </a:spcAft>
              <a:buSzPts val="1800"/>
              <a:buNone/>
              <a:defRPr b="1"/>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1623" name="Google Shape;1623;p175"/>
          <p:cNvSpPr txBox="1">
            <a:spLocks noGrp="1"/>
          </p:cNvSpPr>
          <p:nvPr>
            <p:ph type="body" idx="3"/>
          </p:nvPr>
        </p:nvSpPr>
        <p:spPr>
          <a:xfrm>
            <a:off x="676675" y="2573475"/>
            <a:ext cx="4544400" cy="1916100"/>
          </a:xfrm>
          <a:prstGeom prst="rect">
            <a:avLst/>
          </a:prstGeom>
          <a:solidFill>
            <a:schemeClr val="accent2"/>
          </a:solidFill>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24" name="Google Shape;1624;p175"/>
          <p:cNvSpPr txBox="1">
            <a:spLocks noGrp="1"/>
          </p:cNvSpPr>
          <p:nvPr>
            <p:ph type="body" idx="4"/>
          </p:nvPr>
        </p:nvSpPr>
        <p:spPr>
          <a:xfrm>
            <a:off x="5870100" y="1289300"/>
            <a:ext cx="2597100" cy="3200400"/>
          </a:xfrm>
          <a:prstGeom prst="rect">
            <a:avLst/>
          </a:prstGeom>
          <a:noFill/>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625" name="Google Shape;1625;p1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626"/>
        <p:cNvGrpSpPr/>
        <p:nvPr/>
      </p:nvGrpSpPr>
      <p:grpSpPr>
        <a:xfrm>
          <a:off x="0" y="0"/>
          <a:ext cx="0" cy="0"/>
          <a:chOff x="0" y="0"/>
          <a:chExt cx="0" cy="0"/>
        </a:xfrm>
      </p:grpSpPr>
      <p:sp>
        <p:nvSpPr>
          <p:cNvPr id="1627" name="Google Shape;1627;p176"/>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L="0" marR="0" lvl="0" indent="0" algn="l" rtl="0">
              <a:lnSpc>
                <a:spcPct val="80000"/>
              </a:lnSpc>
              <a:spcBef>
                <a:spcPts val="0"/>
              </a:spcBef>
              <a:spcAft>
                <a:spcPts val="0"/>
              </a:spcAft>
              <a:buSzPts val="2800"/>
              <a:buNone/>
              <a:defRPr sz="3200" b="1"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2pPr>
            <a:lvl3pPr marL="0" marR="0" lvl="2"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3pPr>
            <a:lvl4pPr marL="0" marR="0" lvl="3"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4pPr>
            <a:lvl5pPr marL="0" marR="0" lvl="4"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5pPr>
            <a:lvl6pPr marL="457200" marR="0" lvl="5"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6pPr>
            <a:lvl7pPr marL="914400" marR="0" lvl="6"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7pPr>
            <a:lvl8pPr marL="1371600" marR="0" lvl="7"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8pPr>
            <a:lvl9pPr marL="1828800" marR="0" lvl="8"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9pPr>
          </a:lstStyle>
          <a:p>
            <a:endParaRPr/>
          </a:p>
        </p:txBody>
      </p:sp>
      <p:sp>
        <p:nvSpPr>
          <p:cNvPr id="1628" name="Google Shape;1628;p176"/>
          <p:cNvSpPr txBox="1">
            <a:spLocks noGrp="1"/>
          </p:cNvSpPr>
          <p:nvPr>
            <p:ph type="body" idx="1"/>
          </p:nvPr>
        </p:nvSpPr>
        <p:spPr>
          <a:xfrm>
            <a:off x="577065"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629" name="Google Shape;1629;p176"/>
          <p:cNvSpPr txBox="1">
            <a:spLocks noGrp="1"/>
          </p:cNvSpPr>
          <p:nvPr>
            <p:ph type="body" idx="2"/>
          </p:nvPr>
        </p:nvSpPr>
        <p:spPr>
          <a:xfrm>
            <a:off x="4686300"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3.Main Content">
  <p:cSld name="CUSTOM_4_2_1_2">
    <p:bg>
      <p:bgPr>
        <a:solidFill>
          <a:schemeClr val="lt2"/>
        </a:solidFill>
        <a:effectLst/>
      </p:bgPr>
    </p:bg>
    <p:spTree>
      <p:nvGrpSpPr>
        <p:cNvPr id="1" name="Shape 1630"/>
        <p:cNvGrpSpPr/>
        <p:nvPr/>
      </p:nvGrpSpPr>
      <p:grpSpPr>
        <a:xfrm>
          <a:off x="0" y="0"/>
          <a:ext cx="0" cy="0"/>
          <a:chOff x="0" y="0"/>
          <a:chExt cx="0" cy="0"/>
        </a:xfrm>
      </p:grpSpPr>
      <p:sp>
        <p:nvSpPr>
          <p:cNvPr id="1631" name="Google Shape;1631;p177"/>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28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632" name="Google Shape;1632;p17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633" name="Google Shape;1633;p177"/>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634" name="Google Shape;1634;p177"/>
          <p:cNvSpPr txBox="1">
            <a:spLocks noGrp="1"/>
          </p:cNvSpPr>
          <p:nvPr>
            <p:ph type="body" idx="1"/>
          </p:nvPr>
        </p:nvSpPr>
        <p:spPr>
          <a:xfrm>
            <a:off x="676675" y="1136900"/>
            <a:ext cx="7790400" cy="38283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17500" rtl="0">
              <a:lnSpc>
                <a:spcPct val="115000"/>
              </a:lnSpc>
              <a:spcBef>
                <a:spcPts val="400"/>
              </a:spcBef>
              <a:spcAft>
                <a:spcPts val="0"/>
              </a:spcAft>
              <a:buSzPts val="1400"/>
              <a:buChar char="●"/>
              <a:defRPr/>
            </a:lvl4pPr>
            <a:lvl5pPr marL="2286000" lvl="4" indent="-317500" rtl="0">
              <a:lnSpc>
                <a:spcPct val="115000"/>
              </a:lnSpc>
              <a:spcBef>
                <a:spcPts val="400"/>
              </a:spcBef>
              <a:spcAft>
                <a:spcPts val="0"/>
              </a:spcAft>
              <a:buSzPts val="1400"/>
              <a:buChar char="○"/>
              <a:defRPr/>
            </a:lvl5pPr>
            <a:lvl6pPr marL="2743200" lvl="5" indent="-317500" rtl="0">
              <a:lnSpc>
                <a:spcPct val="115000"/>
              </a:lnSpc>
              <a:spcBef>
                <a:spcPts val="400"/>
              </a:spcBef>
              <a:spcAft>
                <a:spcPts val="0"/>
              </a:spcAft>
              <a:buSzPts val="1400"/>
              <a:buChar char="■"/>
              <a:defRPr/>
            </a:lvl6pPr>
            <a:lvl7pPr marL="3200400" lvl="6" indent="-317500" rtl="0">
              <a:lnSpc>
                <a:spcPct val="115000"/>
              </a:lnSpc>
              <a:spcBef>
                <a:spcPts val="400"/>
              </a:spcBef>
              <a:spcAft>
                <a:spcPts val="0"/>
              </a:spcAft>
              <a:buSzPts val="1400"/>
              <a:buChar char="●"/>
              <a:defRPr/>
            </a:lvl7pPr>
            <a:lvl8pPr marL="3657600" lvl="7" indent="-317500" rtl="0">
              <a:lnSpc>
                <a:spcPct val="115000"/>
              </a:lnSpc>
              <a:spcBef>
                <a:spcPts val="400"/>
              </a:spcBef>
              <a:spcAft>
                <a:spcPts val="0"/>
              </a:spcAft>
              <a:buSzPts val="1400"/>
              <a:buChar char="○"/>
              <a:defRPr/>
            </a:lvl8pPr>
            <a:lvl9pPr marL="4114800" lvl="8" indent="-317500" rtl="0">
              <a:lnSpc>
                <a:spcPct val="115000"/>
              </a:lnSpc>
              <a:spcBef>
                <a:spcPts val="400"/>
              </a:spcBef>
              <a:spcAft>
                <a:spcPts val="400"/>
              </a:spcAft>
              <a:buSzPts val="1400"/>
              <a:buChar char="■"/>
              <a:defRPr/>
            </a:lvl9pPr>
          </a:lstStyle>
          <a:p>
            <a:endParaRPr/>
          </a:p>
        </p:txBody>
      </p:sp>
      <p:sp>
        <p:nvSpPr>
          <p:cNvPr id="1635" name="Google Shape;1635;p177"/>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w/ 6 Cards">
  <p:cSld name="CUSTOM_1_1_1_1_1_1_1_1_1">
    <p:bg>
      <p:bgPr>
        <a:solidFill>
          <a:schemeClr val="dk1"/>
        </a:solidFill>
        <a:effectLst/>
      </p:bgPr>
    </p:bg>
    <p:spTree>
      <p:nvGrpSpPr>
        <p:cNvPr id="1" name="Shape 193"/>
        <p:cNvGrpSpPr/>
        <p:nvPr/>
      </p:nvGrpSpPr>
      <p:grpSpPr>
        <a:xfrm>
          <a:off x="0" y="0"/>
          <a:ext cx="0" cy="0"/>
          <a:chOff x="0" y="0"/>
          <a:chExt cx="0" cy="0"/>
        </a:xfrm>
      </p:grpSpPr>
      <p:pic>
        <p:nvPicPr>
          <p:cNvPr id="194" name="Google Shape;194;p1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95" name="Google Shape;195;p19"/>
          <p:cNvSpPr txBox="1">
            <a:spLocks noGrp="1"/>
          </p:cNvSpPr>
          <p:nvPr>
            <p:ph type="title"/>
          </p:nvPr>
        </p:nvSpPr>
        <p:spPr>
          <a:xfrm>
            <a:off x="676650" y="11425"/>
            <a:ext cx="7790700" cy="9567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96" name="Google Shape;196;p19"/>
          <p:cNvSpPr txBox="1">
            <a:spLocks noGrp="1"/>
          </p:cNvSpPr>
          <p:nvPr>
            <p:ph type="body" idx="1"/>
          </p:nvPr>
        </p:nvSpPr>
        <p:spPr>
          <a:xfrm>
            <a:off x="676650"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97" name="Google Shape;197;p19"/>
          <p:cNvSpPr txBox="1">
            <a:spLocks noGrp="1"/>
          </p:cNvSpPr>
          <p:nvPr>
            <p:ph type="subTitle" idx="2"/>
          </p:nvPr>
        </p:nvSpPr>
        <p:spPr>
          <a:xfrm>
            <a:off x="676675"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98" name="Google Shape;198;p19"/>
          <p:cNvSpPr txBox="1">
            <a:spLocks noGrp="1"/>
          </p:cNvSpPr>
          <p:nvPr>
            <p:ph type="body" idx="3"/>
          </p:nvPr>
        </p:nvSpPr>
        <p:spPr>
          <a:xfrm>
            <a:off x="676650"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99" name="Google Shape;199;p19"/>
          <p:cNvSpPr txBox="1">
            <a:spLocks noGrp="1"/>
          </p:cNvSpPr>
          <p:nvPr>
            <p:ph type="subTitle" idx="4"/>
          </p:nvPr>
        </p:nvSpPr>
        <p:spPr>
          <a:xfrm>
            <a:off x="676675" y="2850100"/>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200" name="Google Shape;200;p19"/>
          <p:cNvSpPr txBox="1">
            <a:spLocks noGrp="1"/>
          </p:cNvSpPr>
          <p:nvPr>
            <p:ph type="body" idx="5"/>
          </p:nvPr>
        </p:nvSpPr>
        <p:spPr>
          <a:xfrm>
            <a:off x="3438138" y="157690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201" name="Google Shape;201;p19"/>
          <p:cNvSpPr txBox="1">
            <a:spLocks noGrp="1"/>
          </p:cNvSpPr>
          <p:nvPr>
            <p:ph type="subTitle" idx="6"/>
          </p:nvPr>
        </p:nvSpPr>
        <p:spPr>
          <a:xfrm>
            <a:off x="3438168" y="970349"/>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202" name="Google Shape;202;p19"/>
          <p:cNvSpPr txBox="1">
            <a:spLocks noGrp="1"/>
          </p:cNvSpPr>
          <p:nvPr>
            <p:ph type="body" idx="7"/>
          </p:nvPr>
        </p:nvSpPr>
        <p:spPr>
          <a:xfrm>
            <a:off x="3438132" y="3497219"/>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203" name="Google Shape;203;p19"/>
          <p:cNvSpPr txBox="1">
            <a:spLocks noGrp="1"/>
          </p:cNvSpPr>
          <p:nvPr>
            <p:ph type="subTitle" idx="8"/>
          </p:nvPr>
        </p:nvSpPr>
        <p:spPr>
          <a:xfrm>
            <a:off x="3438158" y="2852467"/>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204" name="Google Shape;204;p19"/>
          <p:cNvSpPr txBox="1">
            <a:spLocks noGrp="1"/>
          </p:cNvSpPr>
          <p:nvPr>
            <p:ph type="body" idx="9"/>
          </p:nvPr>
        </p:nvSpPr>
        <p:spPr>
          <a:xfrm>
            <a:off x="6199688"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205" name="Google Shape;205;p19"/>
          <p:cNvSpPr txBox="1">
            <a:spLocks noGrp="1"/>
          </p:cNvSpPr>
          <p:nvPr>
            <p:ph type="subTitle" idx="13"/>
          </p:nvPr>
        </p:nvSpPr>
        <p:spPr>
          <a:xfrm>
            <a:off x="6199724"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206" name="Google Shape;206;p19"/>
          <p:cNvSpPr txBox="1">
            <a:spLocks noGrp="1"/>
          </p:cNvSpPr>
          <p:nvPr>
            <p:ph type="body" idx="14"/>
          </p:nvPr>
        </p:nvSpPr>
        <p:spPr>
          <a:xfrm>
            <a:off x="6199676"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207" name="Google Shape;207;p19"/>
          <p:cNvSpPr txBox="1">
            <a:spLocks noGrp="1"/>
          </p:cNvSpPr>
          <p:nvPr>
            <p:ph type="subTitle" idx="15"/>
          </p:nvPr>
        </p:nvSpPr>
        <p:spPr>
          <a:xfrm>
            <a:off x="6199704" y="2850100"/>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208" name="Google Shape;208;p1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chemeClr val="dk1"/>
        </a:solidFill>
        <a:effectLst/>
      </p:bgPr>
    </p:bg>
    <p:spTree>
      <p:nvGrpSpPr>
        <p:cNvPr id="1" name="Shape 209"/>
        <p:cNvGrpSpPr/>
        <p:nvPr/>
      </p:nvGrpSpPr>
      <p:grpSpPr>
        <a:xfrm>
          <a:off x="0" y="0"/>
          <a:ext cx="0" cy="0"/>
          <a:chOff x="0" y="0"/>
          <a:chExt cx="0" cy="0"/>
        </a:xfrm>
      </p:grpSpPr>
      <p:sp>
        <p:nvSpPr>
          <p:cNvPr id="210" name="Google Shape;210;p20"/>
          <p:cNvSpPr/>
          <p:nvPr/>
        </p:nvSpPr>
        <p:spPr>
          <a:xfrm>
            <a:off x="0" y="0"/>
            <a:ext cx="52212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20"/>
          <p:cNvPicPr preferRelativeResize="0"/>
          <p:nvPr/>
        </p:nvPicPr>
        <p:blipFill>
          <a:blip r:embed="rId2">
            <a:alphaModFix/>
          </a:blip>
          <a:stretch>
            <a:fillRect/>
          </a:stretch>
        </p:blipFill>
        <p:spPr>
          <a:xfrm>
            <a:off x="76200" y="650200"/>
            <a:ext cx="7077874" cy="4078764"/>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212" name="Google Shape;212;p20"/>
          <p:cNvSpPr/>
          <p:nvPr/>
        </p:nvSpPr>
        <p:spPr>
          <a:xfrm>
            <a:off x="684430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txBox="1">
            <a:spLocks noGrp="1"/>
          </p:cNvSpPr>
          <p:nvPr>
            <p:ph type="title"/>
          </p:nvPr>
        </p:nvSpPr>
        <p:spPr>
          <a:xfrm>
            <a:off x="6519675" y="1313000"/>
            <a:ext cx="2624100" cy="616500"/>
          </a:xfrm>
          <a:prstGeom prst="rect">
            <a:avLst/>
          </a:prstGeom>
        </p:spPr>
        <p:txBody>
          <a:bodyPr spcFirstLastPara="1" wrap="square" lIns="320025" tIns="91425" rIns="320025" bIns="91425" anchor="b"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14" name="Google Shape;214;p20"/>
          <p:cNvSpPr txBox="1">
            <a:spLocks noGrp="1"/>
          </p:cNvSpPr>
          <p:nvPr>
            <p:ph type="body" idx="1"/>
          </p:nvPr>
        </p:nvSpPr>
        <p:spPr>
          <a:xfrm>
            <a:off x="6519625" y="1952525"/>
            <a:ext cx="2624100" cy="2537100"/>
          </a:xfrm>
          <a:prstGeom prst="rect">
            <a:avLst/>
          </a:prstGeom>
        </p:spPr>
        <p:txBody>
          <a:bodyPr spcFirstLastPara="1" wrap="square" lIns="320025" tIns="91425" rIns="320025" bIns="91425" anchor="t" anchorCtr="0">
            <a:noAutofit/>
          </a:bodyPr>
          <a:lstStyle>
            <a:lvl1pPr marL="457200" lvl="0" indent="-304800">
              <a:spcBef>
                <a:spcPts val="0"/>
              </a:spcBef>
              <a:spcAft>
                <a:spcPts val="0"/>
              </a:spcAft>
              <a:buClr>
                <a:schemeClr val="dk2"/>
              </a:buClr>
              <a:buSzPts val="1200"/>
              <a:buChar char="●"/>
              <a:defRPr sz="1200">
                <a:solidFill>
                  <a:schemeClr val="lt1"/>
                </a:solidFill>
              </a:defRPr>
            </a:lvl1pPr>
            <a:lvl2pPr marL="914400" lvl="1" indent="-298450">
              <a:lnSpc>
                <a:spcPct val="115000"/>
              </a:lnSpc>
              <a:spcBef>
                <a:spcPts val="0"/>
              </a:spcBef>
              <a:spcAft>
                <a:spcPts val="0"/>
              </a:spcAft>
              <a:buClr>
                <a:schemeClr val="lt1"/>
              </a:buClr>
              <a:buSzPts val="1100"/>
              <a:buChar char="○"/>
              <a:defRPr sz="1100">
                <a:solidFill>
                  <a:schemeClr val="lt1"/>
                </a:solidFill>
              </a:defRPr>
            </a:lvl2pPr>
            <a:lvl3pPr marL="1371600" lvl="2" indent="-298450">
              <a:lnSpc>
                <a:spcPct val="115000"/>
              </a:lnSpc>
              <a:spcBef>
                <a:spcPts val="0"/>
              </a:spcBef>
              <a:spcAft>
                <a:spcPts val="0"/>
              </a:spcAft>
              <a:buClr>
                <a:schemeClr val="lt1"/>
              </a:buClr>
              <a:buSzPts val="1100"/>
              <a:buChar char="■"/>
              <a:defRPr sz="1100">
                <a:solidFill>
                  <a:schemeClr val="lt1"/>
                </a:solidFill>
              </a:defRPr>
            </a:lvl3pPr>
            <a:lvl4pPr marL="1828800" lvl="3" indent="-266700">
              <a:lnSpc>
                <a:spcPct val="115000"/>
              </a:lnSpc>
              <a:spcBef>
                <a:spcPts val="0"/>
              </a:spcBef>
              <a:spcAft>
                <a:spcPts val="0"/>
              </a:spcAft>
              <a:buClr>
                <a:schemeClr val="lt1"/>
              </a:buClr>
              <a:buSzPts val="600"/>
              <a:buChar char="●"/>
              <a:defRPr sz="600">
                <a:solidFill>
                  <a:schemeClr val="lt1"/>
                </a:solidFill>
              </a:defRPr>
            </a:lvl4pPr>
            <a:lvl5pPr marL="2286000" lvl="4" indent="-266700">
              <a:lnSpc>
                <a:spcPct val="115000"/>
              </a:lnSpc>
              <a:spcBef>
                <a:spcPts val="0"/>
              </a:spcBef>
              <a:spcAft>
                <a:spcPts val="0"/>
              </a:spcAft>
              <a:buClr>
                <a:schemeClr val="lt1"/>
              </a:buClr>
              <a:buSzPts val="600"/>
              <a:buChar char="○"/>
              <a:defRPr sz="600">
                <a:solidFill>
                  <a:schemeClr val="lt1"/>
                </a:solidFill>
              </a:defRPr>
            </a:lvl5pPr>
            <a:lvl6pPr marL="2743200" lvl="5" indent="-266700">
              <a:lnSpc>
                <a:spcPct val="115000"/>
              </a:lnSpc>
              <a:spcBef>
                <a:spcPts val="0"/>
              </a:spcBef>
              <a:spcAft>
                <a:spcPts val="0"/>
              </a:spcAft>
              <a:buClr>
                <a:schemeClr val="lt1"/>
              </a:buClr>
              <a:buSzPts val="600"/>
              <a:buChar char="■"/>
              <a:defRPr sz="600">
                <a:solidFill>
                  <a:schemeClr val="lt1"/>
                </a:solidFill>
              </a:defRPr>
            </a:lvl6pPr>
            <a:lvl7pPr marL="3200400" lvl="6" indent="-266700">
              <a:lnSpc>
                <a:spcPct val="115000"/>
              </a:lnSpc>
              <a:spcBef>
                <a:spcPts val="0"/>
              </a:spcBef>
              <a:spcAft>
                <a:spcPts val="0"/>
              </a:spcAft>
              <a:buClr>
                <a:schemeClr val="lt1"/>
              </a:buClr>
              <a:buSzPts val="600"/>
              <a:buChar char="●"/>
              <a:defRPr sz="600">
                <a:solidFill>
                  <a:schemeClr val="lt1"/>
                </a:solidFill>
              </a:defRPr>
            </a:lvl7pPr>
            <a:lvl8pPr marL="3657600" lvl="7" indent="-266700">
              <a:lnSpc>
                <a:spcPct val="115000"/>
              </a:lnSpc>
              <a:spcBef>
                <a:spcPts val="0"/>
              </a:spcBef>
              <a:spcAft>
                <a:spcPts val="0"/>
              </a:spcAft>
              <a:buClr>
                <a:schemeClr val="lt1"/>
              </a:buClr>
              <a:buSzPts val="600"/>
              <a:buChar char="○"/>
              <a:defRPr sz="600">
                <a:solidFill>
                  <a:schemeClr val="lt1"/>
                </a:solidFill>
              </a:defRPr>
            </a:lvl8pPr>
            <a:lvl9pPr marL="4114800" lvl="8" indent="-304800">
              <a:spcBef>
                <a:spcPts val="0"/>
              </a:spcBef>
              <a:spcAft>
                <a:spcPts val="1600"/>
              </a:spcAft>
              <a:buClr>
                <a:schemeClr val="lt1"/>
              </a:buClr>
              <a:buSzPts val="1200"/>
              <a:buChar char="■"/>
              <a:defRPr sz="1200">
                <a:solidFill>
                  <a:schemeClr val="lt1"/>
                </a:solidFill>
              </a:defRPr>
            </a:lvl9pPr>
          </a:lstStyle>
          <a:p>
            <a:endParaRPr/>
          </a:p>
        </p:txBody>
      </p:sp>
      <p:pic>
        <p:nvPicPr>
          <p:cNvPr id="215" name="Google Shape;215;p20"/>
          <p:cNvPicPr preferRelativeResize="0"/>
          <p:nvPr/>
        </p:nvPicPr>
        <p:blipFill>
          <a:blip r:embed="rId3">
            <a:alphaModFix/>
          </a:blip>
          <a:stretch>
            <a:fillRect/>
          </a:stretch>
        </p:blipFill>
        <p:spPr>
          <a:xfrm>
            <a:off x="8645585" y="4668248"/>
            <a:ext cx="320040" cy="320040"/>
          </a:xfrm>
          <a:prstGeom prst="rect">
            <a:avLst/>
          </a:prstGeom>
          <a:noFill/>
          <a:ln>
            <a:noFill/>
          </a:ln>
        </p:spPr>
      </p:pic>
      <p:sp>
        <p:nvSpPr>
          <p:cNvPr id="216" name="Google Shape;216;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chemeClr val="lt1"/>
                </a:solidFill>
                <a:latin typeface="Open Sans"/>
                <a:ea typeface="Open Sans"/>
                <a:cs typeface="Open Sans"/>
                <a:sym typeface="Open Sans"/>
              </a:defRPr>
            </a:lvl1pPr>
            <a:lvl2pPr lvl="1">
              <a:buNone/>
              <a:defRPr sz="1300">
                <a:solidFill>
                  <a:schemeClr val="lt1"/>
                </a:solidFill>
                <a:latin typeface="Open Sans"/>
                <a:ea typeface="Open Sans"/>
                <a:cs typeface="Open Sans"/>
                <a:sym typeface="Open Sans"/>
              </a:defRPr>
            </a:lvl2pPr>
            <a:lvl3pPr lvl="2">
              <a:buNone/>
              <a:defRPr sz="1300">
                <a:solidFill>
                  <a:schemeClr val="lt1"/>
                </a:solidFill>
                <a:latin typeface="Open Sans"/>
                <a:ea typeface="Open Sans"/>
                <a:cs typeface="Open Sans"/>
                <a:sym typeface="Open Sans"/>
              </a:defRPr>
            </a:lvl3pPr>
            <a:lvl4pPr lvl="3">
              <a:buNone/>
              <a:defRPr sz="1300">
                <a:solidFill>
                  <a:schemeClr val="lt1"/>
                </a:solidFill>
                <a:latin typeface="Open Sans"/>
                <a:ea typeface="Open Sans"/>
                <a:cs typeface="Open Sans"/>
                <a:sym typeface="Open Sans"/>
              </a:defRPr>
            </a:lvl4pPr>
            <a:lvl5pPr lvl="4">
              <a:buNone/>
              <a:defRPr sz="1300">
                <a:solidFill>
                  <a:schemeClr val="lt1"/>
                </a:solidFill>
                <a:latin typeface="Open Sans"/>
                <a:ea typeface="Open Sans"/>
                <a:cs typeface="Open Sans"/>
                <a:sym typeface="Open Sans"/>
              </a:defRPr>
            </a:lvl5pPr>
            <a:lvl6pPr lvl="5">
              <a:buNone/>
              <a:defRPr sz="1300">
                <a:solidFill>
                  <a:schemeClr val="lt1"/>
                </a:solidFill>
                <a:latin typeface="Open Sans"/>
                <a:ea typeface="Open Sans"/>
                <a:cs typeface="Open Sans"/>
                <a:sym typeface="Open Sans"/>
              </a:defRPr>
            </a:lvl6pPr>
            <a:lvl7pPr lvl="6">
              <a:buNone/>
              <a:defRPr sz="1300">
                <a:solidFill>
                  <a:schemeClr val="lt1"/>
                </a:solidFill>
                <a:latin typeface="Open Sans"/>
                <a:ea typeface="Open Sans"/>
                <a:cs typeface="Open Sans"/>
                <a:sym typeface="Open Sans"/>
              </a:defRPr>
            </a:lvl7pPr>
            <a:lvl8pPr lvl="7">
              <a:buNone/>
              <a:defRPr sz="1300">
                <a:solidFill>
                  <a:schemeClr val="lt1"/>
                </a:solidFill>
                <a:latin typeface="Open Sans"/>
                <a:ea typeface="Open Sans"/>
                <a:cs typeface="Open Sans"/>
                <a:sym typeface="Open Sans"/>
              </a:defRPr>
            </a:lvl8pPr>
            <a:lvl9pPr lvl="8">
              <a:buNone/>
              <a:defRPr sz="1300">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B">
  <p:cSld name="TITLE_1">
    <p:bg>
      <p:bgPr>
        <a:solidFill>
          <a:schemeClr val="lt2"/>
        </a:solidFill>
        <a:effectLst/>
      </p:bgPr>
    </p:bg>
    <p:spTree>
      <p:nvGrpSpPr>
        <p:cNvPr id="1" name="Shape 18"/>
        <p:cNvGrpSpPr/>
        <p:nvPr/>
      </p:nvGrpSpPr>
      <p:grpSpPr>
        <a:xfrm>
          <a:off x="0" y="0"/>
          <a:ext cx="0" cy="0"/>
          <a:chOff x="0" y="0"/>
          <a:chExt cx="0" cy="0"/>
        </a:xfrm>
      </p:grpSpPr>
      <p:sp>
        <p:nvSpPr>
          <p:cNvPr id="19" name="Google Shape;19;p3"/>
          <p:cNvSpPr/>
          <p:nvPr/>
        </p:nvSpPr>
        <p:spPr>
          <a:xfrm>
            <a:off x="0" y="0"/>
            <a:ext cx="6519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76775" y="1289300"/>
            <a:ext cx="5193600" cy="32004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p:nvPr>
        </p:nvSpPr>
        <p:spPr>
          <a:xfrm>
            <a:off x="676650" y="1932750"/>
            <a:ext cx="6492000" cy="12780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2" name="Google Shape;22;p3"/>
          <p:cNvSpPr txBox="1">
            <a:spLocks noGrp="1"/>
          </p:cNvSpPr>
          <p:nvPr>
            <p:ph type="subTitle" idx="1"/>
          </p:nvPr>
        </p:nvSpPr>
        <p:spPr>
          <a:xfrm>
            <a:off x="676650" y="3210750"/>
            <a:ext cx="6492000" cy="12780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23" name="Google Shape;23;p3"/>
          <p:cNvPicPr preferRelativeResize="0"/>
          <p:nvPr/>
        </p:nvPicPr>
        <p:blipFill>
          <a:blip r:embed="rId2">
            <a:alphaModFix/>
          </a:blip>
          <a:stretch>
            <a:fillRect/>
          </a:stretch>
        </p:blipFill>
        <p:spPr>
          <a:xfrm>
            <a:off x="978847" y="873250"/>
            <a:ext cx="914400" cy="222488"/>
          </a:xfrm>
          <a:prstGeom prst="rect">
            <a:avLst/>
          </a:prstGeom>
          <a:noFill/>
          <a:ln>
            <a:noFill/>
          </a:ln>
        </p:spPr>
      </p:pic>
      <p:sp>
        <p:nvSpPr>
          <p:cNvPr id="24" name="Google Shape;24;p3"/>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26" name="Google Shape;26;p3"/>
          <p:cNvSpPr txBox="1">
            <a:spLocks noGrp="1"/>
          </p:cNvSpPr>
          <p:nvPr>
            <p:ph type="subTitle" idx="2"/>
          </p:nvPr>
        </p:nvSpPr>
        <p:spPr>
          <a:xfrm>
            <a:off x="2624325" y="1286425"/>
            <a:ext cx="4544700" cy="669300"/>
          </a:xfrm>
          <a:prstGeom prst="rect">
            <a:avLst/>
          </a:prstGeom>
          <a:solidFill>
            <a:schemeClr val="accent2"/>
          </a:solidFill>
        </p:spPr>
        <p:txBody>
          <a:bodyPr spcFirstLastPara="1" wrap="square" lIns="228600" tIns="228600" rIns="228600" bIns="228600" anchor="ctr" anchorCtr="0">
            <a:noAutofit/>
          </a:bodyPr>
          <a:lstStyle>
            <a:lvl1pPr lvl="0" algn="r" rtl="0">
              <a:lnSpc>
                <a:spcPct val="100000"/>
              </a:lnSpc>
              <a:spcBef>
                <a:spcPts val="0"/>
              </a:spcBef>
              <a:spcAft>
                <a:spcPts val="0"/>
              </a:spcAft>
              <a:buClr>
                <a:schemeClr val="lt1"/>
              </a:buClr>
              <a:buSzPts val="1200"/>
              <a:buNone/>
              <a:defRPr sz="1200">
                <a:solidFill>
                  <a:schemeClr val="lt1"/>
                </a:solidFill>
              </a:defRPr>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27" name="Google Shape;27;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chemeClr val="dk1"/>
                </a:solidFill>
                <a:latin typeface="Open Sans"/>
                <a:ea typeface="Open Sans"/>
                <a:cs typeface="Open Sans"/>
                <a:sym typeface="Open Sans"/>
              </a:defRPr>
            </a:lvl1pPr>
            <a:lvl2pPr lvl="1">
              <a:buNone/>
              <a:defRPr sz="1300">
                <a:solidFill>
                  <a:schemeClr val="dk1"/>
                </a:solidFill>
                <a:latin typeface="Open Sans"/>
                <a:ea typeface="Open Sans"/>
                <a:cs typeface="Open Sans"/>
                <a:sym typeface="Open Sans"/>
              </a:defRPr>
            </a:lvl2pPr>
            <a:lvl3pPr lvl="2">
              <a:buNone/>
              <a:defRPr sz="1300">
                <a:solidFill>
                  <a:schemeClr val="dk1"/>
                </a:solidFill>
                <a:latin typeface="Open Sans"/>
                <a:ea typeface="Open Sans"/>
                <a:cs typeface="Open Sans"/>
                <a:sym typeface="Open Sans"/>
              </a:defRPr>
            </a:lvl3pPr>
            <a:lvl4pPr lvl="3">
              <a:buNone/>
              <a:defRPr sz="1300">
                <a:solidFill>
                  <a:schemeClr val="dk1"/>
                </a:solidFill>
                <a:latin typeface="Open Sans"/>
                <a:ea typeface="Open Sans"/>
                <a:cs typeface="Open Sans"/>
                <a:sym typeface="Open Sans"/>
              </a:defRPr>
            </a:lvl4pPr>
            <a:lvl5pPr lvl="4">
              <a:buNone/>
              <a:defRPr sz="1300">
                <a:solidFill>
                  <a:schemeClr val="dk1"/>
                </a:solidFill>
                <a:latin typeface="Open Sans"/>
                <a:ea typeface="Open Sans"/>
                <a:cs typeface="Open Sans"/>
                <a:sym typeface="Open Sans"/>
              </a:defRPr>
            </a:lvl5pPr>
            <a:lvl6pPr lvl="5">
              <a:buNone/>
              <a:defRPr sz="1300">
                <a:solidFill>
                  <a:schemeClr val="dk1"/>
                </a:solidFill>
                <a:latin typeface="Open Sans"/>
                <a:ea typeface="Open Sans"/>
                <a:cs typeface="Open Sans"/>
                <a:sym typeface="Open Sans"/>
              </a:defRPr>
            </a:lvl6pPr>
            <a:lvl7pPr lvl="6">
              <a:buNone/>
              <a:defRPr sz="1300">
                <a:solidFill>
                  <a:schemeClr val="dk1"/>
                </a:solidFill>
                <a:latin typeface="Open Sans"/>
                <a:ea typeface="Open Sans"/>
                <a:cs typeface="Open Sans"/>
                <a:sym typeface="Open Sans"/>
              </a:defRPr>
            </a:lvl7pPr>
            <a:lvl8pPr lvl="7">
              <a:buNone/>
              <a:defRPr sz="1300">
                <a:solidFill>
                  <a:schemeClr val="dk1"/>
                </a:solidFill>
                <a:latin typeface="Open Sans"/>
                <a:ea typeface="Open Sans"/>
                <a:cs typeface="Open Sans"/>
                <a:sym typeface="Open Sans"/>
              </a:defRPr>
            </a:lvl8pPr>
            <a:lvl9pPr lvl="8">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2">
  <p:cSld name="CUSTOM_3">
    <p:bg>
      <p:bgPr>
        <a:solidFill>
          <a:schemeClr val="accent2"/>
        </a:solidFill>
        <a:effectLst/>
      </p:bgPr>
    </p:bg>
    <p:spTree>
      <p:nvGrpSpPr>
        <p:cNvPr id="1" name="Shape 217"/>
        <p:cNvGrpSpPr/>
        <p:nvPr/>
      </p:nvGrpSpPr>
      <p:grpSpPr>
        <a:xfrm>
          <a:off x="0" y="0"/>
          <a:ext cx="0" cy="0"/>
          <a:chOff x="0" y="0"/>
          <a:chExt cx="0" cy="0"/>
        </a:xfrm>
      </p:grpSpPr>
      <p:pic>
        <p:nvPicPr>
          <p:cNvPr id="218" name="Google Shape;218;p21"/>
          <p:cNvPicPr preferRelativeResize="0"/>
          <p:nvPr/>
        </p:nvPicPr>
        <p:blipFill rotWithShape="1">
          <a:blip r:embed="rId2">
            <a:alphaModFix/>
          </a:blip>
          <a:srcRect b="6103"/>
          <a:stretch/>
        </p:blipFill>
        <p:spPr>
          <a:xfrm>
            <a:off x="676650" y="649225"/>
            <a:ext cx="7790700" cy="4494275"/>
          </a:xfrm>
          <a:prstGeom prst="rect">
            <a:avLst/>
          </a:prstGeom>
          <a:noFill/>
          <a:ln>
            <a:noFill/>
          </a:ln>
          <a:effectLst>
            <a:outerShdw blurRad="85725" dist="95250" dir="1440000" algn="bl" rotWithShape="0">
              <a:srgbClr val="000000">
                <a:alpha val="50000"/>
              </a:srgbClr>
            </a:outerShdw>
          </a:effectLst>
        </p:spPr>
      </p:pic>
      <p:pic>
        <p:nvPicPr>
          <p:cNvPr id="219" name="Google Shape;219;p21"/>
          <p:cNvPicPr preferRelativeResize="0"/>
          <p:nvPr/>
        </p:nvPicPr>
        <p:blipFill>
          <a:blip r:embed="rId3">
            <a:alphaModFix/>
          </a:blip>
          <a:stretch>
            <a:fillRect/>
          </a:stretch>
        </p:blipFill>
        <p:spPr>
          <a:xfrm>
            <a:off x="8645585" y="4668248"/>
            <a:ext cx="320040" cy="320040"/>
          </a:xfrm>
          <a:prstGeom prst="rect">
            <a:avLst/>
          </a:prstGeom>
          <a:noFill/>
          <a:ln>
            <a:noFill/>
          </a:ln>
        </p:spPr>
      </p:pic>
      <p:sp>
        <p:nvSpPr>
          <p:cNvPr id="220" name="Google Shape;220;p2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ulleted List">
  <p:cSld name="CUSTOM_4">
    <p:bg>
      <p:bgPr>
        <a:solidFill>
          <a:schemeClr val="dk1"/>
        </a:solidFill>
        <a:effectLst/>
      </p:bgPr>
    </p:bg>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23" name="Google Shape;223;p22"/>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24" name="Google Shape;224;p22"/>
          <p:cNvSpPr txBox="1">
            <a:spLocks noGrp="1"/>
          </p:cNvSpPr>
          <p:nvPr>
            <p:ph type="body" idx="2"/>
          </p:nvPr>
        </p:nvSpPr>
        <p:spPr>
          <a:xfrm>
            <a:off x="676675" y="1609400"/>
            <a:ext cx="7790400" cy="2880000"/>
          </a:xfrm>
          <a:prstGeom prst="rect">
            <a:avLst/>
          </a:prstGeom>
        </p:spPr>
        <p:txBody>
          <a:bodyPr spcFirstLastPara="1" wrap="square" lIns="91425" tIns="91425" rIns="91425" bIns="91425" anchor="t" anchorCtr="0">
            <a:noAutofit/>
          </a:bodyPr>
          <a:lstStyle>
            <a:lvl1pPr marL="457200" lvl="0" indent="-317500">
              <a:lnSpc>
                <a:spcPct val="114000"/>
              </a:lnSpc>
              <a:spcBef>
                <a:spcPts val="0"/>
              </a:spcBef>
              <a:spcAft>
                <a:spcPts val="0"/>
              </a:spcAft>
              <a:buClr>
                <a:schemeClr val="dk2"/>
              </a:buClr>
              <a:buSzPts val="1400"/>
              <a:buChar char="●"/>
              <a:defRPr sz="1400">
                <a:solidFill>
                  <a:schemeClr val="lt1"/>
                </a:solidFill>
              </a:defRPr>
            </a:lvl1pPr>
            <a:lvl2pPr marL="914400" lvl="1" indent="-317500">
              <a:lnSpc>
                <a:spcPct val="114000"/>
              </a:lnSpc>
              <a:spcBef>
                <a:spcPts val="1100"/>
              </a:spcBef>
              <a:spcAft>
                <a:spcPts val="0"/>
              </a:spcAft>
              <a:buClr>
                <a:schemeClr val="lt1"/>
              </a:buClr>
              <a:buSzPts val="1400"/>
              <a:buChar char="●"/>
              <a:defRPr>
                <a:solidFill>
                  <a:schemeClr val="lt1"/>
                </a:solidFill>
              </a:defRPr>
            </a:lvl2pPr>
            <a:lvl3pPr marL="1371600" lvl="2" indent="-317500">
              <a:lnSpc>
                <a:spcPct val="114000"/>
              </a:lnSpc>
              <a:spcBef>
                <a:spcPts val="1100"/>
              </a:spcBef>
              <a:spcAft>
                <a:spcPts val="0"/>
              </a:spcAft>
              <a:buClr>
                <a:schemeClr val="lt1"/>
              </a:buClr>
              <a:buSzPts val="1400"/>
              <a:buChar char="○"/>
              <a:defRPr>
                <a:solidFill>
                  <a:schemeClr val="lt1"/>
                </a:solidFill>
              </a:defRPr>
            </a:lvl3pPr>
            <a:lvl4pPr marL="1828800" lvl="3" indent="-317500">
              <a:lnSpc>
                <a:spcPct val="114000"/>
              </a:lnSpc>
              <a:spcBef>
                <a:spcPts val="1100"/>
              </a:spcBef>
              <a:spcAft>
                <a:spcPts val="0"/>
              </a:spcAft>
              <a:buClr>
                <a:schemeClr val="lt1"/>
              </a:buClr>
              <a:buSzPts val="1400"/>
              <a:buChar char="●"/>
              <a:defRPr>
                <a:solidFill>
                  <a:schemeClr val="lt1"/>
                </a:solidFill>
              </a:defRPr>
            </a:lvl4pPr>
            <a:lvl5pPr marL="2286000" lvl="4" indent="-317500">
              <a:lnSpc>
                <a:spcPct val="114000"/>
              </a:lnSpc>
              <a:spcBef>
                <a:spcPts val="1100"/>
              </a:spcBef>
              <a:spcAft>
                <a:spcPts val="0"/>
              </a:spcAft>
              <a:buClr>
                <a:schemeClr val="lt1"/>
              </a:buClr>
              <a:buSzPts val="1400"/>
              <a:buChar char="○"/>
              <a:defRPr>
                <a:solidFill>
                  <a:schemeClr val="lt1"/>
                </a:solidFill>
              </a:defRPr>
            </a:lvl5pPr>
            <a:lvl6pPr marL="2743200" lvl="5" indent="-317500">
              <a:lnSpc>
                <a:spcPct val="114000"/>
              </a:lnSpc>
              <a:spcBef>
                <a:spcPts val="1100"/>
              </a:spcBef>
              <a:spcAft>
                <a:spcPts val="0"/>
              </a:spcAft>
              <a:buClr>
                <a:schemeClr val="lt1"/>
              </a:buClr>
              <a:buSzPts val="1400"/>
              <a:buChar char="■"/>
              <a:defRPr>
                <a:solidFill>
                  <a:schemeClr val="lt1"/>
                </a:solidFill>
              </a:defRPr>
            </a:lvl6pPr>
            <a:lvl7pPr marL="3200400" lvl="6" indent="-317500">
              <a:lnSpc>
                <a:spcPct val="114000"/>
              </a:lnSpc>
              <a:spcBef>
                <a:spcPts val="1100"/>
              </a:spcBef>
              <a:spcAft>
                <a:spcPts val="0"/>
              </a:spcAft>
              <a:buClr>
                <a:schemeClr val="lt1"/>
              </a:buClr>
              <a:buSzPts val="1400"/>
              <a:buChar char="●"/>
              <a:defRPr>
                <a:solidFill>
                  <a:schemeClr val="lt1"/>
                </a:solidFill>
              </a:defRPr>
            </a:lvl7pPr>
            <a:lvl8pPr marL="3657600" lvl="7" indent="-317500">
              <a:lnSpc>
                <a:spcPct val="114000"/>
              </a:lnSpc>
              <a:spcBef>
                <a:spcPts val="1100"/>
              </a:spcBef>
              <a:spcAft>
                <a:spcPts val="0"/>
              </a:spcAft>
              <a:buClr>
                <a:schemeClr val="lt1"/>
              </a:buClr>
              <a:buSzPts val="1400"/>
              <a:buChar char="○"/>
              <a:defRPr>
                <a:solidFill>
                  <a:schemeClr val="lt1"/>
                </a:solidFill>
              </a:defRPr>
            </a:lvl8pPr>
            <a:lvl9pPr marL="4114800" lvl="8" indent="-317500">
              <a:lnSpc>
                <a:spcPct val="114000"/>
              </a:lnSpc>
              <a:spcBef>
                <a:spcPts val="1100"/>
              </a:spcBef>
              <a:spcAft>
                <a:spcPts val="1100"/>
              </a:spcAft>
              <a:buClr>
                <a:schemeClr val="lt1"/>
              </a:buClr>
              <a:buSzPts val="1400"/>
              <a:buChar char="■"/>
              <a:defRPr>
                <a:solidFill>
                  <a:schemeClr val="lt1"/>
                </a:solidFill>
              </a:defRPr>
            </a:lvl9pPr>
          </a:lstStyle>
          <a:p>
            <a:endParaRPr/>
          </a:p>
        </p:txBody>
      </p:sp>
      <p:sp>
        <p:nvSpPr>
          <p:cNvPr id="225" name="Google Shape;225;p22"/>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6" name="Google Shape;226;p2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227" name="Google Shape;227;p2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ulleted List - Light">
  <p:cSld name="CUSTOM_4_3">
    <p:bg>
      <p:bgPr>
        <a:solidFill>
          <a:schemeClr val="lt2"/>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30" name="Google Shape;230;p23"/>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31" name="Google Shape;231;p23"/>
          <p:cNvSpPr txBox="1">
            <a:spLocks noGrp="1"/>
          </p:cNvSpPr>
          <p:nvPr>
            <p:ph type="body" idx="2"/>
          </p:nvPr>
        </p:nvSpPr>
        <p:spPr>
          <a:xfrm>
            <a:off x="676675" y="1609400"/>
            <a:ext cx="7790400" cy="2880000"/>
          </a:xfrm>
          <a:prstGeom prst="rect">
            <a:avLst/>
          </a:prstGeom>
        </p:spPr>
        <p:txBody>
          <a:bodyPr spcFirstLastPara="1" wrap="square" lIns="91425" tIns="91425" rIns="91425" bIns="91425" anchor="t" anchorCtr="0">
            <a:noAutofit/>
          </a:bodyPr>
          <a:lstStyle>
            <a:lvl1pPr marL="457200" lvl="0" indent="-317500" rtl="0">
              <a:lnSpc>
                <a:spcPct val="114000"/>
              </a:lnSpc>
              <a:spcBef>
                <a:spcPts val="0"/>
              </a:spcBef>
              <a:spcAft>
                <a:spcPts val="0"/>
              </a:spcAft>
              <a:buSzPts val="1400"/>
              <a:buChar char="●"/>
              <a:defRPr sz="1400"/>
            </a:lvl1pPr>
            <a:lvl2pPr marL="914400" lvl="1" indent="-317500" rtl="0">
              <a:lnSpc>
                <a:spcPct val="114000"/>
              </a:lnSpc>
              <a:spcBef>
                <a:spcPts val="1100"/>
              </a:spcBef>
              <a:spcAft>
                <a:spcPts val="0"/>
              </a:spcAft>
              <a:buSzPts val="1400"/>
              <a:buChar char="●"/>
              <a:defRPr/>
            </a:lvl2pPr>
            <a:lvl3pPr marL="1371600" lvl="2" indent="-317500" rtl="0">
              <a:lnSpc>
                <a:spcPct val="114000"/>
              </a:lnSpc>
              <a:spcBef>
                <a:spcPts val="1100"/>
              </a:spcBef>
              <a:spcAft>
                <a:spcPts val="0"/>
              </a:spcAft>
              <a:buSzPts val="1400"/>
              <a:buChar char="○"/>
              <a:defRPr/>
            </a:lvl3pPr>
            <a:lvl4pPr marL="1828800" lvl="3" indent="-317500" rtl="0">
              <a:lnSpc>
                <a:spcPct val="114000"/>
              </a:lnSpc>
              <a:spcBef>
                <a:spcPts val="1100"/>
              </a:spcBef>
              <a:spcAft>
                <a:spcPts val="0"/>
              </a:spcAft>
              <a:buSzPts val="1400"/>
              <a:buChar char="●"/>
              <a:defRPr/>
            </a:lvl4pPr>
            <a:lvl5pPr marL="2286000" lvl="4" indent="-317500" rtl="0">
              <a:lnSpc>
                <a:spcPct val="114000"/>
              </a:lnSpc>
              <a:spcBef>
                <a:spcPts val="1100"/>
              </a:spcBef>
              <a:spcAft>
                <a:spcPts val="0"/>
              </a:spcAft>
              <a:buSzPts val="1400"/>
              <a:buChar char="○"/>
              <a:defRPr/>
            </a:lvl5pPr>
            <a:lvl6pPr marL="2743200" lvl="5" indent="-317500" rtl="0">
              <a:lnSpc>
                <a:spcPct val="114000"/>
              </a:lnSpc>
              <a:spcBef>
                <a:spcPts val="1100"/>
              </a:spcBef>
              <a:spcAft>
                <a:spcPts val="0"/>
              </a:spcAft>
              <a:buSzPts val="1400"/>
              <a:buChar char="■"/>
              <a:defRPr/>
            </a:lvl6pPr>
            <a:lvl7pPr marL="3200400" lvl="6" indent="-317500" rtl="0">
              <a:lnSpc>
                <a:spcPct val="114000"/>
              </a:lnSpc>
              <a:spcBef>
                <a:spcPts val="1100"/>
              </a:spcBef>
              <a:spcAft>
                <a:spcPts val="0"/>
              </a:spcAft>
              <a:buSzPts val="1400"/>
              <a:buChar char="●"/>
              <a:defRPr/>
            </a:lvl7pPr>
            <a:lvl8pPr marL="3657600" lvl="7" indent="-317500" rtl="0">
              <a:lnSpc>
                <a:spcPct val="114000"/>
              </a:lnSpc>
              <a:spcBef>
                <a:spcPts val="1100"/>
              </a:spcBef>
              <a:spcAft>
                <a:spcPts val="0"/>
              </a:spcAft>
              <a:buSzPts val="1400"/>
              <a:buChar char="○"/>
              <a:defRPr/>
            </a:lvl8pPr>
            <a:lvl9pPr marL="4114800" lvl="8" indent="-317500" rtl="0">
              <a:lnSpc>
                <a:spcPct val="114000"/>
              </a:lnSpc>
              <a:spcBef>
                <a:spcPts val="1100"/>
              </a:spcBef>
              <a:spcAft>
                <a:spcPts val="1100"/>
              </a:spcAft>
              <a:buSzPts val="1400"/>
              <a:buChar char="■"/>
              <a:defRPr/>
            </a:lvl9pPr>
          </a:lstStyle>
          <a:p>
            <a:endParaRPr/>
          </a:p>
        </p:txBody>
      </p:sp>
      <p:sp>
        <p:nvSpPr>
          <p:cNvPr id="232" name="Google Shape;232;p23"/>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234" name="Google Shape;234;p23"/>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CUSTOM_4_2">
    <p:bg>
      <p:bgPr>
        <a:solidFill>
          <a:schemeClr val="dk1"/>
        </a:solidFill>
        <a:effectLst/>
      </p:bgPr>
    </p:bg>
    <p:spTree>
      <p:nvGrpSpPr>
        <p:cNvPr id="1" name="Shape 235"/>
        <p:cNvGrpSpPr/>
        <p:nvPr/>
      </p:nvGrpSpPr>
      <p:grpSpPr>
        <a:xfrm>
          <a:off x="0" y="0"/>
          <a:ext cx="0" cy="0"/>
          <a:chOff x="0" y="0"/>
          <a:chExt cx="0" cy="0"/>
        </a:xfrm>
      </p:grpSpPr>
      <p:sp>
        <p:nvSpPr>
          <p:cNvPr id="236" name="Google Shape;236;p2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37" name="Google Shape;237;p24"/>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8" name="Google Shape;238;p24"/>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239" name="Google Shape;239;p2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 Centered">
  <p:cSld name="CUSTOM_4_2_2">
    <p:bg>
      <p:bgPr>
        <a:solidFill>
          <a:schemeClr val="dk1"/>
        </a:solidFill>
        <a:effectLst/>
      </p:bgPr>
    </p:bg>
    <p:spTree>
      <p:nvGrpSpPr>
        <p:cNvPr id="1" name="Shape 240"/>
        <p:cNvGrpSpPr/>
        <p:nvPr/>
      </p:nvGrpSpPr>
      <p:grpSpPr>
        <a:xfrm>
          <a:off x="0" y="0"/>
          <a:ext cx="0" cy="0"/>
          <a:chOff x="0" y="0"/>
          <a:chExt cx="0" cy="0"/>
        </a:xfrm>
      </p:grpSpPr>
      <p:sp>
        <p:nvSpPr>
          <p:cNvPr id="241" name="Google Shape;241;p25"/>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42" name="Google Shape;242;p25"/>
          <p:cNvSpPr/>
          <p:nvPr/>
        </p:nvSpPr>
        <p:spPr>
          <a:xfrm>
            <a:off x="424710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3" name="Google Shape;243;p2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244" name="Google Shape;244;p2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 Light">
  <p:cSld name="CUSTOM_4_2_1">
    <p:bg>
      <p:bgPr>
        <a:solidFill>
          <a:schemeClr val="lt2"/>
        </a:solidFill>
        <a:effectLst/>
      </p:bgPr>
    </p:bg>
    <p:spTree>
      <p:nvGrpSpPr>
        <p:cNvPr id="1" name="Shape 245"/>
        <p:cNvGrpSpPr/>
        <p:nvPr/>
      </p:nvGrpSpPr>
      <p:grpSpPr>
        <a:xfrm>
          <a:off x="0" y="0"/>
          <a:ext cx="0" cy="0"/>
          <a:chOff x="0" y="0"/>
          <a:chExt cx="0" cy="0"/>
        </a:xfrm>
      </p:grpSpPr>
      <p:sp>
        <p:nvSpPr>
          <p:cNvPr id="246" name="Google Shape;246;p26"/>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47" name="Google Shape;247;p26"/>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8" name="Google Shape;248;p2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249" name="Google Shape;249;p26"/>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 Centered - Light">
  <p:cSld name="CUSTOM_4_2_1_1">
    <p:bg>
      <p:bgPr>
        <a:solidFill>
          <a:schemeClr val="lt2"/>
        </a:solidFill>
        <a:effectLst/>
      </p:bgPr>
    </p:bg>
    <p:spTree>
      <p:nvGrpSpPr>
        <p:cNvPr id="1" name="Shape 250"/>
        <p:cNvGrpSpPr/>
        <p:nvPr/>
      </p:nvGrpSpPr>
      <p:grpSpPr>
        <a:xfrm>
          <a:off x="0" y="0"/>
          <a:ext cx="0" cy="0"/>
          <a:chOff x="0" y="0"/>
          <a:chExt cx="0" cy="0"/>
        </a:xfrm>
      </p:grpSpPr>
      <p:sp>
        <p:nvSpPr>
          <p:cNvPr id="251" name="Google Shape;251;p27"/>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52" name="Google Shape;252;p27"/>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 name="Google Shape;253;p2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254" name="Google Shape;254;p27"/>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
  <p:cSld name="CUSTOM_4_1">
    <p:bg>
      <p:bgPr>
        <a:solidFill>
          <a:schemeClr val="dk1"/>
        </a:solidFill>
        <a:effectLst/>
      </p:bgPr>
    </p:bg>
    <p:spTree>
      <p:nvGrpSpPr>
        <p:cNvPr id="1" name="Shape 255"/>
        <p:cNvGrpSpPr/>
        <p:nvPr/>
      </p:nvGrpSpPr>
      <p:grpSpPr>
        <a:xfrm>
          <a:off x="0" y="0"/>
          <a:ext cx="0" cy="0"/>
          <a:chOff x="0" y="0"/>
          <a:chExt cx="0" cy="0"/>
        </a:xfrm>
      </p:grpSpPr>
      <p:sp>
        <p:nvSpPr>
          <p:cNvPr id="256" name="Google Shape;256;p28"/>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57" name="Google Shape;257;p28"/>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8" name="Google Shape;258;p28"/>
          <p:cNvSpPr txBox="1">
            <a:spLocks noGrp="1"/>
          </p:cNvSpPr>
          <p:nvPr>
            <p:ph type="body" idx="2"/>
          </p:nvPr>
        </p:nvSpPr>
        <p:spPr>
          <a:xfrm>
            <a:off x="676675" y="1609400"/>
            <a:ext cx="3895200" cy="28800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259" name="Google Shape;259;p28"/>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0" name="Google Shape;260;p2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261" name="Google Shape;261;p28"/>
          <p:cNvSpPr txBox="1">
            <a:spLocks noGrp="1"/>
          </p:cNvSpPr>
          <p:nvPr>
            <p:ph type="body" idx="3"/>
          </p:nvPr>
        </p:nvSpPr>
        <p:spPr>
          <a:xfrm>
            <a:off x="4572075" y="1609400"/>
            <a:ext cx="3895200" cy="28800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262" name="Google Shape;262;p2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 - Light">
  <p:cSld name="CUSTOM_4_1_3">
    <p:bg>
      <p:bgPr>
        <a:solidFill>
          <a:schemeClr val="lt2"/>
        </a:solidFill>
        <a:effectLst/>
      </p:bgPr>
    </p:bg>
    <p:spTree>
      <p:nvGrpSpPr>
        <p:cNvPr id="1" name="Shape 263"/>
        <p:cNvGrpSpPr/>
        <p:nvPr/>
      </p:nvGrpSpPr>
      <p:grpSpPr>
        <a:xfrm>
          <a:off x="0" y="0"/>
          <a:ext cx="0" cy="0"/>
          <a:chOff x="0" y="0"/>
          <a:chExt cx="0" cy="0"/>
        </a:xfrm>
      </p:grpSpPr>
      <p:sp>
        <p:nvSpPr>
          <p:cNvPr id="264" name="Google Shape;264;p29"/>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65" name="Google Shape;265;p29"/>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6" name="Google Shape;266;p29"/>
          <p:cNvSpPr txBox="1">
            <a:spLocks noGrp="1"/>
          </p:cNvSpPr>
          <p:nvPr>
            <p:ph type="body" idx="2"/>
          </p:nvPr>
        </p:nvSpPr>
        <p:spPr>
          <a:xfrm>
            <a:off x="676675" y="1609400"/>
            <a:ext cx="3895200" cy="28800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267" name="Google Shape;267;p29"/>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29"/>
          <p:cNvSpPr txBox="1">
            <a:spLocks noGrp="1"/>
          </p:cNvSpPr>
          <p:nvPr>
            <p:ph type="body" idx="3"/>
          </p:nvPr>
        </p:nvSpPr>
        <p:spPr>
          <a:xfrm>
            <a:off x="4572075" y="1609400"/>
            <a:ext cx="3895200" cy="28800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269" name="Google Shape;269;p2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270" name="Google Shape;270;p29"/>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CUSTOM_4_1_2">
    <p:bg>
      <p:bgPr>
        <a:solidFill>
          <a:schemeClr val="dk1"/>
        </a:solidFill>
        <a:effectLst/>
      </p:bgPr>
    </p:bg>
    <p:spTree>
      <p:nvGrpSpPr>
        <p:cNvPr id="1" name="Shape 271"/>
        <p:cNvGrpSpPr/>
        <p:nvPr/>
      </p:nvGrpSpPr>
      <p:grpSpPr>
        <a:xfrm>
          <a:off x="0" y="0"/>
          <a:ext cx="0" cy="0"/>
          <a:chOff x="0" y="0"/>
          <a:chExt cx="0" cy="0"/>
        </a:xfrm>
      </p:grpSpPr>
      <p:sp>
        <p:nvSpPr>
          <p:cNvPr id="272" name="Google Shape;272;p30"/>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273" name="Google Shape;273;p30"/>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274" name="Google Shape;274;p30"/>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 name="Google Shape;275;p3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276" name="Google Shape;276;p3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A">
  <p:cSld name="CUSTOM">
    <p:bg>
      <p:bgPr>
        <a:solidFill>
          <a:schemeClr val="lt2"/>
        </a:solidFill>
        <a:effectLst/>
      </p:bgPr>
    </p:bg>
    <p:spTree>
      <p:nvGrpSpPr>
        <p:cNvPr id="1" name="Shape 28"/>
        <p:cNvGrpSpPr/>
        <p:nvPr/>
      </p:nvGrpSpPr>
      <p:grpSpPr>
        <a:xfrm>
          <a:off x="0" y="0"/>
          <a:ext cx="0" cy="0"/>
          <a:chOff x="0" y="0"/>
          <a:chExt cx="0" cy="0"/>
        </a:xfrm>
      </p:grpSpPr>
      <p:sp>
        <p:nvSpPr>
          <p:cNvPr id="29" name="Google Shape;29;p4"/>
          <p:cNvSpPr/>
          <p:nvPr/>
        </p:nvSpPr>
        <p:spPr>
          <a:xfrm>
            <a:off x="0" y="0"/>
            <a:ext cx="6519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 name="Google Shape;30;p4"/>
          <p:cNvSpPr/>
          <p:nvPr/>
        </p:nvSpPr>
        <p:spPr>
          <a:xfrm>
            <a:off x="0" y="-75"/>
            <a:ext cx="58704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676650" y="1289300"/>
            <a:ext cx="6447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subTitle" idx="1"/>
          </p:nvPr>
        </p:nvSpPr>
        <p:spPr>
          <a:xfrm>
            <a:off x="1325922" y="1289300"/>
            <a:ext cx="4544400" cy="642900"/>
          </a:xfrm>
          <a:prstGeom prst="rect">
            <a:avLst/>
          </a:prstGeom>
        </p:spPr>
        <p:txBody>
          <a:bodyPr spcFirstLastPara="1" wrap="square" lIns="320025" tIns="91425" rIns="320025" bIns="91425" anchor="ctr"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1600"/>
              </a:spcBef>
              <a:spcAft>
                <a:spcPts val="0"/>
              </a:spcAft>
              <a:buClr>
                <a:schemeClr val="lt1"/>
              </a:buClr>
              <a:buSzPts val="1600"/>
              <a:buNone/>
              <a:defRPr sz="1600">
                <a:solidFill>
                  <a:schemeClr val="lt1"/>
                </a:solidFill>
              </a:defRPr>
            </a:lvl3pPr>
            <a:lvl4pPr lvl="3">
              <a:spcBef>
                <a:spcPts val="1600"/>
              </a:spcBef>
              <a:spcAft>
                <a:spcPts val="0"/>
              </a:spcAft>
              <a:buClr>
                <a:schemeClr val="lt1"/>
              </a:buClr>
              <a:buSzPts val="1600"/>
              <a:buNone/>
              <a:defRPr sz="1600">
                <a:solidFill>
                  <a:schemeClr val="lt1"/>
                </a:solidFill>
              </a:defRPr>
            </a:lvl4pPr>
            <a:lvl5pPr lvl="4">
              <a:spcBef>
                <a:spcPts val="1600"/>
              </a:spcBef>
              <a:spcAft>
                <a:spcPts val="0"/>
              </a:spcAft>
              <a:buClr>
                <a:schemeClr val="lt1"/>
              </a:buClr>
              <a:buSzPts val="1600"/>
              <a:buNone/>
              <a:defRPr sz="1600">
                <a:solidFill>
                  <a:schemeClr val="lt1"/>
                </a:solidFill>
              </a:defRPr>
            </a:lvl5pPr>
            <a:lvl6pPr lvl="5">
              <a:spcBef>
                <a:spcPts val="1600"/>
              </a:spcBef>
              <a:spcAft>
                <a:spcPts val="0"/>
              </a:spcAft>
              <a:buClr>
                <a:schemeClr val="lt1"/>
              </a:buClr>
              <a:buSzPts val="1600"/>
              <a:buNone/>
              <a:defRPr sz="1600">
                <a:solidFill>
                  <a:schemeClr val="lt1"/>
                </a:solidFill>
              </a:defRPr>
            </a:lvl6pPr>
            <a:lvl7pPr lvl="6">
              <a:spcBef>
                <a:spcPts val="1600"/>
              </a:spcBef>
              <a:spcAft>
                <a:spcPts val="0"/>
              </a:spcAft>
              <a:buClr>
                <a:schemeClr val="lt1"/>
              </a:buClr>
              <a:buSzPts val="1600"/>
              <a:buNone/>
              <a:defRPr sz="1600">
                <a:solidFill>
                  <a:schemeClr val="lt1"/>
                </a:solidFill>
              </a:defRPr>
            </a:lvl7pPr>
            <a:lvl8pPr lvl="7">
              <a:spcBef>
                <a:spcPts val="1600"/>
              </a:spcBef>
              <a:spcAft>
                <a:spcPts val="0"/>
              </a:spcAft>
              <a:buClr>
                <a:schemeClr val="lt1"/>
              </a:buClr>
              <a:buSzPts val="1600"/>
              <a:buNone/>
              <a:defRPr sz="1600">
                <a:solidFill>
                  <a:schemeClr val="lt1"/>
                </a:solidFill>
              </a:defRPr>
            </a:lvl8pPr>
            <a:lvl9pPr lvl="8">
              <a:spcBef>
                <a:spcPts val="1600"/>
              </a:spcBef>
              <a:spcAft>
                <a:spcPts val="1600"/>
              </a:spcAft>
              <a:buClr>
                <a:schemeClr val="lt1"/>
              </a:buClr>
              <a:buSzPts val="1600"/>
              <a:buNone/>
              <a:defRPr sz="1600">
                <a:solidFill>
                  <a:schemeClr val="lt1"/>
                </a:solidFill>
              </a:defRPr>
            </a:lvl9pPr>
          </a:lstStyle>
          <a:p>
            <a:endParaRPr/>
          </a:p>
        </p:txBody>
      </p:sp>
      <p:sp>
        <p:nvSpPr>
          <p:cNvPr id="33" name="Google Shape;33;p4"/>
          <p:cNvSpPr txBox="1">
            <a:spLocks noGrp="1"/>
          </p:cNvSpPr>
          <p:nvPr>
            <p:ph type="subTitle" idx="2"/>
          </p:nvPr>
        </p:nvSpPr>
        <p:spPr>
          <a:xfrm>
            <a:off x="1325800" y="19322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4" name="Google Shape;34;p4"/>
          <p:cNvSpPr txBox="1">
            <a:spLocks noGrp="1"/>
          </p:cNvSpPr>
          <p:nvPr>
            <p:ph type="subTitle" idx="3"/>
          </p:nvPr>
        </p:nvSpPr>
        <p:spPr>
          <a:xfrm>
            <a:off x="1325800" y="257585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5" name="Google Shape;35;p4"/>
          <p:cNvSpPr txBox="1">
            <a:spLocks noGrp="1"/>
          </p:cNvSpPr>
          <p:nvPr>
            <p:ph type="subTitle" idx="4"/>
          </p:nvPr>
        </p:nvSpPr>
        <p:spPr>
          <a:xfrm>
            <a:off x="1325800" y="32195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6" name="Google Shape;36;p4"/>
          <p:cNvSpPr txBox="1">
            <a:spLocks noGrp="1"/>
          </p:cNvSpPr>
          <p:nvPr>
            <p:ph type="subTitle" idx="5"/>
          </p:nvPr>
        </p:nvSpPr>
        <p:spPr>
          <a:xfrm>
            <a:off x="1325800" y="38624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pic>
        <p:nvPicPr>
          <p:cNvPr id="37" name="Google Shape;37;p4"/>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38" name="Google Shape;38;p4"/>
          <p:cNvSpPr txBox="1">
            <a:spLocks noGrp="1"/>
          </p:cNvSpPr>
          <p:nvPr>
            <p:ph type="title" hasCustomPrompt="1"/>
          </p:nvPr>
        </p:nvSpPr>
        <p:spPr>
          <a:xfrm>
            <a:off x="681350" y="1932200"/>
            <a:ext cx="644700" cy="64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9" name="Google Shape;39;p4"/>
          <p:cNvSpPr txBox="1">
            <a:spLocks noGrp="1"/>
          </p:cNvSpPr>
          <p:nvPr>
            <p:ph type="title" idx="6" hasCustomPrompt="1"/>
          </p:nvPr>
        </p:nvSpPr>
        <p:spPr>
          <a:xfrm>
            <a:off x="681350" y="1285725"/>
            <a:ext cx="644700" cy="64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0" name="Google Shape;40;p4"/>
          <p:cNvSpPr txBox="1">
            <a:spLocks noGrp="1"/>
          </p:cNvSpPr>
          <p:nvPr>
            <p:ph type="title" idx="7" hasCustomPrompt="1"/>
          </p:nvPr>
        </p:nvSpPr>
        <p:spPr>
          <a:xfrm>
            <a:off x="681362" y="320945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1" name="Google Shape;41;p4"/>
          <p:cNvSpPr txBox="1">
            <a:spLocks noGrp="1"/>
          </p:cNvSpPr>
          <p:nvPr>
            <p:ph type="title" idx="8" hasCustomPrompt="1"/>
          </p:nvPr>
        </p:nvSpPr>
        <p:spPr>
          <a:xfrm>
            <a:off x="681362" y="257585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2" name="Google Shape;42;p4"/>
          <p:cNvSpPr txBox="1">
            <a:spLocks noGrp="1"/>
          </p:cNvSpPr>
          <p:nvPr>
            <p:ph type="title" idx="9" hasCustomPrompt="1"/>
          </p:nvPr>
        </p:nvSpPr>
        <p:spPr>
          <a:xfrm>
            <a:off x="681362" y="386240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44" name="Google Shape;44;p4"/>
          <p:cNvSpPr txBox="1">
            <a:spLocks noGrp="1"/>
          </p:cNvSpPr>
          <p:nvPr>
            <p:ph type="title" idx="13"/>
          </p:nvPr>
        </p:nvSpPr>
        <p:spPr>
          <a:xfrm>
            <a:off x="676650" y="642675"/>
            <a:ext cx="3240300" cy="633600"/>
          </a:xfrm>
          <a:prstGeom prst="rect">
            <a:avLst/>
          </a:prstGeom>
        </p:spPr>
        <p:txBody>
          <a:bodyPr spcFirstLastPara="1" wrap="square" lIns="0" tIns="0" rIns="0"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 Light">
  <p:cSld name="CUSTOM_4_1_2_1">
    <p:bg>
      <p:bgPr>
        <a:solidFill>
          <a:schemeClr val="lt2"/>
        </a:solidFill>
        <a:effectLst/>
      </p:bgPr>
    </p:bg>
    <p:spTree>
      <p:nvGrpSpPr>
        <p:cNvPr id="1" name="Shape 277"/>
        <p:cNvGrpSpPr/>
        <p:nvPr/>
      </p:nvGrpSpPr>
      <p:grpSpPr>
        <a:xfrm>
          <a:off x="0" y="0"/>
          <a:ext cx="0" cy="0"/>
          <a:chOff x="0" y="0"/>
          <a:chExt cx="0" cy="0"/>
        </a:xfrm>
      </p:grpSpPr>
      <p:sp>
        <p:nvSpPr>
          <p:cNvPr id="278" name="Google Shape;278;p31"/>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sp>
        <p:nvSpPr>
          <p:cNvPr id="279" name="Google Shape;279;p31"/>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280" name="Google Shape;280;p31"/>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282" name="Google Shape;282;p31"/>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w/ Two Column + Sub-head">
  <p:cSld name="CUSTOM_4_1_1">
    <p:bg>
      <p:bgPr>
        <a:solidFill>
          <a:schemeClr val="dk1"/>
        </a:solidFill>
        <a:effectLst/>
      </p:bgPr>
    </p:bg>
    <p:spTree>
      <p:nvGrpSpPr>
        <p:cNvPr id="1" name="Shape 283"/>
        <p:cNvGrpSpPr/>
        <p:nvPr/>
      </p:nvGrpSpPr>
      <p:grpSpPr>
        <a:xfrm>
          <a:off x="0" y="0"/>
          <a:ext cx="0" cy="0"/>
          <a:chOff x="0" y="0"/>
          <a:chExt cx="0" cy="0"/>
        </a:xfrm>
      </p:grpSpPr>
      <p:sp>
        <p:nvSpPr>
          <p:cNvPr id="284" name="Google Shape;284;p3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85" name="Google Shape;285;p32"/>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400"/>
              <a:buNone/>
              <a:defRPr sz="2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6" name="Google Shape;286;p32"/>
          <p:cNvSpPr txBox="1">
            <a:spLocks noGrp="1"/>
          </p:cNvSpPr>
          <p:nvPr>
            <p:ph type="body" idx="2"/>
          </p:nvPr>
        </p:nvSpPr>
        <p:spPr>
          <a:xfrm>
            <a:off x="676675" y="2571750"/>
            <a:ext cx="3895200" cy="19176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287" name="Google Shape;287;p32"/>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8" name="Google Shape;288;p3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289" name="Google Shape;289;p32"/>
          <p:cNvSpPr txBox="1">
            <a:spLocks noGrp="1"/>
          </p:cNvSpPr>
          <p:nvPr>
            <p:ph type="body" idx="3"/>
          </p:nvPr>
        </p:nvSpPr>
        <p:spPr>
          <a:xfrm>
            <a:off x="4572075" y="2571750"/>
            <a:ext cx="3895200" cy="19176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290" name="Google Shape;290;p32"/>
          <p:cNvSpPr txBox="1">
            <a:spLocks noGrp="1"/>
          </p:cNvSpPr>
          <p:nvPr>
            <p:ph type="subTitle" idx="4"/>
          </p:nvPr>
        </p:nvSpPr>
        <p:spPr>
          <a:xfrm>
            <a:off x="676575" y="1929375"/>
            <a:ext cx="3895500" cy="642300"/>
          </a:xfrm>
          <a:prstGeom prst="rect">
            <a:avLst/>
          </a:prstGeom>
        </p:spPr>
        <p:txBody>
          <a:bodyPr spcFirstLastPara="1" wrap="square" lIns="0" tIns="0" rIns="320025" bIns="0" anchor="b" anchorCtr="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291" name="Google Shape;291;p32"/>
          <p:cNvSpPr txBox="1">
            <a:spLocks noGrp="1"/>
          </p:cNvSpPr>
          <p:nvPr>
            <p:ph type="subTitle" idx="5"/>
          </p:nvPr>
        </p:nvSpPr>
        <p:spPr>
          <a:xfrm>
            <a:off x="4562275" y="1929375"/>
            <a:ext cx="38955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292" name="Google Shape;292;p3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w/ Two Column + Sub-head - Light">
  <p:cSld name="CUSTOM_4_1_1_2">
    <p:bg>
      <p:bgPr>
        <a:solidFill>
          <a:schemeClr val="lt2"/>
        </a:solidFill>
        <a:effectLst/>
      </p:bgPr>
    </p:bg>
    <p:spTree>
      <p:nvGrpSpPr>
        <p:cNvPr id="1" name="Shape 293"/>
        <p:cNvGrpSpPr/>
        <p:nvPr/>
      </p:nvGrpSpPr>
      <p:grpSpPr>
        <a:xfrm>
          <a:off x="0" y="0"/>
          <a:ext cx="0" cy="0"/>
          <a:chOff x="0" y="0"/>
          <a:chExt cx="0" cy="0"/>
        </a:xfrm>
      </p:grpSpPr>
      <p:sp>
        <p:nvSpPr>
          <p:cNvPr id="294" name="Google Shape;294;p33"/>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95" name="Google Shape;295;p33"/>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6" name="Google Shape;296;p33"/>
          <p:cNvSpPr txBox="1">
            <a:spLocks noGrp="1"/>
          </p:cNvSpPr>
          <p:nvPr>
            <p:ph type="body" idx="2"/>
          </p:nvPr>
        </p:nvSpPr>
        <p:spPr>
          <a:xfrm>
            <a:off x="676675" y="2571750"/>
            <a:ext cx="3895200" cy="19176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297" name="Google Shape;297;p33"/>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8" name="Google Shape;298;p33"/>
          <p:cNvSpPr txBox="1">
            <a:spLocks noGrp="1"/>
          </p:cNvSpPr>
          <p:nvPr>
            <p:ph type="body" idx="3"/>
          </p:nvPr>
        </p:nvSpPr>
        <p:spPr>
          <a:xfrm>
            <a:off x="4572075" y="2571750"/>
            <a:ext cx="3895200" cy="19176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17500" rtl="0">
              <a:lnSpc>
                <a:spcPct val="114000"/>
              </a:lnSpc>
              <a:spcBef>
                <a:spcPts val="500"/>
              </a:spcBef>
              <a:spcAft>
                <a:spcPts val="0"/>
              </a:spcAft>
              <a:buSzPts val="1400"/>
              <a:buChar char="■"/>
              <a:defRPr/>
            </a:lvl4pPr>
            <a:lvl5pPr marL="2286000" lvl="4" indent="-317500" rtl="0">
              <a:lnSpc>
                <a:spcPct val="114000"/>
              </a:lnSpc>
              <a:spcBef>
                <a:spcPts val="500"/>
              </a:spcBef>
              <a:spcAft>
                <a:spcPts val="0"/>
              </a:spcAft>
              <a:buSzPts val="1400"/>
              <a:buChar char="○"/>
              <a:defRPr/>
            </a:lvl5pPr>
            <a:lvl6pPr marL="2743200" lvl="5" indent="-317500" rtl="0">
              <a:lnSpc>
                <a:spcPct val="114000"/>
              </a:lnSpc>
              <a:spcBef>
                <a:spcPts val="500"/>
              </a:spcBef>
              <a:spcAft>
                <a:spcPts val="0"/>
              </a:spcAft>
              <a:buSzPts val="1400"/>
              <a:buChar char="■"/>
              <a:defRPr/>
            </a:lvl6pPr>
            <a:lvl7pPr marL="3200400" lvl="6" indent="-317500" rtl="0">
              <a:lnSpc>
                <a:spcPct val="114000"/>
              </a:lnSpc>
              <a:spcBef>
                <a:spcPts val="500"/>
              </a:spcBef>
              <a:spcAft>
                <a:spcPts val="0"/>
              </a:spcAft>
              <a:buSzPts val="1400"/>
              <a:buChar char="●"/>
              <a:defRPr/>
            </a:lvl7pPr>
            <a:lvl8pPr marL="3657600" lvl="7" indent="-317500" rtl="0">
              <a:lnSpc>
                <a:spcPct val="114000"/>
              </a:lnSpc>
              <a:spcBef>
                <a:spcPts val="500"/>
              </a:spcBef>
              <a:spcAft>
                <a:spcPts val="0"/>
              </a:spcAft>
              <a:buSzPts val="1400"/>
              <a:buChar char="○"/>
              <a:defRPr/>
            </a:lvl8pPr>
            <a:lvl9pPr marL="4114800" lvl="8" indent="-317500" rtl="0">
              <a:lnSpc>
                <a:spcPct val="114000"/>
              </a:lnSpc>
              <a:spcBef>
                <a:spcPts val="500"/>
              </a:spcBef>
              <a:spcAft>
                <a:spcPts val="500"/>
              </a:spcAft>
              <a:buSzPts val="1400"/>
              <a:buChar char="■"/>
              <a:defRPr/>
            </a:lvl9pPr>
          </a:lstStyle>
          <a:p>
            <a:endParaRPr/>
          </a:p>
        </p:txBody>
      </p:sp>
      <p:sp>
        <p:nvSpPr>
          <p:cNvPr id="299" name="Google Shape;299;p33"/>
          <p:cNvSpPr txBox="1">
            <a:spLocks noGrp="1"/>
          </p:cNvSpPr>
          <p:nvPr>
            <p:ph type="subTitle" idx="4"/>
          </p:nvPr>
        </p:nvSpPr>
        <p:spPr>
          <a:xfrm>
            <a:off x="676575" y="1929375"/>
            <a:ext cx="3895500" cy="642300"/>
          </a:xfrm>
          <a:prstGeom prst="rect">
            <a:avLst/>
          </a:prstGeom>
        </p:spPr>
        <p:txBody>
          <a:bodyPr spcFirstLastPara="1" wrap="square" lIns="0" tIns="0" rIns="320025" bIns="0" anchor="b" anchorCtr="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300" name="Google Shape;300;p33"/>
          <p:cNvSpPr txBox="1">
            <a:spLocks noGrp="1"/>
          </p:cNvSpPr>
          <p:nvPr>
            <p:ph type="subTitle" idx="5"/>
          </p:nvPr>
        </p:nvSpPr>
        <p:spPr>
          <a:xfrm>
            <a:off x="4562275" y="1929375"/>
            <a:ext cx="38955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301" name="Google Shape;301;p3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02" name="Google Shape;302;p33"/>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w/ Two Column + Icon Headers">
  <p:cSld name="CUSTOM_4_1_1_1">
    <p:bg>
      <p:bgPr>
        <a:solidFill>
          <a:schemeClr val="dk1"/>
        </a:solidFill>
        <a:effectLst/>
      </p:bgPr>
    </p:bg>
    <p:spTree>
      <p:nvGrpSpPr>
        <p:cNvPr id="1" name="Shape 303"/>
        <p:cNvGrpSpPr/>
        <p:nvPr/>
      </p:nvGrpSpPr>
      <p:grpSpPr>
        <a:xfrm>
          <a:off x="0" y="0"/>
          <a:ext cx="0" cy="0"/>
          <a:chOff x="0" y="0"/>
          <a:chExt cx="0" cy="0"/>
        </a:xfrm>
      </p:grpSpPr>
      <p:sp>
        <p:nvSpPr>
          <p:cNvPr id="304" name="Google Shape;304;p3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05" name="Google Shape;305;p34"/>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6" name="Google Shape;306;p34"/>
          <p:cNvSpPr txBox="1">
            <a:spLocks noGrp="1"/>
          </p:cNvSpPr>
          <p:nvPr>
            <p:ph type="body" idx="2"/>
          </p:nvPr>
        </p:nvSpPr>
        <p:spPr>
          <a:xfrm>
            <a:off x="6766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07" name="Google Shape;307;p34"/>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8" name="Google Shape;308;p34"/>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09" name="Google Shape;309;p34"/>
          <p:cNvSpPr txBox="1">
            <a:spLocks noGrp="1"/>
          </p:cNvSpPr>
          <p:nvPr>
            <p:ph type="body" idx="3"/>
          </p:nvPr>
        </p:nvSpPr>
        <p:spPr>
          <a:xfrm>
            <a:off x="45720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10" name="Google Shape;310;p34"/>
          <p:cNvSpPr txBox="1">
            <a:spLocks noGrp="1"/>
          </p:cNvSpPr>
          <p:nvPr>
            <p:ph type="subTitle" idx="4"/>
          </p:nvPr>
        </p:nvSpPr>
        <p:spPr>
          <a:xfrm>
            <a:off x="6765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311" name="Google Shape;311;p34"/>
          <p:cNvSpPr txBox="1">
            <a:spLocks noGrp="1"/>
          </p:cNvSpPr>
          <p:nvPr>
            <p:ph type="subTitle" idx="5"/>
          </p:nvPr>
        </p:nvSpPr>
        <p:spPr>
          <a:xfrm>
            <a:off x="45622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312" name="Google Shape;312;p3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w/ Two Column + Icon Headers - Light">
  <p:cSld name="CUSTOM_4_1_1_1_2">
    <p:bg>
      <p:bgPr>
        <a:solidFill>
          <a:schemeClr val="lt2"/>
        </a:solidFill>
        <a:effectLst/>
      </p:bgPr>
    </p:bg>
    <p:spTree>
      <p:nvGrpSpPr>
        <p:cNvPr id="1" name="Shape 313"/>
        <p:cNvGrpSpPr/>
        <p:nvPr/>
      </p:nvGrpSpPr>
      <p:grpSpPr>
        <a:xfrm>
          <a:off x="0" y="0"/>
          <a:ext cx="0" cy="0"/>
          <a:chOff x="0" y="0"/>
          <a:chExt cx="0" cy="0"/>
        </a:xfrm>
      </p:grpSpPr>
      <p:sp>
        <p:nvSpPr>
          <p:cNvPr id="314" name="Google Shape;314;p35"/>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15" name="Google Shape;315;p35"/>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6" name="Google Shape;316;p35"/>
          <p:cNvSpPr txBox="1">
            <a:spLocks noGrp="1"/>
          </p:cNvSpPr>
          <p:nvPr>
            <p:ph type="body" idx="2"/>
          </p:nvPr>
        </p:nvSpPr>
        <p:spPr>
          <a:xfrm>
            <a:off x="6766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317" name="Google Shape;317;p35"/>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8" name="Google Shape;318;p35"/>
          <p:cNvSpPr txBox="1">
            <a:spLocks noGrp="1"/>
          </p:cNvSpPr>
          <p:nvPr>
            <p:ph type="body" idx="3"/>
          </p:nvPr>
        </p:nvSpPr>
        <p:spPr>
          <a:xfrm>
            <a:off x="45720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319" name="Google Shape;319;p35"/>
          <p:cNvSpPr txBox="1">
            <a:spLocks noGrp="1"/>
          </p:cNvSpPr>
          <p:nvPr>
            <p:ph type="subTitle" idx="4"/>
          </p:nvPr>
        </p:nvSpPr>
        <p:spPr>
          <a:xfrm>
            <a:off x="6765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320" name="Google Shape;320;p35"/>
          <p:cNvSpPr txBox="1">
            <a:spLocks noGrp="1"/>
          </p:cNvSpPr>
          <p:nvPr>
            <p:ph type="subTitle" idx="5"/>
          </p:nvPr>
        </p:nvSpPr>
        <p:spPr>
          <a:xfrm>
            <a:off x="45622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321" name="Google Shape;321;p3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22" name="Google Shape;322;p35"/>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w/ Three Column + Icon Headers">
  <p:cSld name="CUSTOM_4_1_1_1_1">
    <p:bg>
      <p:bgPr>
        <a:solidFill>
          <a:schemeClr val="dk1"/>
        </a:solidFill>
        <a:effectLst/>
      </p:bgPr>
    </p:bg>
    <p:spTree>
      <p:nvGrpSpPr>
        <p:cNvPr id="1" name="Shape 323"/>
        <p:cNvGrpSpPr/>
        <p:nvPr/>
      </p:nvGrpSpPr>
      <p:grpSpPr>
        <a:xfrm>
          <a:off x="0" y="0"/>
          <a:ext cx="0" cy="0"/>
          <a:chOff x="0" y="0"/>
          <a:chExt cx="0" cy="0"/>
        </a:xfrm>
      </p:grpSpPr>
      <p:sp>
        <p:nvSpPr>
          <p:cNvPr id="324" name="Google Shape;324;p36"/>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25" name="Google Shape;325;p36"/>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6" name="Google Shape;326;p36"/>
          <p:cNvSpPr txBox="1">
            <a:spLocks noGrp="1"/>
          </p:cNvSpPr>
          <p:nvPr>
            <p:ph type="body" idx="2"/>
          </p:nvPr>
        </p:nvSpPr>
        <p:spPr>
          <a:xfrm>
            <a:off x="676675" y="2571750"/>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27" name="Google Shape;327;p36"/>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8" name="Google Shape;328;p36"/>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29" name="Google Shape;329;p36"/>
          <p:cNvSpPr txBox="1">
            <a:spLocks noGrp="1"/>
          </p:cNvSpPr>
          <p:nvPr>
            <p:ph type="subTitle" idx="3"/>
          </p:nvPr>
        </p:nvSpPr>
        <p:spPr>
          <a:xfrm>
            <a:off x="676575" y="19293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330" name="Google Shape;330;p36"/>
          <p:cNvSpPr txBox="1">
            <a:spLocks noGrp="1"/>
          </p:cNvSpPr>
          <p:nvPr>
            <p:ph type="body" idx="4"/>
          </p:nvPr>
        </p:nvSpPr>
        <p:spPr>
          <a:xfrm>
            <a:off x="3438200"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31" name="Google Shape;331;p36"/>
          <p:cNvSpPr txBox="1">
            <a:spLocks noGrp="1"/>
          </p:cNvSpPr>
          <p:nvPr>
            <p:ph type="subTitle" idx="5"/>
          </p:nvPr>
        </p:nvSpPr>
        <p:spPr>
          <a:xfrm>
            <a:off x="3438100"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332" name="Google Shape;332;p36"/>
          <p:cNvSpPr txBox="1">
            <a:spLocks noGrp="1"/>
          </p:cNvSpPr>
          <p:nvPr>
            <p:ph type="body" idx="6"/>
          </p:nvPr>
        </p:nvSpPr>
        <p:spPr>
          <a:xfrm>
            <a:off x="6199825"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33" name="Google Shape;333;p36"/>
          <p:cNvSpPr txBox="1">
            <a:spLocks noGrp="1"/>
          </p:cNvSpPr>
          <p:nvPr>
            <p:ph type="subTitle" idx="7"/>
          </p:nvPr>
        </p:nvSpPr>
        <p:spPr>
          <a:xfrm>
            <a:off x="6199725"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334" name="Google Shape;334;p3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w/ Three Column + Icon Headers - Light">
  <p:cSld name="CUSTOM_4_1_1_1_1_2">
    <p:bg>
      <p:bgPr>
        <a:solidFill>
          <a:schemeClr val="lt2"/>
        </a:solidFill>
        <a:effectLst/>
      </p:bgPr>
    </p:bg>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37" name="Google Shape;337;p37"/>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8" name="Google Shape;338;p37"/>
          <p:cNvSpPr txBox="1">
            <a:spLocks noGrp="1"/>
          </p:cNvSpPr>
          <p:nvPr>
            <p:ph type="body" idx="2"/>
          </p:nvPr>
        </p:nvSpPr>
        <p:spPr>
          <a:xfrm>
            <a:off x="676675" y="2571750"/>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339" name="Google Shape;339;p37"/>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0" name="Google Shape;340;p37"/>
          <p:cNvSpPr txBox="1">
            <a:spLocks noGrp="1"/>
          </p:cNvSpPr>
          <p:nvPr>
            <p:ph type="subTitle" idx="3"/>
          </p:nvPr>
        </p:nvSpPr>
        <p:spPr>
          <a:xfrm>
            <a:off x="676575" y="19293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341" name="Google Shape;341;p37"/>
          <p:cNvSpPr txBox="1">
            <a:spLocks noGrp="1"/>
          </p:cNvSpPr>
          <p:nvPr>
            <p:ph type="body" idx="4"/>
          </p:nvPr>
        </p:nvSpPr>
        <p:spPr>
          <a:xfrm>
            <a:off x="3438200"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342" name="Google Shape;342;p37"/>
          <p:cNvSpPr txBox="1">
            <a:spLocks noGrp="1"/>
          </p:cNvSpPr>
          <p:nvPr>
            <p:ph type="subTitle" idx="5"/>
          </p:nvPr>
        </p:nvSpPr>
        <p:spPr>
          <a:xfrm>
            <a:off x="3438100"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343" name="Google Shape;343;p37"/>
          <p:cNvSpPr txBox="1">
            <a:spLocks noGrp="1"/>
          </p:cNvSpPr>
          <p:nvPr>
            <p:ph type="body" idx="6"/>
          </p:nvPr>
        </p:nvSpPr>
        <p:spPr>
          <a:xfrm>
            <a:off x="6199825"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344" name="Google Shape;344;p37"/>
          <p:cNvSpPr txBox="1">
            <a:spLocks noGrp="1"/>
          </p:cNvSpPr>
          <p:nvPr>
            <p:ph type="subTitle" idx="7"/>
          </p:nvPr>
        </p:nvSpPr>
        <p:spPr>
          <a:xfrm>
            <a:off x="6199725"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400"/>
              <a:buNone/>
              <a:defRPr b="1">
                <a:solidFill>
                  <a:schemeClr val="accent2"/>
                </a:solidFill>
              </a:defRPr>
            </a:lvl4pPr>
            <a:lvl5pPr lvl="4" algn="ctr" rtl="0">
              <a:spcBef>
                <a:spcPts val="0"/>
              </a:spcBef>
              <a:spcAft>
                <a:spcPts val="0"/>
              </a:spcAft>
              <a:buClr>
                <a:schemeClr val="accent2"/>
              </a:buClr>
              <a:buSzPts val="1400"/>
              <a:buNone/>
              <a:defRPr b="1">
                <a:solidFill>
                  <a:schemeClr val="accent2"/>
                </a:solidFill>
              </a:defRPr>
            </a:lvl5pPr>
            <a:lvl6pPr lvl="5" algn="ctr" rtl="0">
              <a:spcBef>
                <a:spcPts val="0"/>
              </a:spcBef>
              <a:spcAft>
                <a:spcPts val="0"/>
              </a:spcAft>
              <a:buClr>
                <a:schemeClr val="accent2"/>
              </a:buClr>
              <a:buSzPts val="1400"/>
              <a:buNone/>
              <a:defRPr b="1">
                <a:solidFill>
                  <a:schemeClr val="accent2"/>
                </a:solidFill>
              </a:defRPr>
            </a:lvl6pPr>
            <a:lvl7pPr lvl="6" algn="ctr" rtl="0">
              <a:spcBef>
                <a:spcPts val="0"/>
              </a:spcBef>
              <a:spcAft>
                <a:spcPts val="0"/>
              </a:spcAft>
              <a:buClr>
                <a:schemeClr val="accent2"/>
              </a:buClr>
              <a:buSzPts val="1400"/>
              <a:buNone/>
              <a:defRPr b="1">
                <a:solidFill>
                  <a:schemeClr val="accent2"/>
                </a:solidFill>
              </a:defRPr>
            </a:lvl7pPr>
            <a:lvl8pPr lvl="7" algn="ctr" rtl="0">
              <a:spcBef>
                <a:spcPts val="0"/>
              </a:spcBef>
              <a:spcAft>
                <a:spcPts val="0"/>
              </a:spcAft>
              <a:buClr>
                <a:schemeClr val="accent2"/>
              </a:buClr>
              <a:buSzPts val="1400"/>
              <a:buNone/>
              <a:defRPr b="1">
                <a:solidFill>
                  <a:schemeClr val="accent2"/>
                </a:solidFill>
              </a:defRPr>
            </a:lvl8pPr>
            <a:lvl9pPr lvl="8" algn="ctr" rtl="0">
              <a:spcBef>
                <a:spcPts val="0"/>
              </a:spcBef>
              <a:spcAft>
                <a:spcPts val="0"/>
              </a:spcAft>
              <a:buClr>
                <a:schemeClr val="accent2"/>
              </a:buClr>
              <a:buSzPts val="1400"/>
              <a:buNone/>
              <a:defRPr b="1">
                <a:solidFill>
                  <a:schemeClr val="accent2"/>
                </a:solidFill>
              </a:defRPr>
            </a:lvl9pPr>
          </a:lstStyle>
          <a:p>
            <a:endParaRPr/>
          </a:p>
        </p:txBody>
      </p:sp>
      <p:sp>
        <p:nvSpPr>
          <p:cNvPr id="345" name="Google Shape;345;p3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46" name="Google Shape;346;p37"/>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lumn - Three Features">
  <p:cSld name="CUSTOM_4_1_1_1_1_1">
    <p:bg>
      <p:bgPr>
        <a:solidFill>
          <a:schemeClr val="dk1"/>
        </a:solidFill>
        <a:effectLst/>
      </p:bgPr>
    </p:bg>
    <p:spTree>
      <p:nvGrpSpPr>
        <p:cNvPr id="1" name="Shape 347"/>
        <p:cNvGrpSpPr/>
        <p:nvPr/>
      </p:nvGrpSpPr>
      <p:grpSpPr>
        <a:xfrm>
          <a:off x="0" y="0"/>
          <a:ext cx="0" cy="0"/>
          <a:chOff x="0" y="0"/>
          <a:chExt cx="0" cy="0"/>
        </a:xfrm>
      </p:grpSpPr>
      <p:pic>
        <p:nvPicPr>
          <p:cNvPr id="348" name="Google Shape;348;p3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49" name="Google Shape;349;p38"/>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50" name="Google Shape;350;p38"/>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351" name="Google Shape;351;p38"/>
          <p:cNvSpPr/>
          <p:nvPr/>
        </p:nvSpPr>
        <p:spPr>
          <a:xfrm>
            <a:off x="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8"/>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53" name="Google Shape;353;p38"/>
          <p:cNvSpPr/>
          <p:nvPr/>
        </p:nvSpPr>
        <p:spPr>
          <a:xfrm>
            <a:off x="676650" y="3791000"/>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4" name="Google Shape;354;p38"/>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55" name="Google Shape;355;p38"/>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356" name="Google Shape;356;p38"/>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57" name="Google Shape;357;p38"/>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358" name="Google Shape;358;p3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lumn - Three Features - Light">
  <p:cSld name="CUSTOM_4_1_1_1_1_1_3">
    <p:bg>
      <p:bgPr>
        <a:solidFill>
          <a:schemeClr val="accent6"/>
        </a:solidFill>
        <a:effectLst/>
      </p:bgPr>
    </p:bg>
    <p:spTree>
      <p:nvGrpSpPr>
        <p:cNvPr id="1" name="Shape 359"/>
        <p:cNvGrpSpPr/>
        <p:nvPr/>
      </p:nvGrpSpPr>
      <p:grpSpPr>
        <a:xfrm>
          <a:off x="0" y="0"/>
          <a:ext cx="0" cy="0"/>
          <a:chOff x="0" y="0"/>
          <a:chExt cx="0" cy="0"/>
        </a:xfrm>
      </p:grpSpPr>
      <p:sp>
        <p:nvSpPr>
          <p:cNvPr id="360" name="Google Shape;360;p39"/>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361" name="Google Shape;361;p39"/>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362" name="Google Shape;362;p39"/>
          <p:cNvSpPr/>
          <p:nvPr/>
        </p:nvSpPr>
        <p:spPr>
          <a:xfrm>
            <a:off x="9675" y="10225"/>
            <a:ext cx="4562400" cy="5133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9"/>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64" name="Google Shape;364;p39"/>
          <p:cNvSpPr/>
          <p:nvPr/>
        </p:nvSpPr>
        <p:spPr>
          <a:xfrm>
            <a:off x="676650" y="3791000"/>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5" name="Google Shape;365;p39"/>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366" name="Google Shape;366;p39"/>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367" name="Google Shape;367;p39"/>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368" name="Google Shape;368;p39"/>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369" name="Google Shape;369;p3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70" name="Google Shape;370;p39"/>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One Column Text">
  <p:cSld name="CUSTOM_4_1_1_1_1_1_4">
    <p:bg>
      <p:bgPr>
        <a:solidFill>
          <a:schemeClr val="lt2"/>
        </a:solidFill>
        <a:effectLst/>
      </p:bgPr>
    </p:bg>
    <p:spTree>
      <p:nvGrpSpPr>
        <p:cNvPr id="1" name="Shape 371"/>
        <p:cNvGrpSpPr/>
        <p:nvPr/>
      </p:nvGrpSpPr>
      <p:grpSpPr>
        <a:xfrm>
          <a:off x="0" y="0"/>
          <a:ext cx="0" cy="0"/>
          <a:chOff x="0" y="0"/>
          <a:chExt cx="0" cy="0"/>
        </a:xfrm>
      </p:grpSpPr>
      <p:sp>
        <p:nvSpPr>
          <p:cNvPr id="372" name="Google Shape;372;p40"/>
          <p:cNvSpPr/>
          <p:nvPr/>
        </p:nvSpPr>
        <p:spPr>
          <a:xfrm>
            <a:off x="1975100" y="25"/>
            <a:ext cx="71688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3" name="Google Shape;373;p4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74" name="Google Shape;374;p40"/>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75" name="Google Shape;375;p40"/>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76" name="Google Shape;376;p4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377" name="Google Shape;377;p40"/>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B">
  <p:cSld name="CUSTOM_1">
    <p:bg>
      <p:bgPr>
        <a:solidFill>
          <a:schemeClr val="lt2"/>
        </a:solidFill>
        <a:effectLst/>
      </p:bgPr>
    </p:bg>
    <p:spTree>
      <p:nvGrpSpPr>
        <p:cNvPr id="1" name="Shape 45"/>
        <p:cNvGrpSpPr/>
        <p:nvPr/>
      </p:nvGrpSpPr>
      <p:grpSpPr>
        <a:xfrm>
          <a:off x="0" y="0"/>
          <a:ext cx="0" cy="0"/>
          <a:chOff x="0" y="0"/>
          <a:chExt cx="0" cy="0"/>
        </a:xfrm>
      </p:grpSpPr>
      <p:sp>
        <p:nvSpPr>
          <p:cNvPr id="46" name="Google Shape;46;p5"/>
          <p:cNvSpPr/>
          <p:nvPr/>
        </p:nvSpPr>
        <p:spPr>
          <a:xfrm>
            <a:off x="0" y="0"/>
            <a:ext cx="3273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7" name="Google Shape;47;p5"/>
          <p:cNvSpPr/>
          <p:nvPr/>
        </p:nvSpPr>
        <p:spPr>
          <a:xfrm>
            <a:off x="0" y="-75"/>
            <a:ext cx="31221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676650" y="1289300"/>
            <a:ext cx="6447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txBox="1">
            <a:spLocks noGrp="1"/>
          </p:cNvSpPr>
          <p:nvPr>
            <p:ph type="subTitle" idx="1"/>
          </p:nvPr>
        </p:nvSpPr>
        <p:spPr>
          <a:xfrm>
            <a:off x="676800" y="1289300"/>
            <a:ext cx="1298400" cy="1286400"/>
          </a:xfrm>
          <a:prstGeom prst="rect">
            <a:avLst/>
          </a:prstGeom>
        </p:spPr>
        <p:txBody>
          <a:bodyPr spcFirstLastPara="1" wrap="square" lIns="0" tIns="91425" rIns="0" bIns="0" anchor="t" anchorCtr="0">
            <a:noAutofit/>
          </a:bodyPr>
          <a:lstStyle>
            <a:lvl1pPr lvl="0" rtl="0">
              <a:lnSpc>
                <a:spcPct val="100000"/>
              </a:lnSpc>
              <a:spcBef>
                <a:spcPts val="0"/>
              </a:spcBef>
              <a:spcAft>
                <a:spcPts val="0"/>
              </a:spcAft>
              <a:buClr>
                <a:schemeClr val="lt1"/>
              </a:buClr>
              <a:buSzPts val="1100"/>
              <a:buNone/>
              <a:defRPr sz="1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50" name="Google Shape;50;p5"/>
          <p:cNvSpPr txBox="1">
            <a:spLocks noGrp="1"/>
          </p:cNvSpPr>
          <p:nvPr>
            <p:ph type="title"/>
          </p:nvPr>
        </p:nvSpPr>
        <p:spPr>
          <a:xfrm>
            <a:off x="676800" y="653450"/>
            <a:ext cx="1298400" cy="642900"/>
          </a:xfrm>
          <a:prstGeom prst="rect">
            <a:avLst/>
          </a:prstGeom>
        </p:spPr>
        <p:txBody>
          <a:bodyPr spcFirstLastPara="1" wrap="square" lIns="0" tIns="0" rIns="0"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51" name="Google Shape;51;p5"/>
          <p:cNvSpPr txBox="1">
            <a:spLocks noGrp="1"/>
          </p:cNvSpPr>
          <p:nvPr>
            <p:ph type="subTitle" idx="2"/>
          </p:nvPr>
        </p:nvSpPr>
        <p:spPr>
          <a:xfrm>
            <a:off x="3273600" y="653450"/>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52" name="Google Shape;52;p5"/>
          <p:cNvSpPr txBox="1">
            <a:spLocks noGrp="1"/>
          </p:cNvSpPr>
          <p:nvPr>
            <p:ph type="body" idx="3"/>
          </p:nvPr>
        </p:nvSpPr>
        <p:spPr>
          <a:xfrm>
            <a:off x="3273600" y="973550"/>
            <a:ext cx="5193900" cy="320100"/>
          </a:xfrm>
          <a:prstGeom prst="rect">
            <a:avLst/>
          </a:prstGeom>
          <a:noFill/>
          <a:ln>
            <a:noFill/>
          </a:ln>
        </p:spPr>
        <p:txBody>
          <a:bodyPr spcFirstLastPara="1" wrap="square" lIns="320025" tIns="91425" rIns="320025" bIns="0" anchor="t" anchorCtr="0">
            <a:noAutofit/>
          </a:bodyPr>
          <a:lstStyle>
            <a:lvl1pPr marL="457200" lvl="0" indent="-298450">
              <a:spcBef>
                <a:spcPts val="0"/>
              </a:spcBef>
              <a:spcAft>
                <a:spcPts val="0"/>
              </a:spcAft>
              <a:buSzPts val="1100"/>
              <a:buChar char="●"/>
              <a:defRPr sz="1100"/>
            </a:lvl1pPr>
            <a:lvl2pPr marL="914400" lvl="1" indent="-266700">
              <a:spcBef>
                <a:spcPts val="1600"/>
              </a:spcBef>
              <a:spcAft>
                <a:spcPts val="0"/>
              </a:spcAft>
              <a:buSzPts val="600"/>
              <a:buChar char="○"/>
              <a:defRPr sz="600"/>
            </a:lvl2pPr>
            <a:lvl3pPr marL="1371600" lvl="2" indent="-266700">
              <a:spcBef>
                <a:spcPts val="1600"/>
              </a:spcBef>
              <a:spcAft>
                <a:spcPts val="0"/>
              </a:spcAft>
              <a:buSzPts val="600"/>
              <a:buChar char="■"/>
              <a:defRPr sz="600"/>
            </a:lvl3pPr>
            <a:lvl4pPr marL="1828800" lvl="3" indent="-266700">
              <a:spcBef>
                <a:spcPts val="1600"/>
              </a:spcBef>
              <a:spcAft>
                <a:spcPts val="0"/>
              </a:spcAft>
              <a:buSzPts val="600"/>
              <a:buChar char="●"/>
              <a:defRPr sz="600"/>
            </a:lvl4pPr>
            <a:lvl5pPr marL="2286000" lvl="4" indent="-266700">
              <a:spcBef>
                <a:spcPts val="1600"/>
              </a:spcBef>
              <a:spcAft>
                <a:spcPts val="0"/>
              </a:spcAft>
              <a:buSzPts val="600"/>
              <a:buChar char="○"/>
              <a:defRPr sz="600"/>
            </a:lvl5pPr>
            <a:lvl6pPr marL="2743200" lvl="5" indent="-266700">
              <a:spcBef>
                <a:spcPts val="1600"/>
              </a:spcBef>
              <a:spcAft>
                <a:spcPts val="0"/>
              </a:spcAft>
              <a:buSzPts val="600"/>
              <a:buChar char="■"/>
              <a:defRPr sz="600"/>
            </a:lvl6pPr>
            <a:lvl7pPr marL="3200400" lvl="6" indent="-266700">
              <a:spcBef>
                <a:spcPts val="1600"/>
              </a:spcBef>
              <a:spcAft>
                <a:spcPts val="0"/>
              </a:spcAft>
              <a:buSzPts val="600"/>
              <a:buChar char="●"/>
              <a:defRPr sz="600"/>
            </a:lvl7pPr>
            <a:lvl8pPr marL="3657600" lvl="7" indent="-266700">
              <a:spcBef>
                <a:spcPts val="1600"/>
              </a:spcBef>
              <a:spcAft>
                <a:spcPts val="0"/>
              </a:spcAft>
              <a:buSzPts val="600"/>
              <a:buChar char="○"/>
              <a:defRPr sz="600"/>
            </a:lvl8pPr>
            <a:lvl9pPr marL="4114800" lvl="8" indent="-266700">
              <a:spcBef>
                <a:spcPts val="1600"/>
              </a:spcBef>
              <a:spcAft>
                <a:spcPts val="1600"/>
              </a:spcAft>
              <a:buSzPts val="600"/>
              <a:buChar char="■"/>
              <a:defRPr sz="600"/>
            </a:lvl9pPr>
          </a:lstStyle>
          <a:p>
            <a:endParaRPr/>
          </a:p>
        </p:txBody>
      </p:sp>
      <p:sp>
        <p:nvSpPr>
          <p:cNvPr id="53" name="Google Shape;53;p5"/>
          <p:cNvSpPr txBox="1">
            <a:spLocks noGrp="1"/>
          </p:cNvSpPr>
          <p:nvPr>
            <p:ph type="subTitle" idx="4"/>
          </p:nvPr>
        </p:nvSpPr>
        <p:spPr>
          <a:xfrm>
            <a:off x="3273500" y="1291413"/>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54" name="Google Shape;54;p5"/>
          <p:cNvSpPr txBox="1">
            <a:spLocks noGrp="1"/>
          </p:cNvSpPr>
          <p:nvPr>
            <p:ph type="body" idx="5"/>
          </p:nvPr>
        </p:nvSpPr>
        <p:spPr>
          <a:xfrm>
            <a:off x="3273500" y="1611513"/>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55" name="Google Shape;55;p5"/>
          <p:cNvSpPr txBox="1">
            <a:spLocks noGrp="1"/>
          </p:cNvSpPr>
          <p:nvPr>
            <p:ph type="subTitle" idx="6"/>
          </p:nvPr>
        </p:nvSpPr>
        <p:spPr>
          <a:xfrm>
            <a:off x="3273500" y="19293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56" name="Google Shape;56;p5"/>
          <p:cNvSpPr txBox="1">
            <a:spLocks noGrp="1"/>
          </p:cNvSpPr>
          <p:nvPr>
            <p:ph type="body" idx="7"/>
          </p:nvPr>
        </p:nvSpPr>
        <p:spPr>
          <a:xfrm>
            <a:off x="3273500" y="22494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57" name="Google Shape;57;p5"/>
          <p:cNvSpPr txBox="1">
            <a:spLocks noGrp="1"/>
          </p:cNvSpPr>
          <p:nvPr>
            <p:ph type="subTitle" idx="8"/>
          </p:nvPr>
        </p:nvSpPr>
        <p:spPr>
          <a:xfrm>
            <a:off x="3273600" y="25719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58" name="Google Shape;58;p5"/>
          <p:cNvSpPr txBox="1">
            <a:spLocks noGrp="1"/>
          </p:cNvSpPr>
          <p:nvPr>
            <p:ph type="body" idx="9"/>
          </p:nvPr>
        </p:nvSpPr>
        <p:spPr>
          <a:xfrm>
            <a:off x="3273600" y="28920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59" name="Google Shape;59;p5"/>
          <p:cNvSpPr txBox="1">
            <a:spLocks noGrp="1"/>
          </p:cNvSpPr>
          <p:nvPr>
            <p:ph type="subTitle" idx="13"/>
          </p:nvPr>
        </p:nvSpPr>
        <p:spPr>
          <a:xfrm>
            <a:off x="3273500" y="32145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0" name="Google Shape;60;p5"/>
          <p:cNvSpPr txBox="1">
            <a:spLocks noGrp="1"/>
          </p:cNvSpPr>
          <p:nvPr>
            <p:ph type="body" idx="14"/>
          </p:nvPr>
        </p:nvSpPr>
        <p:spPr>
          <a:xfrm>
            <a:off x="3273500" y="35346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61" name="Google Shape;61;p5"/>
          <p:cNvSpPr txBox="1">
            <a:spLocks noGrp="1"/>
          </p:cNvSpPr>
          <p:nvPr>
            <p:ph type="subTitle" idx="15"/>
          </p:nvPr>
        </p:nvSpPr>
        <p:spPr>
          <a:xfrm>
            <a:off x="3273500" y="3845500"/>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2" name="Google Shape;62;p5"/>
          <p:cNvSpPr txBox="1">
            <a:spLocks noGrp="1"/>
          </p:cNvSpPr>
          <p:nvPr>
            <p:ph type="body" idx="16"/>
          </p:nvPr>
        </p:nvSpPr>
        <p:spPr>
          <a:xfrm>
            <a:off x="3273500" y="4165600"/>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pic>
        <p:nvPicPr>
          <p:cNvPr id="63" name="Google Shape;63;p5"/>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64" name="Google Shape;64;p5"/>
          <p:cNvSpPr txBox="1">
            <a:spLocks noGrp="1"/>
          </p:cNvSpPr>
          <p:nvPr>
            <p:ph type="title" idx="17" hasCustomPrompt="1"/>
          </p:nvPr>
        </p:nvSpPr>
        <p:spPr>
          <a:xfrm>
            <a:off x="1977525" y="1281988"/>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5"/>
          <p:cNvSpPr txBox="1">
            <a:spLocks noGrp="1"/>
          </p:cNvSpPr>
          <p:nvPr>
            <p:ph type="title" idx="18" hasCustomPrompt="1"/>
          </p:nvPr>
        </p:nvSpPr>
        <p:spPr>
          <a:xfrm>
            <a:off x="1977525" y="653713"/>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6" name="Google Shape;66;p5"/>
          <p:cNvSpPr txBox="1">
            <a:spLocks noGrp="1"/>
          </p:cNvSpPr>
          <p:nvPr>
            <p:ph type="title" idx="19" hasCustomPrompt="1"/>
          </p:nvPr>
        </p:nvSpPr>
        <p:spPr>
          <a:xfrm>
            <a:off x="1977550" y="2564425"/>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7" name="Google Shape;67;p5"/>
          <p:cNvSpPr txBox="1">
            <a:spLocks noGrp="1"/>
          </p:cNvSpPr>
          <p:nvPr>
            <p:ph type="title" idx="20" hasCustomPrompt="1"/>
          </p:nvPr>
        </p:nvSpPr>
        <p:spPr>
          <a:xfrm>
            <a:off x="1977550" y="1936150"/>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5"/>
          <p:cNvSpPr txBox="1">
            <a:spLocks noGrp="1"/>
          </p:cNvSpPr>
          <p:nvPr>
            <p:ph type="title" idx="21" hasCustomPrompt="1"/>
          </p:nvPr>
        </p:nvSpPr>
        <p:spPr>
          <a:xfrm>
            <a:off x="1977550" y="3846850"/>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9" name="Google Shape;69;p5"/>
          <p:cNvSpPr txBox="1">
            <a:spLocks noGrp="1"/>
          </p:cNvSpPr>
          <p:nvPr>
            <p:ph type="title" idx="22" hasCustomPrompt="1"/>
          </p:nvPr>
        </p:nvSpPr>
        <p:spPr>
          <a:xfrm>
            <a:off x="1977550" y="3218575"/>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One Column Text - Light">
  <p:cSld name="CUSTOM_4_1_1_1_1_1_4_1">
    <p:bg>
      <p:bgPr>
        <a:solidFill>
          <a:schemeClr val="dk1"/>
        </a:solidFill>
        <a:effectLst/>
      </p:bgPr>
    </p:bg>
    <p:spTree>
      <p:nvGrpSpPr>
        <p:cNvPr id="1" name="Shape 378"/>
        <p:cNvGrpSpPr/>
        <p:nvPr/>
      </p:nvGrpSpPr>
      <p:grpSpPr>
        <a:xfrm>
          <a:off x="0" y="0"/>
          <a:ext cx="0" cy="0"/>
          <a:chOff x="0" y="0"/>
          <a:chExt cx="0" cy="0"/>
        </a:xfrm>
      </p:grpSpPr>
      <p:sp>
        <p:nvSpPr>
          <p:cNvPr id="379" name="Google Shape;379;p41"/>
          <p:cNvSpPr/>
          <p:nvPr/>
        </p:nvSpPr>
        <p:spPr>
          <a:xfrm>
            <a:off x="1975100" y="25"/>
            <a:ext cx="7168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0" name="Google Shape;380;p4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81" name="Google Shape;381;p41"/>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382" name="Google Shape;382;p41"/>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83" name="Google Shape;383;p4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384" name="Google Shape;384;p41"/>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85" name="Google Shape;385;p41"/>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lumn - Two Features">
  <p:cSld name="CUSTOM_4_1_1_1_1_1_2">
    <p:bg>
      <p:bgPr>
        <a:solidFill>
          <a:schemeClr val="accent6"/>
        </a:solidFill>
        <a:effectLst/>
      </p:bgPr>
    </p:bg>
    <p:spTree>
      <p:nvGrpSpPr>
        <p:cNvPr id="1" name="Shape 386"/>
        <p:cNvGrpSpPr/>
        <p:nvPr/>
      </p:nvGrpSpPr>
      <p:grpSpPr>
        <a:xfrm>
          <a:off x="0" y="0"/>
          <a:ext cx="0" cy="0"/>
          <a:chOff x="0" y="0"/>
          <a:chExt cx="0" cy="0"/>
        </a:xfrm>
      </p:grpSpPr>
      <p:pic>
        <p:nvPicPr>
          <p:cNvPr id="387" name="Google Shape;387;p4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88" name="Google Shape;388;p42"/>
          <p:cNvSpPr/>
          <p:nvPr/>
        </p:nvSpPr>
        <p:spPr>
          <a:xfrm>
            <a:off x="4572000" y="-2250"/>
            <a:ext cx="4558200" cy="514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 name="Google Shape;389;p4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90" name="Google Shape;390;p42"/>
          <p:cNvSpPr txBox="1">
            <a:spLocks noGrp="1"/>
          </p:cNvSpPr>
          <p:nvPr>
            <p:ph type="body" idx="1"/>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91" name="Google Shape;391;p42"/>
          <p:cNvSpPr txBox="1">
            <a:spLocks noGrp="1"/>
          </p:cNvSpPr>
          <p:nvPr>
            <p:ph type="subTitle" idx="2"/>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392" name="Google Shape;392;p42"/>
          <p:cNvSpPr txBox="1">
            <a:spLocks noGrp="1"/>
          </p:cNvSpPr>
          <p:nvPr>
            <p:ph type="body" idx="3"/>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393" name="Google Shape;393;p42"/>
          <p:cNvSpPr txBox="1">
            <a:spLocks noGrp="1"/>
          </p:cNvSpPr>
          <p:nvPr>
            <p:ph type="subTitle" idx="4"/>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394" name="Google Shape;394;p42"/>
          <p:cNvSpPr txBox="1">
            <a:spLocks noGrp="1"/>
          </p:cNvSpPr>
          <p:nvPr>
            <p:ph type="title"/>
          </p:nvPr>
        </p:nvSpPr>
        <p:spPr>
          <a:xfrm>
            <a:off x="5221050" y="10225"/>
            <a:ext cx="2811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95" name="Google Shape;395;p42"/>
          <p:cNvSpPr txBox="1">
            <a:spLocks noGrp="1"/>
          </p:cNvSpPr>
          <p:nvPr>
            <p:ph type="subTitle" idx="5"/>
          </p:nvPr>
        </p:nvSpPr>
        <p:spPr>
          <a:xfrm>
            <a:off x="5221050" y="1289300"/>
            <a:ext cx="32460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6" name="Google Shape;396;p42"/>
          <p:cNvSpPr/>
          <p:nvPr/>
        </p:nvSpPr>
        <p:spPr>
          <a:xfrm>
            <a:off x="52210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7" name="Google Shape;397;p4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lumn - Two Features - Light">
  <p:cSld name="CUSTOM_4_1_1_1_1_1_2_1">
    <p:bg>
      <p:bgPr>
        <a:solidFill>
          <a:schemeClr val="accent6"/>
        </a:solidFill>
        <a:effectLst/>
      </p:bgPr>
    </p:bg>
    <p:spTree>
      <p:nvGrpSpPr>
        <p:cNvPr id="1" name="Shape 398"/>
        <p:cNvGrpSpPr/>
        <p:nvPr/>
      </p:nvGrpSpPr>
      <p:grpSpPr>
        <a:xfrm>
          <a:off x="0" y="0"/>
          <a:ext cx="0" cy="0"/>
          <a:chOff x="0" y="0"/>
          <a:chExt cx="0" cy="0"/>
        </a:xfrm>
      </p:grpSpPr>
      <p:pic>
        <p:nvPicPr>
          <p:cNvPr id="399" name="Google Shape;399;p4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400" name="Google Shape;400;p43"/>
          <p:cNvSpPr/>
          <p:nvPr/>
        </p:nvSpPr>
        <p:spPr>
          <a:xfrm>
            <a:off x="4572000" y="-2250"/>
            <a:ext cx="4558200" cy="514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3"/>
          <p:cNvSpPr txBox="1">
            <a:spLocks noGrp="1"/>
          </p:cNvSpPr>
          <p:nvPr>
            <p:ph type="body" idx="1"/>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02" name="Google Shape;402;p43"/>
          <p:cNvSpPr txBox="1">
            <a:spLocks noGrp="1"/>
          </p:cNvSpPr>
          <p:nvPr>
            <p:ph type="subTitle" idx="2"/>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03" name="Google Shape;403;p43"/>
          <p:cNvSpPr txBox="1">
            <a:spLocks noGrp="1"/>
          </p:cNvSpPr>
          <p:nvPr>
            <p:ph type="body" idx="3"/>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04" name="Google Shape;404;p43"/>
          <p:cNvSpPr txBox="1">
            <a:spLocks noGrp="1"/>
          </p:cNvSpPr>
          <p:nvPr>
            <p:ph type="subTitle" idx="4"/>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05" name="Google Shape;405;p43"/>
          <p:cNvSpPr txBox="1">
            <a:spLocks noGrp="1"/>
          </p:cNvSpPr>
          <p:nvPr>
            <p:ph type="title"/>
          </p:nvPr>
        </p:nvSpPr>
        <p:spPr>
          <a:xfrm>
            <a:off x="5221050" y="10225"/>
            <a:ext cx="2811000" cy="12780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06" name="Google Shape;406;p43"/>
          <p:cNvSpPr txBox="1">
            <a:spLocks noGrp="1"/>
          </p:cNvSpPr>
          <p:nvPr>
            <p:ph type="subTitle" idx="5"/>
          </p:nvPr>
        </p:nvSpPr>
        <p:spPr>
          <a:xfrm>
            <a:off x="5221050" y="1289300"/>
            <a:ext cx="3246000" cy="320100"/>
          </a:xfrm>
          <a:prstGeom prst="rect">
            <a:avLst/>
          </a:prstGeom>
        </p:spPr>
        <p:txBody>
          <a:bodyPr spcFirstLastPara="1" wrap="square" lIns="0" tIns="0" rIns="0" bIns="0"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7" name="Google Shape;407;p43"/>
          <p:cNvSpPr/>
          <p:nvPr/>
        </p:nvSpPr>
        <p:spPr>
          <a:xfrm>
            <a:off x="52210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8" name="Google Shape;408;p4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409" name="Google Shape;409;p43"/>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lumn - Six Features ">
  <p:cSld name="CUSTOM_4_1_1_1_1_1_1">
    <p:bg>
      <p:bgPr>
        <a:solidFill>
          <a:schemeClr val="dk1"/>
        </a:solidFill>
        <a:effectLst/>
      </p:bgPr>
    </p:bg>
    <p:spTree>
      <p:nvGrpSpPr>
        <p:cNvPr id="1" name="Shape 410"/>
        <p:cNvGrpSpPr/>
        <p:nvPr/>
      </p:nvGrpSpPr>
      <p:grpSpPr>
        <a:xfrm>
          <a:off x="0" y="0"/>
          <a:ext cx="0" cy="0"/>
          <a:chOff x="0" y="0"/>
          <a:chExt cx="0" cy="0"/>
        </a:xfrm>
      </p:grpSpPr>
      <p:pic>
        <p:nvPicPr>
          <p:cNvPr id="411" name="Google Shape;411;p44"/>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412" name="Google Shape;412;p44"/>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13" name="Google Shape;413;p44"/>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414" name="Google Shape;414;p44"/>
          <p:cNvSpPr txBox="1">
            <a:spLocks noGrp="1"/>
          </p:cNvSpPr>
          <p:nvPr>
            <p:ph type="title"/>
          </p:nvPr>
        </p:nvSpPr>
        <p:spPr>
          <a:xfrm>
            <a:off x="676650" y="0"/>
            <a:ext cx="7790700" cy="12894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415" name="Google Shape;415;p44"/>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16" name="Google Shape;416;p44"/>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417" name="Google Shape;417;p44"/>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18" name="Google Shape;418;p44"/>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419" name="Google Shape;419;p44"/>
          <p:cNvSpPr txBox="1">
            <a:spLocks noGrp="1"/>
          </p:cNvSpPr>
          <p:nvPr>
            <p:ph type="body" idx="7"/>
          </p:nvPr>
        </p:nvSpPr>
        <p:spPr>
          <a:xfrm>
            <a:off x="676675" y="128618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20" name="Google Shape;420;p44"/>
          <p:cNvSpPr txBox="1">
            <a:spLocks noGrp="1"/>
          </p:cNvSpPr>
          <p:nvPr>
            <p:ph type="subTitle" idx="8"/>
          </p:nvPr>
        </p:nvSpPr>
        <p:spPr>
          <a:xfrm>
            <a:off x="676650" y="64381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421" name="Google Shape;421;p44"/>
          <p:cNvSpPr txBox="1">
            <a:spLocks noGrp="1"/>
          </p:cNvSpPr>
          <p:nvPr>
            <p:ph type="body" idx="9"/>
          </p:nvPr>
        </p:nvSpPr>
        <p:spPr>
          <a:xfrm>
            <a:off x="676675" y="25621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22" name="Google Shape;422;p44"/>
          <p:cNvSpPr txBox="1">
            <a:spLocks noGrp="1"/>
          </p:cNvSpPr>
          <p:nvPr>
            <p:ph type="subTitle" idx="13"/>
          </p:nvPr>
        </p:nvSpPr>
        <p:spPr>
          <a:xfrm>
            <a:off x="676650" y="19197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423" name="Google Shape;423;p44"/>
          <p:cNvSpPr txBox="1">
            <a:spLocks noGrp="1"/>
          </p:cNvSpPr>
          <p:nvPr>
            <p:ph type="body" idx="14"/>
          </p:nvPr>
        </p:nvSpPr>
        <p:spPr>
          <a:xfrm>
            <a:off x="676675" y="38573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24" name="Google Shape;424;p44"/>
          <p:cNvSpPr txBox="1">
            <a:spLocks noGrp="1"/>
          </p:cNvSpPr>
          <p:nvPr>
            <p:ph type="subTitle" idx="15"/>
          </p:nvPr>
        </p:nvSpPr>
        <p:spPr>
          <a:xfrm>
            <a:off x="676650" y="32149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425" name="Google Shape;425;p4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lumn - Six Features  - Light">
  <p:cSld name="CUSTOM_4_1_1_1_1_1_1_1">
    <p:bg>
      <p:bgPr>
        <a:solidFill>
          <a:schemeClr val="lt2"/>
        </a:solidFill>
        <a:effectLst/>
      </p:bgPr>
    </p:bg>
    <p:spTree>
      <p:nvGrpSpPr>
        <p:cNvPr id="1" name="Shape 426"/>
        <p:cNvGrpSpPr/>
        <p:nvPr/>
      </p:nvGrpSpPr>
      <p:grpSpPr>
        <a:xfrm>
          <a:off x="0" y="0"/>
          <a:ext cx="0" cy="0"/>
          <a:chOff x="0" y="0"/>
          <a:chExt cx="0" cy="0"/>
        </a:xfrm>
      </p:grpSpPr>
      <p:sp>
        <p:nvSpPr>
          <p:cNvPr id="427" name="Google Shape;427;p45"/>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28" name="Google Shape;428;p45"/>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29" name="Google Shape;429;p45"/>
          <p:cNvSpPr txBox="1">
            <a:spLocks noGrp="1"/>
          </p:cNvSpPr>
          <p:nvPr>
            <p:ph type="title"/>
          </p:nvPr>
        </p:nvSpPr>
        <p:spPr>
          <a:xfrm>
            <a:off x="676650" y="0"/>
            <a:ext cx="7790700" cy="1289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sp>
        <p:nvSpPr>
          <p:cNvPr id="430" name="Google Shape;430;p45"/>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31" name="Google Shape;431;p45"/>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32" name="Google Shape;432;p45"/>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33" name="Google Shape;433;p45"/>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34" name="Google Shape;434;p45"/>
          <p:cNvSpPr txBox="1">
            <a:spLocks noGrp="1"/>
          </p:cNvSpPr>
          <p:nvPr>
            <p:ph type="body" idx="7"/>
          </p:nvPr>
        </p:nvSpPr>
        <p:spPr>
          <a:xfrm>
            <a:off x="676675" y="128618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35" name="Google Shape;435;p45"/>
          <p:cNvSpPr txBox="1">
            <a:spLocks noGrp="1"/>
          </p:cNvSpPr>
          <p:nvPr>
            <p:ph type="subTitle" idx="8"/>
          </p:nvPr>
        </p:nvSpPr>
        <p:spPr>
          <a:xfrm>
            <a:off x="676650" y="64381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36" name="Google Shape;436;p45"/>
          <p:cNvSpPr txBox="1">
            <a:spLocks noGrp="1"/>
          </p:cNvSpPr>
          <p:nvPr>
            <p:ph type="body" idx="9"/>
          </p:nvPr>
        </p:nvSpPr>
        <p:spPr>
          <a:xfrm>
            <a:off x="676675" y="25621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37" name="Google Shape;437;p45"/>
          <p:cNvSpPr txBox="1">
            <a:spLocks noGrp="1"/>
          </p:cNvSpPr>
          <p:nvPr>
            <p:ph type="subTitle" idx="13"/>
          </p:nvPr>
        </p:nvSpPr>
        <p:spPr>
          <a:xfrm>
            <a:off x="676650" y="19197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38" name="Google Shape;438;p45"/>
          <p:cNvSpPr txBox="1">
            <a:spLocks noGrp="1"/>
          </p:cNvSpPr>
          <p:nvPr>
            <p:ph type="body" idx="14"/>
          </p:nvPr>
        </p:nvSpPr>
        <p:spPr>
          <a:xfrm>
            <a:off x="676675" y="38573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39" name="Google Shape;439;p45"/>
          <p:cNvSpPr txBox="1">
            <a:spLocks noGrp="1"/>
          </p:cNvSpPr>
          <p:nvPr>
            <p:ph type="subTitle" idx="15"/>
          </p:nvPr>
        </p:nvSpPr>
        <p:spPr>
          <a:xfrm>
            <a:off x="676650" y="32149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a:endParaRPr/>
          </a:p>
        </p:txBody>
      </p:sp>
      <p:sp>
        <p:nvSpPr>
          <p:cNvPr id="440" name="Google Shape;440;p4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441" name="Google Shape;441;p45"/>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442"/>
        <p:cNvGrpSpPr/>
        <p:nvPr/>
      </p:nvGrpSpPr>
      <p:grpSpPr>
        <a:xfrm>
          <a:off x="0" y="0"/>
          <a:ext cx="0" cy="0"/>
          <a:chOff x="0" y="0"/>
          <a:chExt cx="0" cy="0"/>
        </a:xfrm>
      </p:grpSpPr>
      <p:sp>
        <p:nvSpPr>
          <p:cNvPr id="443" name="Google Shape;443;p46"/>
          <p:cNvSpPr txBox="1">
            <a:spLocks noGrp="1"/>
          </p:cNvSpPr>
          <p:nvPr>
            <p:ph type="title"/>
          </p:nvPr>
        </p:nvSpPr>
        <p:spPr>
          <a:xfrm>
            <a:off x="0" y="3863475"/>
            <a:ext cx="3922800" cy="1289400"/>
          </a:xfrm>
          <a:prstGeom prst="rect">
            <a:avLst/>
          </a:prstGeom>
          <a:solidFill>
            <a:schemeClr val="dk1"/>
          </a:solidFill>
        </p:spPr>
        <p:txBody>
          <a:bodyPr spcFirstLastPara="1" wrap="square" lIns="649200" tIns="0" rIns="91425" bIns="0" anchor="ctr"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9pPr>
          </a:lstStyle>
          <a:p>
            <a:endParaRPr/>
          </a:p>
        </p:txBody>
      </p:sp>
      <p:sp>
        <p:nvSpPr>
          <p:cNvPr id="444" name="Google Shape;444;p4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445" name="Google Shape;445;p46"/>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46"/>
        <p:cNvGrpSpPr/>
        <p:nvPr/>
      </p:nvGrpSpPr>
      <p:grpSpPr>
        <a:xfrm>
          <a:off x="0" y="0"/>
          <a:ext cx="0" cy="0"/>
          <a:chOff x="0" y="0"/>
          <a:chExt cx="0" cy="0"/>
        </a:xfrm>
      </p:grpSpPr>
      <p:sp>
        <p:nvSpPr>
          <p:cNvPr id="447" name="Google Shape;447;p4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448" name="Google Shape;448;p47"/>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 Credits">
  <p:cSld name="BLANK_1">
    <p:bg>
      <p:bgPr>
        <a:solidFill>
          <a:schemeClr val="lt2"/>
        </a:solidFill>
        <a:effectLst/>
      </p:bgPr>
    </p:bg>
    <p:spTree>
      <p:nvGrpSpPr>
        <p:cNvPr id="1" name="Shape 449"/>
        <p:cNvGrpSpPr/>
        <p:nvPr/>
      </p:nvGrpSpPr>
      <p:grpSpPr>
        <a:xfrm>
          <a:off x="0" y="0"/>
          <a:ext cx="0" cy="0"/>
          <a:chOff x="0" y="0"/>
          <a:chExt cx="0" cy="0"/>
        </a:xfrm>
      </p:grpSpPr>
      <p:sp>
        <p:nvSpPr>
          <p:cNvPr id="450" name="Google Shape;450;p48"/>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8"/>
          <p:cNvSpPr txBox="1">
            <a:spLocks noGrp="1"/>
          </p:cNvSpPr>
          <p:nvPr>
            <p:ph type="title"/>
          </p:nvPr>
        </p:nvSpPr>
        <p:spPr>
          <a:xfrm>
            <a:off x="676650" y="649225"/>
            <a:ext cx="4544400" cy="12813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52" name="Google Shape;452;p48"/>
          <p:cNvSpPr txBox="1">
            <a:spLocks noGrp="1"/>
          </p:cNvSpPr>
          <p:nvPr>
            <p:ph type="subTitle" idx="1"/>
          </p:nvPr>
        </p:nvSpPr>
        <p:spPr>
          <a:xfrm>
            <a:off x="676650" y="1930575"/>
            <a:ext cx="4544400" cy="6429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453" name="Google Shape;453;p48"/>
          <p:cNvPicPr preferRelativeResize="0"/>
          <p:nvPr/>
        </p:nvPicPr>
        <p:blipFill>
          <a:blip r:embed="rId2">
            <a:alphaModFix/>
          </a:blip>
          <a:stretch>
            <a:fillRect/>
          </a:stretch>
        </p:blipFill>
        <p:spPr>
          <a:xfrm>
            <a:off x="252397" y="234575"/>
            <a:ext cx="914400" cy="222488"/>
          </a:xfrm>
          <a:prstGeom prst="rect">
            <a:avLst/>
          </a:prstGeom>
          <a:noFill/>
          <a:ln>
            <a:noFill/>
          </a:ln>
        </p:spPr>
      </p:pic>
      <p:sp>
        <p:nvSpPr>
          <p:cNvPr id="454" name="Google Shape;454;p48"/>
          <p:cNvSpPr/>
          <p:nvPr/>
        </p:nvSpPr>
        <p:spPr>
          <a:xfrm>
            <a:off x="1001275" y="1905675"/>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8"/>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456" name="Google Shape;456;p48"/>
          <p:cNvSpPr txBox="1">
            <a:spLocks noGrp="1"/>
          </p:cNvSpPr>
          <p:nvPr>
            <p:ph type="subTitle" idx="2"/>
          </p:nvPr>
        </p:nvSpPr>
        <p:spPr>
          <a:xfrm>
            <a:off x="5870249" y="649225"/>
            <a:ext cx="2597100" cy="642900"/>
          </a:xfrm>
          <a:prstGeom prst="rect">
            <a:avLst/>
          </a:prstGeom>
        </p:spPr>
        <p:txBody>
          <a:bodyPr spcFirstLastPara="1" wrap="square" lIns="0" tIns="0" rIns="0" bIns="91425" anchor="b" anchorCtr="0">
            <a:noAutofit/>
          </a:bodyPr>
          <a:lstStyle>
            <a:lvl1pPr lvl="0" rtl="0">
              <a:lnSpc>
                <a:spcPct val="100000"/>
              </a:lnSpc>
              <a:spcBef>
                <a:spcPts val="0"/>
              </a:spcBef>
              <a:spcAft>
                <a:spcPts val="0"/>
              </a:spcAft>
              <a:buSzPts val="1800"/>
              <a:buNone/>
              <a:defRPr b="1"/>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457" name="Google Shape;457;p48"/>
          <p:cNvSpPr txBox="1">
            <a:spLocks noGrp="1"/>
          </p:cNvSpPr>
          <p:nvPr>
            <p:ph type="body" idx="3"/>
          </p:nvPr>
        </p:nvSpPr>
        <p:spPr>
          <a:xfrm>
            <a:off x="676675" y="2573475"/>
            <a:ext cx="4544400" cy="1916100"/>
          </a:xfrm>
          <a:prstGeom prst="rect">
            <a:avLst/>
          </a:prstGeom>
          <a:solidFill>
            <a:schemeClr val="accent2"/>
          </a:solidFill>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58" name="Google Shape;458;p48"/>
          <p:cNvSpPr txBox="1">
            <a:spLocks noGrp="1"/>
          </p:cNvSpPr>
          <p:nvPr>
            <p:ph type="body" idx="4"/>
          </p:nvPr>
        </p:nvSpPr>
        <p:spPr>
          <a:xfrm>
            <a:off x="5870100" y="1289300"/>
            <a:ext cx="2597100" cy="3200400"/>
          </a:xfrm>
          <a:prstGeom prst="rect">
            <a:avLst/>
          </a:prstGeom>
          <a:noFill/>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459" name="Google Shape;459;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chemeClr val="dk1"/>
                </a:solidFill>
                <a:latin typeface="Open Sans"/>
                <a:ea typeface="Open Sans"/>
                <a:cs typeface="Open Sans"/>
                <a:sym typeface="Open Sans"/>
              </a:defRPr>
            </a:lvl1pPr>
            <a:lvl2pPr lvl="1">
              <a:buNone/>
              <a:defRPr sz="1300">
                <a:solidFill>
                  <a:schemeClr val="dk1"/>
                </a:solidFill>
                <a:latin typeface="Open Sans"/>
                <a:ea typeface="Open Sans"/>
                <a:cs typeface="Open Sans"/>
                <a:sym typeface="Open Sans"/>
              </a:defRPr>
            </a:lvl2pPr>
            <a:lvl3pPr lvl="2">
              <a:buNone/>
              <a:defRPr sz="1300">
                <a:solidFill>
                  <a:schemeClr val="dk1"/>
                </a:solidFill>
                <a:latin typeface="Open Sans"/>
                <a:ea typeface="Open Sans"/>
                <a:cs typeface="Open Sans"/>
                <a:sym typeface="Open Sans"/>
              </a:defRPr>
            </a:lvl3pPr>
            <a:lvl4pPr lvl="3">
              <a:buNone/>
              <a:defRPr sz="1300">
                <a:solidFill>
                  <a:schemeClr val="dk1"/>
                </a:solidFill>
                <a:latin typeface="Open Sans"/>
                <a:ea typeface="Open Sans"/>
                <a:cs typeface="Open Sans"/>
                <a:sym typeface="Open Sans"/>
              </a:defRPr>
            </a:lvl4pPr>
            <a:lvl5pPr lvl="4">
              <a:buNone/>
              <a:defRPr sz="1300">
                <a:solidFill>
                  <a:schemeClr val="dk1"/>
                </a:solidFill>
                <a:latin typeface="Open Sans"/>
                <a:ea typeface="Open Sans"/>
                <a:cs typeface="Open Sans"/>
                <a:sym typeface="Open Sans"/>
              </a:defRPr>
            </a:lvl5pPr>
            <a:lvl6pPr lvl="5">
              <a:buNone/>
              <a:defRPr sz="1300">
                <a:solidFill>
                  <a:schemeClr val="dk1"/>
                </a:solidFill>
                <a:latin typeface="Open Sans"/>
                <a:ea typeface="Open Sans"/>
                <a:cs typeface="Open Sans"/>
                <a:sym typeface="Open Sans"/>
              </a:defRPr>
            </a:lvl6pPr>
            <a:lvl7pPr lvl="6">
              <a:buNone/>
              <a:defRPr sz="1300">
                <a:solidFill>
                  <a:schemeClr val="dk1"/>
                </a:solidFill>
                <a:latin typeface="Open Sans"/>
                <a:ea typeface="Open Sans"/>
                <a:cs typeface="Open Sans"/>
                <a:sym typeface="Open Sans"/>
              </a:defRPr>
            </a:lvl7pPr>
            <a:lvl8pPr lvl="7">
              <a:buNone/>
              <a:defRPr sz="1300">
                <a:solidFill>
                  <a:schemeClr val="dk1"/>
                </a:solidFill>
                <a:latin typeface="Open Sans"/>
                <a:ea typeface="Open Sans"/>
                <a:cs typeface="Open Sans"/>
                <a:sym typeface="Open Sans"/>
              </a:defRPr>
            </a:lvl8pPr>
            <a:lvl9pPr lvl="8">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460"/>
        <p:cNvGrpSpPr/>
        <p:nvPr/>
      </p:nvGrpSpPr>
      <p:grpSpPr>
        <a:xfrm>
          <a:off x="0" y="0"/>
          <a:ext cx="0" cy="0"/>
          <a:chOff x="0" y="0"/>
          <a:chExt cx="0" cy="0"/>
        </a:xfrm>
      </p:grpSpPr>
      <p:sp>
        <p:nvSpPr>
          <p:cNvPr id="461" name="Google Shape;461;p49"/>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L="0" marR="0" lvl="0" indent="0" algn="l" rtl="0">
              <a:lnSpc>
                <a:spcPct val="80000"/>
              </a:lnSpc>
              <a:spcBef>
                <a:spcPts val="0"/>
              </a:spcBef>
              <a:spcAft>
                <a:spcPts val="0"/>
              </a:spcAft>
              <a:buSzPts val="2800"/>
              <a:buNone/>
              <a:defRPr sz="3200" b="1"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2pPr>
            <a:lvl3pPr marL="0" marR="0" lvl="2"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3pPr>
            <a:lvl4pPr marL="0" marR="0" lvl="3"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4pPr>
            <a:lvl5pPr marL="0" marR="0" lvl="4" indent="0" algn="l" rtl="0">
              <a:spcBef>
                <a:spcPts val="0"/>
              </a:spcBef>
              <a:spcAft>
                <a:spcPts val="0"/>
              </a:spcAft>
              <a:buSzPts val="2800"/>
              <a:buNone/>
              <a:defRPr sz="3600" b="1" i="0" u="none" strike="noStrike" cap="none">
                <a:solidFill>
                  <a:schemeClr val="dk1"/>
                </a:solidFill>
                <a:latin typeface="Arial"/>
                <a:ea typeface="Arial"/>
                <a:cs typeface="Arial"/>
                <a:sym typeface="Arial"/>
              </a:defRPr>
            </a:lvl5pPr>
            <a:lvl6pPr marL="457200" marR="0" lvl="5"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6pPr>
            <a:lvl7pPr marL="914400" marR="0" lvl="6"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7pPr>
            <a:lvl8pPr marL="1371600" marR="0" lvl="7"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8pPr>
            <a:lvl9pPr marL="1828800" marR="0" lvl="8" indent="0" algn="l" rtl="0">
              <a:spcBef>
                <a:spcPts val="0"/>
              </a:spcBef>
              <a:spcAft>
                <a:spcPts val="0"/>
              </a:spcAft>
              <a:buSzPts val="2800"/>
              <a:buNone/>
              <a:defRPr sz="4000" b="1" i="0" u="none" strike="noStrike" cap="none">
                <a:solidFill>
                  <a:schemeClr val="dk1"/>
                </a:solidFill>
                <a:latin typeface="Arial"/>
                <a:ea typeface="Arial"/>
                <a:cs typeface="Arial"/>
                <a:sym typeface="Arial"/>
              </a:defRPr>
            </a:lvl9pPr>
          </a:lstStyle>
          <a:p>
            <a:endParaRPr/>
          </a:p>
        </p:txBody>
      </p:sp>
      <p:sp>
        <p:nvSpPr>
          <p:cNvPr id="462" name="Google Shape;462;p49"/>
          <p:cNvSpPr txBox="1">
            <a:spLocks noGrp="1"/>
          </p:cNvSpPr>
          <p:nvPr>
            <p:ph type="body" idx="1"/>
          </p:nvPr>
        </p:nvSpPr>
        <p:spPr>
          <a:xfrm>
            <a:off x="577065"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463" name="Google Shape;463;p49"/>
          <p:cNvSpPr txBox="1">
            <a:spLocks noGrp="1"/>
          </p:cNvSpPr>
          <p:nvPr>
            <p:ph type="body" idx="2"/>
          </p:nvPr>
        </p:nvSpPr>
        <p:spPr>
          <a:xfrm>
            <a:off x="4686300"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Main Content">
  <p:cSld name="CUSTOM_4_2_1_2">
    <p:bg>
      <p:bgPr>
        <a:solidFill>
          <a:schemeClr val="lt2"/>
        </a:solidFill>
        <a:effectLst/>
      </p:bgPr>
    </p:bg>
    <p:spTree>
      <p:nvGrpSpPr>
        <p:cNvPr id="1" name="Shape 464"/>
        <p:cNvGrpSpPr/>
        <p:nvPr/>
      </p:nvGrpSpPr>
      <p:grpSpPr>
        <a:xfrm>
          <a:off x="0" y="0"/>
          <a:ext cx="0" cy="0"/>
          <a:chOff x="0" y="0"/>
          <a:chExt cx="0" cy="0"/>
        </a:xfrm>
      </p:grpSpPr>
      <p:sp>
        <p:nvSpPr>
          <p:cNvPr id="465" name="Google Shape;465;p50"/>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28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66" name="Google Shape;466;p5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467" name="Google Shape;467;p50"/>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468" name="Google Shape;468;p50"/>
          <p:cNvSpPr txBox="1">
            <a:spLocks noGrp="1"/>
          </p:cNvSpPr>
          <p:nvPr>
            <p:ph type="body" idx="1"/>
          </p:nvPr>
        </p:nvSpPr>
        <p:spPr>
          <a:xfrm>
            <a:off x="676675" y="1136900"/>
            <a:ext cx="7790400" cy="38283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17500" rtl="0">
              <a:lnSpc>
                <a:spcPct val="115000"/>
              </a:lnSpc>
              <a:spcBef>
                <a:spcPts val="400"/>
              </a:spcBef>
              <a:spcAft>
                <a:spcPts val="0"/>
              </a:spcAft>
              <a:buSzPts val="1400"/>
              <a:buChar char="●"/>
              <a:defRPr/>
            </a:lvl4pPr>
            <a:lvl5pPr marL="2286000" lvl="4" indent="-317500" rtl="0">
              <a:lnSpc>
                <a:spcPct val="115000"/>
              </a:lnSpc>
              <a:spcBef>
                <a:spcPts val="400"/>
              </a:spcBef>
              <a:spcAft>
                <a:spcPts val="0"/>
              </a:spcAft>
              <a:buSzPts val="1400"/>
              <a:buChar char="○"/>
              <a:defRPr/>
            </a:lvl5pPr>
            <a:lvl6pPr marL="2743200" lvl="5" indent="-317500" rtl="0">
              <a:lnSpc>
                <a:spcPct val="115000"/>
              </a:lnSpc>
              <a:spcBef>
                <a:spcPts val="400"/>
              </a:spcBef>
              <a:spcAft>
                <a:spcPts val="0"/>
              </a:spcAft>
              <a:buSzPts val="1400"/>
              <a:buChar char="■"/>
              <a:defRPr/>
            </a:lvl6pPr>
            <a:lvl7pPr marL="3200400" lvl="6" indent="-317500" rtl="0">
              <a:lnSpc>
                <a:spcPct val="115000"/>
              </a:lnSpc>
              <a:spcBef>
                <a:spcPts val="400"/>
              </a:spcBef>
              <a:spcAft>
                <a:spcPts val="0"/>
              </a:spcAft>
              <a:buSzPts val="1400"/>
              <a:buChar char="●"/>
              <a:defRPr/>
            </a:lvl7pPr>
            <a:lvl8pPr marL="3657600" lvl="7" indent="-317500" rtl="0">
              <a:lnSpc>
                <a:spcPct val="115000"/>
              </a:lnSpc>
              <a:spcBef>
                <a:spcPts val="400"/>
              </a:spcBef>
              <a:spcAft>
                <a:spcPts val="0"/>
              </a:spcAft>
              <a:buSzPts val="1400"/>
              <a:buChar char="○"/>
              <a:defRPr/>
            </a:lvl8pPr>
            <a:lvl9pPr marL="4114800" lvl="8" indent="-317500" rtl="0">
              <a:lnSpc>
                <a:spcPct val="115000"/>
              </a:lnSpc>
              <a:spcBef>
                <a:spcPts val="400"/>
              </a:spcBef>
              <a:spcAft>
                <a:spcPts val="400"/>
              </a:spcAft>
              <a:buSzPts val="1400"/>
              <a:buChar char="■"/>
              <a:defRPr/>
            </a:lvl9pPr>
          </a:lstStyle>
          <a:p>
            <a:endParaRPr/>
          </a:p>
        </p:txBody>
      </p:sp>
      <p:sp>
        <p:nvSpPr>
          <p:cNvPr id="469" name="Google Shape;469;p50"/>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
  <p:cSld name="CUSTOM_1_1">
    <p:bg>
      <p:bgPr>
        <a:solidFill>
          <a:schemeClr val="lt2"/>
        </a:solidFill>
        <a:effectLst/>
      </p:bgPr>
    </p:bg>
    <p:spTree>
      <p:nvGrpSpPr>
        <p:cNvPr id="1" name="Shape 71"/>
        <p:cNvGrpSpPr/>
        <p:nvPr/>
      </p:nvGrpSpPr>
      <p:grpSpPr>
        <a:xfrm>
          <a:off x="0" y="0"/>
          <a:ext cx="0" cy="0"/>
          <a:chOff x="0" y="0"/>
          <a:chExt cx="0" cy="0"/>
        </a:xfrm>
      </p:grpSpPr>
      <p:pic>
        <p:nvPicPr>
          <p:cNvPr id="72" name="Google Shape;72;p6"/>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73" name="Google Shape;73;p6"/>
          <p:cNvSpPr/>
          <p:nvPr/>
        </p:nvSpPr>
        <p:spPr>
          <a:xfrm>
            <a:off x="0" y="0"/>
            <a:ext cx="262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txBox="1">
            <a:spLocks noGrp="1"/>
          </p:cNvSpPr>
          <p:nvPr>
            <p:ph type="title"/>
          </p:nvPr>
        </p:nvSpPr>
        <p:spPr>
          <a:xfrm>
            <a:off x="676650" y="1927350"/>
            <a:ext cx="38952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5" name="Google Shape;75;p6"/>
          <p:cNvSpPr txBox="1">
            <a:spLocks noGrp="1"/>
          </p:cNvSpPr>
          <p:nvPr>
            <p:ph type="subTitle" idx="1"/>
          </p:nvPr>
        </p:nvSpPr>
        <p:spPr>
          <a:xfrm>
            <a:off x="676650" y="3210750"/>
            <a:ext cx="38952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6" name="Google Shape;76;p6"/>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txBox="1">
            <a:spLocks noGrp="1"/>
          </p:cNvSpPr>
          <p:nvPr>
            <p:ph type="title" idx="2" hasCustomPrompt="1"/>
          </p:nvPr>
        </p:nvSpPr>
        <p:spPr>
          <a:xfrm>
            <a:off x="676650" y="649425"/>
            <a:ext cx="38952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 name="Google Shape;78;p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1">
  <p:cSld name="CUSTOM_1_1_1_1_2_2">
    <p:bg>
      <p:bgPr>
        <a:solidFill>
          <a:schemeClr val="dk1"/>
        </a:solidFill>
        <a:effectLst/>
      </p:bgPr>
    </p:bg>
    <p:spTree>
      <p:nvGrpSpPr>
        <p:cNvPr id="1" name="Shape 470"/>
        <p:cNvGrpSpPr/>
        <p:nvPr/>
      </p:nvGrpSpPr>
      <p:grpSpPr>
        <a:xfrm>
          <a:off x="0" y="0"/>
          <a:ext cx="0" cy="0"/>
          <a:chOff x="0" y="0"/>
          <a:chExt cx="0" cy="0"/>
        </a:xfrm>
      </p:grpSpPr>
      <p:sp>
        <p:nvSpPr>
          <p:cNvPr id="471" name="Google Shape;471;p51"/>
          <p:cNvSpPr/>
          <p:nvPr/>
        </p:nvSpPr>
        <p:spPr>
          <a:xfrm>
            <a:off x="676500" y="655325"/>
            <a:ext cx="7799700" cy="38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1"/>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73" name="Google Shape;473;p51"/>
          <p:cNvSpPr txBox="1">
            <a:spLocks noGrp="1"/>
          </p:cNvSpPr>
          <p:nvPr>
            <p:ph type="subTitle" idx="1"/>
          </p:nvPr>
        </p:nvSpPr>
        <p:spPr>
          <a:xfrm>
            <a:off x="67660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2400"/>
              <a:buNone/>
              <a:defRPr sz="2400" i="1">
                <a:solidFill>
                  <a:schemeClr val="lt1"/>
                </a:solidFill>
              </a:defRPr>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474" name="Google Shape;474;p51"/>
          <p:cNvSpPr/>
          <p:nvPr/>
        </p:nvSpPr>
        <p:spPr>
          <a:xfrm>
            <a:off x="4247250" y="2571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p5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476" name="Google Shape;476;p5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Title Slide" type="title">
  <p:cSld name="TITLE">
    <p:bg>
      <p:bgPr>
        <a:solidFill>
          <a:schemeClr val="lt2"/>
        </a:solidFill>
        <a:effectLst/>
      </p:bgPr>
    </p:bg>
    <p:spTree>
      <p:nvGrpSpPr>
        <p:cNvPr id="1" name="Shape 481"/>
        <p:cNvGrpSpPr/>
        <p:nvPr/>
      </p:nvGrpSpPr>
      <p:grpSpPr>
        <a:xfrm>
          <a:off x="0" y="0"/>
          <a:ext cx="0" cy="0"/>
          <a:chOff x="0" y="0"/>
          <a:chExt cx="0" cy="0"/>
        </a:xfrm>
      </p:grpSpPr>
      <p:sp>
        <p:nvSpPr>
          <p:cNvPr id="482" name="Google Shape;482;p53"/>
          <p:cNvSpPr/>
          <p:nvPr/>
        </p:nvSpPr>
        <p:spPr>
          <a:xfrm>
            <a:off x="0" y="3210750"/>
            <a:ext cx="9144000" cy="193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3"/>
          <p:cNvSpPr txBox="1">
            <a:spLocks noGrp="1"/>
          </p:cNvSpPr>
          <p:nvPr>
            <p:ph type="title"/>
          </p:nvPr>
        </p:nvSpPr>
        <p:spPr>
          <a:xfrm>
            <a:off x="676650" y="1694550"/>
            <a:ext cx="7784100" cy="15162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84" name="Google Shape;484;p53"/>
          <p:cNvSpPr txBox="1">
            <a:spLocks noGrp="1"/>
          </p:cNvSpPr>
          <p:nvPr>
            <p:ph type="subTitle" idx="1"/>
          </p:nvPr>
        </p:nvSpPr>
        <p:spPr>
          <a:xfrm>
            <a:off x="676650" y="3209550"/>
            <a:ext cx="7790400" cy="12792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400"/>
              </a:spcBef>
              <a:spcAft>
                <a:spcPts val="0"/>
              </a:spcAft>
              <a:buSzPts val="14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200"/>
              <a:buNone/>
              <a:defRPr/>
            </a:lvl7pPr>
            <a:lvl8pPr lvl="7" rtl="0">
              <a:spcBef>
                <a:spcPts val="400"/>
              </a:spcBef>
              <a:spcAft>
                <a:spcPts val="0"/>
              </a:spcAft>
              <a:buSzPts val="1200"/>
              <a:buNone/>
              <a:defRPr/>
            </a:lvl8pPr>
            <a:lvl9pPr lvl="8" rtl="0">
              <a:spcBef>
                <a:spcPts val="400"/>
              </a:spcBef>
              <a:spcAft>
                <a:spcPts val="400"/>
              </a:spcAft>
              <a:buSzPts val="1200"/>
              <a:buNone/>
              <a:defRPr/>
            </a:lvl9pPr>
          </a:lstStyle>
          <a:p>
            <a:endParaRPr/>
          </a:p>
        </p:txBody>
      </p:sp>
      <p:sp>
        <p:nvSpPr>
          <p:cNvPr id="485" name="Google Shape;485;p53"/>
          <p:cNvSpPr/>
          <p:nvPr/>
        </p:nvSpPr>
        <p:spPr>
          <a:xfrm>
            <a:off x="103630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3"/>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487" name="Google Shape;487;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488" name="Google Shape;488;p53"/>
          <p:cNvPicPr preferRelativeResize="0"/>
          <p:nvPr/>
        </p:nvPicPr>
        <p:blipFill>
          <a:blip r:embed="rId2">
            <a:alphaModFix/>
          </a:blip>
          <a:stretch>
            <a:fillRect/>
          </a:stretch>
        </p:blipFill>
        <p:spPr>
          <a:xfrm>
            <a:off x="8010147" y="4709200"/>
            <a:ext cx="914400" cy="222488"/>
          </a:xfrm>
          <a:prstGeom prst="rect">
            <a:avLst/>
          </a:prstGeom>
          <a:noFill/>
          <a:ln>
            <a:noFill/>
          </a:ln>
        </p:spPr>
      </p:pic>
      <p:sp>
        <p:nvSpPr>
          <p:cNvPr id="489" name="Google Shape;489;p53"/>
          <p:cNvSpPr txBox="1">
            <a:spLocks noGrp="1"/>
          </p:cNvSpPr>
          <p:nvPr>
            <p:ph type="subTitle" idx="2"/>
          </p:nvPr>
        </p:nvSpPr>
        <p:spPr>
          <a:xfrm>
            <a:off x="4575225" y="3814350"/>
            <a:ext cx="3888900" cy="674400"/>
          </a:xfrm>
          <a:prstGeom prst="rect">
            <a:avLst/>
          </a:prstGeom>
          <a:solidFill>
            <a:schemeClr val="accent2"/>
          </a:solidFill>
        </p:spPr>
        <p:txBody>
          <a:bodyPr spcFirstLastPara="1" wrap="square" lIns="228600" tIns="228600" rIns="228600" bIns="228600" anchor="ctr" anchorCtr="0">
            <a:noAutofit/>
          </a:bodyPr>
          <a:lstStyle>
            <a:lvl1pPr lvl="0" algn="r" rtl="0">
              <a:lnSpc>
                <a:spcPct val="100000"/>
              </a:lnSpc>
              <a:spcBef>
                <a:spcPts val="0"/>
              </a:spcBef>
              <a:spcAft>
                <a:spcPts val="0"/>
              </a:spcAft>
              <a:buClr>
                <a:schemeClr val="lt1"/>
              </a:buClr>
              <a:buSzPts val="1200"/>
              <a:buNone/>
              <a:defRPr sz="1200">
                <a:solidFill>
                  <a:schemeClr val="lt1"/>
                </a:solidFill>
              </a:defRPr>
            </a:lvl1pPr>
            <a:lvl2pPr lvl="1" algn="r" rtl="0">
              <a:spcBef>
                <a:spcPts val="0"/>
              </a:spcBef>
              <a:spcAft>
                <a:spcPts val="0"/>
              </a:spcAft>
              <a:buClr>
                <a:schemeClr val="lt1"/>
              </a:buClr>
              <a:buSzPts val="1400"/>
              <a:buNone/>
              <a:defRPr>
                <a:solidFill>
                  <a:schemeClr val="lt1"/>
                </a:solidFill>
              </a:defRPr>
            </a:lvl2pPr>
            <a:lvl3pPr lvl="2" algn="r" rtl="0">
              <a:spcBef>
                <a:spcPts val="400"/>
              </a:spcBef>
              <a:spcAft>
                <a:spcPts val="0"/>
              </a:spcAft>
              <a:buClr>
                <a:schemeClr val="lt1"/>
              </a:buClr>
              <a:buSzPts val="1400"/>
              <a:buNone/>
              <a:defRPr>
                <a:solidFill>
                  <a:schemeClr val="lt1"/>
                </a:solidFill>
              </a:defRPr>
            </a:lvl3pPr>
            <a:lvl4pPr lvl="3" algn="r" rtl="0">
              <a:spcBef>
                <a:spcPts val="400"/>
              </a:spcBef>
              <a:spcAft>
                <a:spcPts val="0"/>
              </a:spcAft>
              <a:buClr>
                <a:schemeClr val="lt1"/>
              </a:buClr>
              <a:buSzPts val="1200"/>
              <a:buNone/>
              <a:defRPr>
                <a:solidFill>
                  <a:schemeClr val="lt1"/>
                </a:solidFill>
              </a:defRPr>
            </a:lvl4pPr>
            <a:lvl5pPr lvl="4" algn="r" rtl="0">
              <a:spcBef>
                <a:spcPts val="400"/>
              </a:spcBef>
              <a:spcAft>
                <a:spcPts val="0"/>
              </a:spcAft>
              <a:buClr>
                <a:schemeClr val="lt1"/>
              </a:buClr>
              <a:buSzPts val="1200"/>
              <a:buNone/>
              <a:defRPr>
                <a:solidFill>
                  <a:schemeClr val="lt1"/>
                </a:solidFill>
              </a:defRPr>
            </a:lvl5pPr>
            <a:lvl6pPr lvl="5" algn="r" rtl="0">
              <a:spcBef>
                <a:spcPts val="400"/>
              </a:spcBef>
              <a:spcAft>
                <a:spcPts val="0"/>
              </a:spcAft>
              <a:buClr>
                <a:schemeClr val="lt1"/>
              </a:buClr>
              <a:buSzPts val="1200"/>
              <a:buNone/>
              <a:defRPr>
                <a:solidFill>
                  <a:schemeClr val="lt1"/>
                </a:solidFill>
              </a:defRPr>
            </a:lvl6pPr>
            <a:lvl7pPr lvl="6" algn="r" rtl="0">
              <a:spcBef>
                <a:spcPts val="400"/>
              </a:spcBef>
              <a:spcAft>
                <a:spcPts val="0"/>
              </a:spcAft>
              <a:buClr>
                <a:schemeClr val="lt1"/>
              </a:buClr>
              <a:buSzPts val="1200"/>
              <a:buNone/>
              <a:defRPr>
                <a:solidFill>
                  <a:schemeClr val="lt1"/>
                </a:solidFill>
              </a:defRPr>
            </a:lvl7pPr>
            <a:lvl8pPr lvl="7" algn="r" rtl="0">
              <a:spcBef>
                <a:spcPts val="400"/>
              </a:spcBef>
              <a:spcAft>
                <a:spcPts val="0"/>
              </a:spcAft>
              <a:buClr>
                <a:schemeClr val="lt1"/>
              </a:buClr>
              <a:buSzPts val="1200"/>
              <a:buNone/>
              <a:defRPr>
                <a:solidFill>
                  <a:schemeClr val="lt1"/>
                </a:solidFill>
              </a:defRPr>
            </a:lvl8pPr>
            <a:lvl9pPr lvl="8" algn="r" rtl="0">
              <a:spcBef>
                <a:spcPts val="400"/>
              </a:spcBef>
              <a:spcAft>
                <a:spcPts val="400"/>
              </a:spcAft>
              <a:buClr>
                <a:schemeClr val="lt1"/>
              </a:buClr>
              <a:buSzPts val="1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Section">
  <p:cSld name="TITLE_1">
    <p:bg>
      <p:bgPr>
        <a:solidFill>
          <a:schemeClr val="lt2"/>
        </a:solidFill>
        <a:effectLst/>
      </p:bgPr>
    </p:bg>
    <p:spTree>
      <p:nvGrpSpPr>
        <p:cNvPr id="1" name="Shape 490"/>
        <p:cNvGrpSpPr/>
        <p:nvPr/>
      </p:nvGrpSpPr>
      <p:grpSpPr>
        <a:xfrm>
          <a:off x="0" y="0"/>
          <a:ext cx="0" cy="0"/>
          <a:chOff x="0" y="0"/>
          <a:chExt cx="0" cy="0"/>
        </a:xfrm>
      </p:grpSpPr>
      <p:sp>
        <p:nvSpPr>
          <p:cNvPr id="491" name="Google Shape;491;p54"/>
          <p:cNvSpPr/>
          <p:nvPr/>
        </p:nvSpPr>
        <p:spPr>
          <a:xfrm>
            <a:off x="0" y="3525700"/>
            <a:ext cx="9144000" cy="1617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4"/>
          <p:cNvSpPr/>
          <p:nvPr/>
        </p:nvSpPr>
        <p:spPr>
          <a:xfrm>
            <a:off x="676775" y="2496075"/>
            <a:ext cx="7784100" cy="1680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4"/>
          <p:cNvSpPr txBox="1">
            <a:spLocks noGrp="1"/>
          </p:cNvSpPr>
          <p:nvPr>
            <p:ph type="subTitle" idx="1"/>
          </p:nvPr>
        </p:nvSpPr>
        <p:spPr>
          <a:xfrm>
            <a:off x="676650" y="3472250"/>
            <a:ext cx="7784100" cy="704400"/>
          </a:xfrm>
          <a:prstGeom prst="rect">
            <a:avLst/>
          </a:prstGeom>
          <a:noFill/>
        </p:spPr>
        <p:txBody>
          <a:bodyPr spcFirstLastPara="1" wrap="square" lIns="320025" tIns="228600" rIns="320025" bIns="91425" anchor="b" anchorCtr="0">
            <a:noAutofit/>
          </a:bodyPr>
          <a:lstStyle>
            <a:lvl1pPr lvl="0" rtl="0">
              <a:spcBef>
                <a:spcPts val="0"/>
              </a:spcBef>
              <a:spcAft>
                <a:spcPts val="0"/>
              </a:spcAft>
              <a:buClr>
                <a:schemeClr val="lt1"/>
              </a:buClr>
              <a:buSzPts val="1800"/>
              <a:buNone/>
              <a:defRPr>
                <a:solidFill>
                  <a:schemeClr val="lt1"/>
                </a:solidFill>
              </a:defRPr>
            </a:lvl1pPr>
            <a:lvl2pPr lvl="1" rtl="0">
              <a:spcBef>
                <a:spcPts val="400"/>
              </a:spcBef>
              <a:spcAft>
                <a:spcPts val="0"/>
              </a:spcAft>
              <a:buSzPts val="14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200"/>
              <a:buNone/>
              <a:defRPr/>
            </a:lvl7pPr>
            <a:lvl8pPr lvl="7" rtl="0">
              <a:spcBef>
                <a:spcPts val="400"/>
              </a:spcBef>
              <a:spcAft>
                <a:spcPts val="0"/>
              </a:spcAft>
              <a:buSzPts val="1200"/>
              <a:buNone/>
              <a:defRPr/>
            </a:lvl8pPr>
            <a:lvl9pPr lvl="8" rtl="0">
              <a:spcBef>
                <a:spcPts val="400"/>
              </a:spcBef>
              <a:spcAft>
                <a:spcPts val="400"/>
              </a:spcAft>
              <a:buSzPts val="1200"/>
              <a:buNone/>
              <a:defRPr/>
            </a:lvl9pPr>
          </a:lstStyle>
          <a:p>
            <a:endParaRPr/>
          </a:p>
        </p:txBody>
      </p:sp>
      <p:sp>
        <p:nvSpPr>
          <p:cNvPr id="494" name="Google Shape;494;p54"/>
          <p:cNvSpPr txBox="1">
            <a:spLocks noGrp="1"/>
          </p:cNvSpPr>
          <p:nvPr>
            <p:ph type="title"/>
          </p:nvPr>
        </p:nvSpPr>
        <p:spPr>
          <a:xfrm>
            <a:off x="676650" y="2496075"/>
            <a:ext cx="7777800" cy="982200"/>
          </a:xfrm>
          <a:prstGeom prst="rect">
            <a:avLst/>
          </a:prstGeom>
          <a:noFill/>
        </p:spPr>
        <p:txBody>
          <a:bodyPr spcFirstLastPara="1" wrap="square" lIns="320025" tIns="91425" rIns="320025" bIns="91425" anchor="b" anchorCtr="0">
            <a:noAutofit/>
          </a:bodyPr>
          <a:lstStyle>
            <a:lvl1pPr lvl="0" rtl="0">
              <a:spcBef>
                <a:spcPts val="0"/>
              </a:spcBef>
              <a:spcAft>
                <a:spcPts val="0"/>
              </a:spcAft>
              <a:buClr>
                <a:schemeClr val="lt1"/>
              </a:buClr>
              <a:buSzPts val="2800"/>
              <a:buNone/>
              <a:defRPr sz="28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pic>
        <p:nvPicPr>
          <p:cNvPr id="495" name="Google Shape;495;p54"/>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496" name="Google Shape;496;p54"/>
          <p:cNvSpPr/>
          <p:nvPr/>
        </p:nvSpPr>
        <p:spPr>
          <a:xfrm>
            <a:off x="1001275" y="3513343"/>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9.Big Numbers">
  <p:cSld name="CUSTOM_1_1_1_1_1_1">
    <p:bg>
      <p:bgPr>
        <a:solidFill>
          <a:schemeClr val="lt2"/>
        </a:solidFill>
        <a:effectLst/>
      </p:bgPr>
    </p:bg>
    <p:spTree>
      <p:nvGrpSpPr>
        <p:cNvPr id="1" name="Shape 497"/>
        <p:cNvGrpSpPr/>
        <p:nvPr/>
      </p:nvGrpSpPr>
      <p:grpSpPr>
        <a:xfrm>
          <a:off x="0" y="0"/>
          <a:ext cx="0" cy="0"/>
          <a:chOff x="0" y="0"/>
          <a:chExt cx="0" cy="0"/>
        </a:xfrm>
      </p:grpSpPr>
      <p:sp>
        <p:nvSpPr>
          <p:cNvPr id="498" name="Google Shape;498;p55"/>
          <p:cNvSpPr txBox="1">
            <a:spLocks noGrp="1"/>
          </p:cNvSpPr>
          <p:nvPr>
            <p:ph type="title"/>
          </p:nvPr>
        </p:nvSpPr>
        <p:spPr>
          <a:xfrm>
            <a:off x="676650" y="382953"/>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99" name="Google Shape;499;p55"/>
          <p:cNvSpPr txBox="1">
            <a:spLocks noGrp="1"/>
          </p:cNvSpPr>
          <p:nvPr>
            <p:ph type="subTitle" idx="1"/>
          </p:nvPr>
        </p:nvSpPr>
        <p:spPr>
          <a:xfrm>
            <a:off x="676650" y="1023028"/>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SzPts val="1800"/>
              <a:buNone/>
              <a:defRPr/>
            </a:lvl1pPr>
            <a:lvl2pPr lvl="1" algn="ctr" rtl="0">
              <a:spcBef>
                <a:spcPts val="400"/>
              </a:spcBef>
              <a:spcAft>
                <a:spcPts val="0"/>
              </a:spcAft>
              <a:buSzPts val="1400"/>
              <a:buNone/>
              <a:defRPr/>
            </a:lvl2pPr>
            <a:lvl3pPr lvl="2" algn="ctr" rtl="0">
              <a:spcBef>
                <a:spcPts val="400"/>
              </a:spcBef>
              <a:spcAft>
                <a:spcPts val="0"/>
              </a:spcAft>
              <a:buSzPts val="1400"/>
              <a:buNone/>
              <a:defRPr/>
            </a:lvl3pPr>
            <a:lvl4pPr lvl="3" algn="ctr" rtl="0">
              <a:spcBef>
                <a:spcPts val="400"/>
              </a:spcBef>
              <a:spcAft>
                <a:spcPts val="0"/>
              </a:spcAft>
              <a:buSzPts val="1200"/>
              <a:buNone/>
              <a:defRPr/>
            </a:lvl4pPr>
            <a:lvl5pPr lvl="4" algn="ctr" rtl="0">
              <a:spcBef>
                <a:spcPts val="400"/>
              </a:spcBef>
              <a:spcAft>
                <a:spcPts val="0"/>
              </a:spcAft>
              <a:buSzPts val="1200"/>
              <a:buNone/>
              <a:defRPr/>
            </a:lvl5pPr>
            <a:lvl6pPr lvl="5" algn="ctr" rtl="0">
              <a:spcBef>
                <a:spcPts val="400"/>
              </a:spcBef>
              <a:spcAft>
                <a:spcPts val="0"/>
              </a:spcAft>
              <a:buSzPts val="1200"/>
              <a:buNone/>
              <a:defRPr/>
            </a:lvl6pPr>
            <a:lvl7pPr lvl="6" algn="ctr" rtl="0">
              <a:spcBef>
                <a:spcPts val="400"/>
              </a:spcBef>
              <a:spcAft>
                <a:spcPts val="0"/>
              </a:spcAft>
              <a:buSzPts val="1200"/>
              <a:buNone/>
              <a:defRPr/>
            </a:lvl7pPr>
            <a:lvl8pPr lvl="7" algn="ctr" rtl="0">
              <a:spcBef>
                <a:spcPts val="400"/>
              </a:spcBef>
              <a:spcAft>
                <a:spcPts val="0"/>
              </a:spcAft>
              <a:buSzPts val="1200"/>
              <a:buNone/>
              <a:defRPr/>
            </a:lvl8pPr>
            <a:lvl9pPr lvl="8" algn="ctr" rtl="0">
              <a:spcBef>
                <a:spcPts val="400"/>
              </a:spcBef>
              <a:spcAft>
                <a:spcPts val="400"/>
              </a:spcAft>
              <a:buSzPts val="1200"/>
              <a:buNone/>
              <a:defRPr/>
            </a:lvl9pPr>
          </a:lstStyle>
          <a:p>
            <a:endParaRPr/>
          </a:p>
        </p:txBody>
      </p:sp>
      <p:sp>
        <p:nvSpPr>
          <p:cNvPr id="500" name="Google Shape;500;p55"/>
          <p:cNvSpPr txBox="1">
            <a:spLocks noGrp="1"/>
          </p:cNvSpPr>
          <p:nvPr>
            <p:ph type="subTitle" idx="2"/>
          </p:nvPr>
        </p:nvSpPr>
        <p:spPr>
          <a:xfrm>
            <a:off x="676750" y="2868278"/>
            <a:ext cx="3246000" cy="6999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400"/>
              </a:spcBef>
              <a:spcAft>
                <a:spcPts val="0"/>
              </a:spcAft>
              <a:buSzPts val="1400"/>
              <a:buNone/>
              <a:defRPr/>
            </a:lvl2pPr>
            <a:lvl3pPr lvl="2" algn="ctr" rtl="0">
              <a:spcBef>
                <a:spcPts val="400"/>
              </a:spcBef>
              <a:spcAft>
                <a:spcPts val="0"/>
              </a:spcAft>
              <a:buSzPts val="1400"/>
              <a:buNone/>
              <a:defRPr/>
            </a:lvl3pPr>
            <a:lvl4pPr lvl="3" algn="ctr" rtl="0">
              <a:spcBef>
                <a:spcPts val="400"/>
              </a:spcBef>
              <a:spcAft>
                <a:spcPts val="0"/>
              </a:spcAft>
              <a:buSzPts val="1200"/>
              <a:buNone/>
              <a:defRPr/>
            </a:lvl4pPr>
            <a:lvl5pPr lvl="4" algn="ctr" rtl="0">
              <a:spcBef>
                <a:spcPts val="400"/>
              </a:spcBef>
              <a:spcAft>
                <a:spcPts val="0"/>
              </a:spcAft>
              <a:buSzPts val="1200"/>
              <a:buNone/>
              <a:defRPr/>
            </a:lvl5pPr>
            <a:lvl6pPr lvl="5" algn="ctr" rtl="0">
              <a:spcBef>
                <a:spcPts val="400"/>
              </a:spcBef>
              <a:spcAft>
                <a:spcPts val="0"/>
              </a:spcAft>
              <a:buSzPts val="1200"/>
              <a:buNone/>
              <a:defRPr/>
            </a:lvl6pPr>
            <a:lvl7pPr lvl="6" algn="ctr" rtl="0">
              <a:spcBef>
                <a:spcPts val="400"/>
              </a:spcBef>
              <a:spcAft>
                <a:spcPts val="0"/>
              </a:spcAft>
              <a:buSzPts val="1200"/>
              <a:buNone/>
              <a:defRPr/>
            </a:lvl7pPr>
            <a:lvl8pPr lvl="7" algn="ctr" rtl="0">
              <a:spcBef>
                <a:spcPts val="400"/>
              </a:spcBef>
              <a:spcAft>
                <a:spcPts val="0"/>
              </a:spcAft>
              <a:buSzPts val="1200"/>
              <a:buNone/>
              <a:defRPr/>
            </a:lvl8pPr>
            <a:lvl9pPr lvl="8" algn="ctr" rtl="0">
              <a:spcBef>
                <a:spcPts val="400"/>
              </a:spcBef>
              <a:spcAft>
                <a:spcPts val="400"/>
              </a:spcAft>
              <a:buSzPts val="1200"/>
              <a:buNone/>
              <a:defRPr/>
            </a:lvl9pPr>
          </a:lstStyle>
          <a:p>
            <a:endParaRPr/>
          </a:p>
        </p:txBody>
      </p:sp>
      <p:sp>
        <p:nvSpPr>
          <p:cNvPr id="501" name="Google Shape;501;p55"/>
          <p:cNvSpPr txBox="1">
            <a:spLocks noGrp="1"/>
          </p:cNvSpPr>
          <p:nvPr>
            <p:ph type="title" idx="3" hasCustomPrompt="1"/>
          </p:nvPr>
        </p:nvSpPr>
        <p:spPr>
          <a:xfrm>
            <a:off x="676750" y="1666478"/>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02" name="Google Shape;502;p55"/>
          <p:cNvSpPr txBox="1">
            <a:spLocks noGrp="1"/>
          </p:cNvSpPr>
          <p:nvPr>
            <p:ph type="subTitle" idx="4"/>
          </p:nvPr>
        </p:nvSpPr>
        <p:spPr>
          <a:xfrm>
            <a:off x="5221000" y="2868278"/>
            <a:ext cx="3246000" cy="6999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400"/>
              </a:spcBef>
              <a:spcAft>
                <a:spcPts val="0"/>
              </a:spcAft>
              <a:buSzPts val="1400"/>
              <a:buNone/>
              <a:defRPr/>
            </a:lvl2pPr>
            <a:lvl3pPr lvl="2" algn="ctr" rtl="0">
              <a:spcBef>
                <a:spcPts val="400"/>
              </a:spcBef>
              <a:spcAft>
                <a:spcPts val="0"/>
              </a:spcAft>
              <a:buSzPts val="1400"/>
              <a:buNone/>
              <a:defRPr/>
            </a:lvl3pPr>
            <a:lvl4pPr lvl="3" algn="ctr" rtl="0">
              <a:spcBef>
                <a:spcPts val="400"/>
              </a:spcBef>
              <a:spcAft>
                <a:spcPts val="0"/>
              </a:spcAft>
              <a:buSzPts val="1200"/>
              <a:buNone/>
              <a:defRPr/>
            </a:lvl4pPr>
            <a:lvl5pPr lvl="4" algn="ctr" rtl="0">
              <a:spcBef>
                <a:spcPts val="400"/>
              </a:spcBef>
              <a:spcAft>
                <a:spcPts val="0"/>
              </a:spcAft>
              <a:buSzPts val="1200"/>
              <a:buNone/>
              <a:defRPr/>
            </a:lvl5pPr>
            <a:lvl6pPr lvl="5" algn="ctr" rtl="0">
              <a:spcBef>
                <a:spcPts val="400"/>
              </a:spcBef>
              <a:spcAft>
                <a:spcPts val="0"/>
              </a:spcAft>
              <a:buSzPts val="1200"/>
              <a:buNone/>
              <a:defRPr/>
            </a:lvl6pPr>
            <a:lvl7pPr lvl="6" algn="ctr" rtl="0">
              <a:spcBef>
                <a:spcPts val="400"/>
              </a:spcBef>
              <a:spcAft>
                <a:spcPts val="0"/>
              </a:spcAft>
              <a:buSzPts val="1200"/>
              <a:buNone/>
              <a:defRPr/>
            </a:lvl7pPr>
            <a:lvl8pPr lvl="7" algn="ctr" rtl="0">
              <a:spcBef>
                <a:spcPts val="400"/>
              </a:spcBef>
              <a:spcAft>
                <a:spcPts val="0"/>
              </a:spcAft>
              <a:buSzPts val="1200"/>
              <a:buNone/>
              <a:defRPr/>
            </a:lvl8pPr>
            <a:lvl9pPr lvl="8" algn="ctr" rtl="0">
              <a:spcBef>
                <a:spcPts val="400"/>
              </a:spcBef>
              <a:spcAft>
                <a:spcPts val="400"/>
              </a:spcAft>
              <a:buSzPts val="1200"/>
              <a:buNone/>
              <a:defRPr/>
            </a:lvl9pPr>
          </a:lstStyle>
          <a:p>
            <a:endParaRPr/>
          </a:p>
        </p:txBody>
      </p:sp>
      <p:sp>
        <p:nvSpPr>
          <p:cNvPr id="503" name="Google Shape;503;p55"/>
          <p:cNvSpPr txBox="1">
            <a:spLocks noGrp="1"/>
          </p:cNvSpPr>
          <p:nvPr>
            <p:ph type="title" idx="5" hasCustomPrompt="1"/>
          </p:nvPr>
        </p:nvSpPr>
        <p:spPr>
          <a:xfrm>
            <a:off x="5221000" y="1666478"/>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04" name="Google Shape;504;p5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505" name="Google Shape;505;p55"/>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506" name="Google Shape;506;p55"/>
          <p:cNvSpPr/>
          <p:nvPr/>
        </p:nvSpPr>
        <p:spPr>
          <a:xfrm>
            <a:off x="4247425" y="997225"/>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Big Number 3X">
  <p:cSld name="CUSTOM_1_1_1_1_1_1_1">
    <p:bg>
      <p:bgPr>
        <a:solidFill>
          <a:schemeClr val="lt2"/>
        </a:solidFill>
        <a:effectLst/>
      </p:bgPr>
    </p:bg>
    <p:spTree>
      <p:nvGrpSpPr>
        <p:cNvPr id="1" name="Shape 507"/>
        <p:cNvGrpSpPr/>
        <p:nvPr/>
      </p:nvGrpSpPr>
      <p:grpSpPr>
        <a:xfrm>
          <a:off x="0" y="0"/>
          <a:ext cx="0" cy="0"/>
          <a:chOff x="0" y="0"/>
          <a:chExt cx="0" cy="0"/>
        </a:xfrm>
      </p:grpSpPr>
      <p:sp>
        <p:nvSpPr>
          <p:cNvPr id="508" name="Google Shape;508;p56"/>
          <p:cNvSpPr txBox="1">
            <a:spLocks noGrp="1"/>
          </p:cNvSpPr>
          <p:nvPr>
            <p:ph type="title"/>
          </p:nvPr>
        </p:nvSpPr>
        <p:spPr>
          <a:xfrm>
            <a:off x="676650" y="382953"/>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509" name="Google Shape;509;p56"/>
          <p:cNvSpPr txBox="1">
            <a:spLocks noGrp="1"/>
          </p:cNvSpPr>
          <p:nvPr>
            <p:ph type="subTitle" idx="1"/>
          </p:nvPr>
        </p:nvSpPr>
        <p:spPr>
          <a:xfrm>
            <a:off x="676650" y="1023028"/>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SzPts val="1800"/>
              <a:buNone/>
              <a:defRPr/>
            </a:lvl1pPr>
            <a:lvl2pPr lvl="1" algn="ctr" rtl="0">
              <a:spcBef>
                <a:spcPts val="400"/>
              </a:spcBef>
              <a:spcAft>
                <a:spcPts val="0"/>
              </a:spcAft>
              <a:buSzPts val="1400"/>
              <a:buNone/>
              <a:defRPr/>
            </a:lvl2pPr>
            <a:lvl3pPr lvl="2" algn="ctr" rtl="0">
              <a:spcBef>
                <a:spcPts val="400"/>
              </a:spcBef>
              <a:spcAft>
                <a:spcPts val="0"/>
              </a:spcAft>
              <a:buSzPts val="1400"/>
              <a:buNone/>
              <a:defRPr/>
            </a:lvl3pPr>
            <a:lvl4pPr lvl="3" algn="ctr" rtl="0">
              <a:spcBef>
                <a:spcPts val="400"/>
              </a:spcBef>
              <a:spcAft>
                <a:spcPts val="0"/>
              </a:spcAft>
              <a:buSzPts val="1200"/>
              <a:buNone/>
              <a:defRPr/>
            </a:lvl4pPr>
            <a:lvl5pPr lvl="4" algn="ctr" rtl="0">
              <a:spcBef>
                <a:spcPts val="400"/>
              </a:spcBef>
              <a:spcAft>
                <a:spcPts val="0"/>
              </a:spcAft>
              <a:buSzPts val="1200"/>
              <a:buNone/>
              <a:defRPr/>
            </a:lvl5pPr>
            <a:lvl6pPr lvl="5" algn="ctr" rtl="0">
              <a:spcBef>
                <a:spcPts val="400"/>
              </a:spcBef>
              <a:spcAft>
                <a:spcPts val="0"/>
              </a:spcAft>
              <a:buSzPts val="1200"/>
              <a:buNone/>
              <a:defRPr/>
            </a:lvl6pPr>
            <a:lvl7pPr lvl="6" algn="ctr" rtl="0">
              <a:spcBef>
                <a:spcPts val="400"/>
              </a:spcBef>
              <a:spcAft>
                <a:spcPts val="0"/>
              </a:spcAft>
              <a:buSzPts val="1200"/>
              <a:buNone/>
              <a:defRPr/>
            </a:lvl7pPr>
            <a:lvl8pPr lvl="7" algn="ctr" rtl="0">
              <a:spcBef>
                <a:spcPts val="400"/>
              </a:spcBef>
              <a:spcAft>
                <a:spcPts val="0"/>
              </a:spcAft>
              <a:buSzPts val="1200"/>
              <a:buNone/>
              <a:defRPr/>
            </a:lvl8pPr>
            <a:lvl9pPr lvl="8" algn="ctr" rtl="0">
              <a:spcBef>
                <a:spcPts val="400"/>
              </a:spcBef>
              <a:spcAft>
                <a:spcPts val="400"/>
              </a:spcAft>
              <a:buSzPts val="1200"/>
              <a:buNone/>
              <a:defRPr/>
            </a:lvl9pPr>
          </a:lstStyle>
          <a:p>
            <a:endParaRPr/>
          </a:p>
        </p:txBody>
      </p:sp>
      <p:sp>
        <p:nvSpPr>
          <p:cNvPr id="510" name="Google Shape;510;p56"/>
          <p:cNvSpPr txBox="1">
            <a:spLocks noGrp="1"/>
          </p:cNvSpPr>
          <p:nvPr>
            <p:ph type="subTitle" idx="2"/>
          </p:nvPr>
        </p:nvSpPr>
        <p:spPr>
          <a:xfrm>
            <a:off x="676650" y="2868297"/>
            <a:ext cx="1947600" cy="7191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400"/>
              </a:spcBef>
              <a:spcAft>
                <a:spcPts val="0"/>
              </a:spcAft>
              <a:buClr>
                <a:schemeClr val="dk2"/>
              </a:buClr>
              <a:buSzPts val="1400"/>
              <a:buNone/>
              <a:defRPr>
                <a:solidFill>
                  <a:schemeClr val="dk2"/>
                </a:solidFill>
              </a:defRPr>
            </a:lvl2pPr>
            <a:lvl3pPr lvl="2" algn="ctr" rtl="0">
              <a:spcBef>
                <a:spcPts val="400"/>
              </a:spcBef>
              <a:spcAft>
                <a:spcPts val="0"/>
              </a:spcAft>
              <a:buClr>
                <a:schemeClr val="dk2"/>
              </a:buClr>
              <a:buSzPts val="1400"/>
              <a:buNone/>
              <a:defRPr>
                <a:solidFill>
                  <a:schemeClr val="dk2"/>
                </a:solidFill>
              </a:defRPr>
            </a:lvl3pPr>
            <a:lvl4pPr lvl="3" algn="ctr" rtl="0">
              <a:spcBef>
                <a:spcPts val="400"/>
              </a:spcBef>
              <a:spcAft>
                <a:spcPts val="0"/>
              </a:spcAft>
              <a:buClr>
                <a:schemeClr val="dk2"/>
              </a:buClr>
              <a:buSzPts val="1200"/>
              <a:buNone/>
              <a:defRPr>
                <a:solidFill>
                  <a:schemeClr val="dk2"/>
                </a:solidFill>
              </a:defRPr>
            </a:lvl4pPr>
            <a:lvl5pPr lvl="4" algn="ctr" rtl="0">
              <a:spcBef>
                <a:spcPts val="400"/>
              </a:spcBef>
              <a:spcAft>
                <a:spcPts val="0"/>
              </a:spcAft>
              <a:buClr>
                <a:schemeClr val="dk2"/>
              </a:buClr>
              <a:buSzPts val="1200"/>
              <a:buNone/>
              <a:defRPr>
                <a:solidFill>
                  <a:schemeClr val="dk2"/>
                </a:solidFill>
              </a:defRPr>
            </a:lvl5pPr>
            <a:lvl6pPr lvl="5" algn="ctr" rtl="0">
              <a:spcBef>
                <a:spcPts val="400"/>
              </a:spcBef>
              <a:spcAft>
                <a:spcPts val="0"/>
              </a:spcAft>
              <a:buClr>
                <a:schemeClr val="dk2"/>
              </a:buClr>
              <a:buSzPts val="1200"/>
              <a:buNone/>
              <a:defRPr>
                <a:solidFill>
                  <a:schemeClr val="dk2"/>
                </a:solidFill>
              </a:defRPr>
            </a:lvl6pPr>
            <a:lvl7pPr lvl="6" algn="ctr" rtl="0">
              <a:spcBef>
                <a:spcPts val="400"/>
              </a:spcBef>
              <a:spcAft>
                <a:spcPts val="0"/>
              </a:spcAft>
              <a:buClr>
                <a:schemeClr val="dk2"/>
              </a:buClr>
              <a:buSzPts val="1200"/>
              <a:buNone/>
              <a:defRPr>
                <a:solidFill>
                  <a:schemeClr val="dk2"/>
                </a:solidFill>
              </a:defRPr>
            </a:lvl7pPr>
            <a:lvl8pPr lvl="7" algn="ctr" rtl="0">
              <a:spcBef>
                <a:spcPts val="400"/>
              </a:spcBef>
              <a:spcAft>
                <a:spcPts val="0"/>
              </a:spcAft>
              <a:buClr>
                <a:schemeClr val="dk2"/>
              </a:buClr>
              <a:buSzPts val="1200"/>
              <a:buNone/>
              <a:defRPr>
                <a:solidFill>
                  <a:schemeClr val="dk2"/>
                </a:solidFill>
              </a:defRPr>
            </a:lvl8pPr>
            <a:lvl9pPr lvl="8" algn="ctr" rtl="0">
              <a:spcBef>
                <a:spcPts val="400"/>
              </a:spcBef>
              <a:spcAft>
                <a:spcPts val="400"/>
              </a:spcAft>
              <a:buClr>
                <a:schemeClr val="dk2"/>
              </a:buClr>
              <a:buSzPts val="1200"/>
              <a:buNone/>
              <a:defRPr>
                <a:solidFill>
                  <a:schemeClr val="dk2"/>
                </a:solidFill>
              </a:defRPr>
            </a:lvl9pPr>
          </a:lstStyle>
          <a:p>
            <a:endParaRPr/>
          </a:p>
        </p:txBody>
      </p:sp>
      <p:sp>
        <p:nvSpPr>
          <p:cNvPr id="511" name="Google Shape;511;p56"/>
          <p:cNvSpPr txBox="1">
            <a:spLocks noGrp="1"/>
          </p:cNvSpPr>
          <p:nvPr>
            <p:ph type="title" idx="3" hasCustomPrompt="1"/>
          </p:nvPr>
        </p:nvSpPr>
        <p:spPr>
          <a:xfrm>
            <a:off x="676650" y="1663141"/>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12" name="Google Shape;512;p56"/>
          <p:cNvSpPr txBox="1">
            <a:spLocks noGrp="1"/>
          </p:cNvSpPr>
          <p:nvPr>
            <p:ph type="subTitle" idx="4"/>
          </p:nvPr>
        </p:nvSpPr>
        <p:spPr>
          <a:xfrm>
            <a:off x="3598175" y="2868297"/>
            <a:ext cx="1947600" cy="7191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400"/>
              </a:spcBef>
              <a:spcAft>
                <a:spcPts val="0"/>
              </a:spcAft>
              <a:buClr>
                <a:schemeClr val="dk2"/>
              </a:buClr>
              <a:buSzPts val="1400"/>
              <a:buNone/>
              <a:defRPr>
                <a:solidFill>
                  <a:schemeClr val="dk2"/>
                </a:solidFill>
              </a:defRPr>
            </a:lvl2pPr>
            <a:lvl3pPr lvl="2" algn="ctr" rtl="0">
              <a:spcBef>
                <a:spcPts val="400"/>
              </a:spcBef>
              <a:spcAft>
                <a:spcPts val="0"/>
              </a:spcAft>
              <a:buClr>
                <a:schemeClr val="dk2"/>
              </a:buClr>
              <a:buSzPts val="1400"/>
              <a:buNone/>
              <a:defRPr>
                <a:solidFill>
                  <a:schemeClr val="dk2"/>
                </a:solidFill>
              </a:defRPr>
            </a:lvl3pPr>
            <a:lvl4pPr lvl="3" algn="ctr" rtl="0">
              <a:spcBef>
                <a:spcPts val="400"/>
              </a:spcBef>
              <a:spcAft>
                <a:spcPts val="0"/>
              </a:spcAft>
              <a:buClr>
                <a:schemeClr val="dk2"/>
              </a:buClr>
              <a:buSzPts val="1200"/>
              <a:buNone/>
              <a:defRPr>
                <a:solidFill>
                  <a:schemeClr val="dk2"/>
                </a:solidFill>
              </a:defRPr>
            </a:lvl4pPr>
            <a:lvl5pPr lvl="4" algn="ctr" rtl="0">
              <a:spcBef>
                <a:spcPts val="400"/>
              </a:spcBef>
              <a:spcAft>
                <a:spcPts val="0"/>
              </a:spcAft>
              <a:buClr>
                <a:schemeClr val="dk2"/>
              </a:buClr>
              <a:buSzPts val="1200"/>
              <a:buNone/>
              <a:defRPr>
                <a:solidFill>
                  <a:schemeClr val="dk2"/>
                </a:solidFill>
              </a:defRPr>
            </a:lvl5pPr>
            <a:lvl6pPr lvl="5" algn="ctr" rtl="0">
              <a:spcBef>
                <a:spcPts val="400"/>
              </a:spcBef>
              <a:spcAft>
                <a:spcPts val="0"/>
              </a:spcAft>
              <a:buClr>
                <a:schemeClr val="dk2"/>
              </a:buClr>
              <a:buSzPts val="1200"/>
              <a:buNone/>
              <a:defRPr>
                <a:solidFill>
                  <a:schemeClr val="dk2"/>
                </a:solidFill>
              </a:defRPr>
            </a:lvl6pPr>
            <a:lvl7pPr lvl="6" algn="ctr" rtl="0">
              <a:spcBef>
                <a:spcPts val="400"/>
              </a:spcBef>
              <a:spcAft>
                <a:spcPts val="0"/>
              </a:spcAft>
              <a:buClr>
                <a:schemeClr val="dk2"/>
              </a:buClr>
              <a:buSzPts val="1200"/>
              <a:buNone/>
              <a:defRPr>
                <a:solidFill>
                  <a:schemeClr val="dk2"/>
                </a:solidFill>
              </a:defRPr>
            </a:lvl7pPr>
            <a:lvl8pPr lvl="7" algn="ctr" rtl="0">
              <a:spcBef>
                <a:spcPts val="400"/>
              </a:spcBef>
              <a:spcAft>
                <a:spcPts val="0"/>
              </a:spcAft>
              <a:buClr>
                <a:schemeClr val="dk2"/>
              </a:buClr>
              <a:buSzPts val="1200"/>
              <a:buNone/>
              <a:defRPr>
                <a:solidFill>
                  <a:schemeClr val="dk2"/>
                </a:solidFill>
              </a:defRPr>
            </a:lvl8pPr>
            <a:lvl9pPr lvl="8" algn="ctr" rtl="0">
              <a:spcBef>
                <a:spcPts val="400"/>
              </a:spcBef>
              <a:spcAft>
                <a:spcPts val="400"/>
              </a:spcAft>
              <a:buClr>
                <a:schemeClr val="dk2"/>
              </a:buClr>
              <a:buSzPts val="1200"/>
              <a:buNone/>
              <a:defRPr>
                <a:solidFill>
                  <a:schemeClr val="dk2"/>
                </a:solidFill>
              </a:defRPr>
            </a:lvl9pPr>
          </a:lstStyle>
          <a:p>
            <a:endParaRPr/>
          </a:p>
        </p:txBody>
      </p:sp>
      <p:sp>
        <p:nvSpPr>
          <p:cNvPr id="513" name="Google Shape;513;p56"/>
          <p:cNvSpPr txBox="1">
            <a:spLocks noGrp="1"/>
          </p:cNvSpPr>
          <p:nvPr>
            <p:ph type="title" idx="5" hasCustomPrompt="1"/>
          </p:nvPr>
        </p:nvSpPr>
        <p:spPr>
          <a:xfrm>
            <a:off x="3598175" y="1663141"/>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14" name="Google Shape;514;p56"/>
          <p:cNvSpPr txBox="1">
            <a:spLocks noGrp="1"/>
          </p:cNvSpPr>
          <p:nvPr>
            <p:ph type="subTitle" idx="6"/>
          </p:nvPr>
        </p:nvSpPr>
        <p:spPr>
          <a:xfrm>
            <a:off x="6519750" y="2868255"/>
            <a:ext cx="1947600" cy="7191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400"/>
              </a:spcBef>
              <a:spcAft>
                <a:spcPts val="0"/>
              </a:spcAft>
              <a:buClr>
                <a:schemeClr val="dk2"/>
              </a:buClr>
              <a:buSzPts val="1400"/>
              <a:buNone/>
              <a:defRPr>
                <a:solidFill>
                  <a:schemeClr val="dk2"/>
                </a:solidFill>
              </a:defRPr>
            </a:lvl2pPr>
            <a:lvl3pPr lvl="2" algn="ctr" rtl="0">
              <a:spcBef>
                <a:spcPts val="400"/>
              </a:spcBef>
              <a:spcAft>
                <a:spcPts val="0"/>
              </a:spcAft>
              <a:buClr>
                <a:schemeClr val="dk2"/>
              </a:buClr>
              <a:buSzPts val="1400"/>
              <a:buNone/>
              <a:defRPr>
                <a:solidFill>
                  <a:schemeClr val="dk2"/>
                </a:solidFill>
              </a:defRPr>
            </a:lvl3pPr>
            <a:lvl4pPr lvl="3" algn="ctr" rtl="0">
              <a:spcBef>
                <a:spcPts val="400"/>
              </a:spcBef>
              <a:spcAft>
                <a:spcPts val="0"/>
              </a:spcAft>
              <a:buClr>
                <a:schemeClr val="dk2"/>
              </a:buClr>
              <a:buSzPts val="1200"/>
              <a:buNone/>
              <a:defRPr>
                <a:solidFill>
                  <a:schemeClr val="dk2"/>
                </a:solidFill>
              </a:defRPr>
            </a:lvl4pPr>
            <a:lvl5pPr lvl="4" algn="ctr" rtl="0">
              <a:spcBef>
                <a:spcPts val="400"/>
              </a:spcBef>
              <a:spcAft>
                <a:spcPts val="0"/>
              </a:spcAft>
              <a:buClr>
                <a:schemeClr val="dk2"/>
              </a:buClr>
              <a:buSzPts val="1200"/>
              <a:buNone/>
              <a:defRPr>
                <a:solidFill>
                  <a:schemeClr val="dk2"/>
                </a:solidFill>
              </a:defRPr>
            </a:lvl5pPr>
            <a:lvl6pPr lvl="5" algn="ctr" rtl="0">
              <a:spcBef>
                <a:spcPts val="400"/>
              </a:spcBef>
              <a:spcAft>
                <a:spcPts val="0"/>
              </a:spcAft>
              <a:buClr>
                <a:schemeClr val="dk2"/>
              </a:buClr>
              <a:buSzPts val="1200"/>
              <a:buNone/>
              <a:defRPr>
                <a:solidFill>
                  <a:schemeClr val="dk2"/>
                </a:solidFill>
              </a:defRPr>
            </a:lvl6pPr>
            <a:lvl7pPr lvl="6" algn="ctr" rtl="0">
              <a:spcBef>
                <a:spcPts val="400"/>
              </a:spcBef>
              <a:spcAft>
                <a:spcPts val="0"/>
              </a:spcAft>
              <a:buClr>
                <a:schemeClr val="dk2"/>
              </a:buClr>
              <a:buSzPts val="1200"/>
              <a:buNone/>
              <a:defRPr>
                <a:solidFill>
                  <a:schemeClr val="dk2"/>
                </a:solidFill>
              </a:defRPr>
            </a:lvl7pPr>
            <a:lvl8pPr lvl="7" algn="ctr" rtl="0">
              <a:spcBef>
                <a:spcPts val="400"/>
              </a:spcBef>
              <a:spcAft>
                <a:spcPts val="0"/>
              </a:spcAft>
              <a:buClr>
                <a:schemeClr val="dk2"/>
              </a:buClr>
              <a:buSzPts val="1200"/>
              <a:buNone/>
              <a:defRPr>
                <a:solidFill>
                  <a:schemeClr val="dk2"/>
                </a:solidFill>
              </a:defRPr>
            </a:lvl8pPr>
            <a:lvl9pPr lvl="8" algn="ctr" rtl="0">
              <a:spcBef>
                <a:spcPts val="400"/>
              </a:spcBef>
              <a:spcAft>
                <a:spcPts val="400"/>
              </a:spcAft>
              <a:buClr>
                <a:schemeClr val="dk2"/>
              </a:buClr>
              <a:buSzPts val="1200"/>
              <a:buNone/>
              <a:defRPr>
                <a:solidFill>
                  <a:schemeClr val="dk2"/>
                </a:solidFill>
              </a:defRPr>
            </a:lvl9pPr>
          </a:lstStyle>
          <a:p>
            <a:endParaRPr/>
          </a:p>
        </p:txBody>
      </p:sp>
      <p:sp>
        <p:nvSpPr>
          <p:cNvPr id="515" name="Google Shape;515;p56"/>
          <p:cNvSpPr txBox="1">
            <a:spLocks noGrp="1"/>
          </p:cNvSpPr>
          <p:nvPr>
            <p:ph type="title" idx="7" hasCustomPrompt="1"/>
          </p:nvPr>
        </p:nvSpPr>
        <p:spPr>
          <a:xfrm>
            <a:off x="6519750" y="1663103"/>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16" name="Google Shape;516;p5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517" name="Google Shape;517;p56"/>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518" name="Google Shape;518;p56"/>
          <p:cNvSpPr/>
          <p:nvPr/>
        </p:nvSpPr>
        <p:spPr>
          <a:xfrm>
            <a:off x="4247425" y="997225"/>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1.Big Number 4X">
  <p:cSld name="CUSTOM_1_1_1_1_1_1_1_2">
    <p:bg>
      <p:bgPr>
        <a:solidFill>
          <a:schemeClr val="lt2"/>
        </a:solidFill>
        <a:effectLst/>
      </p:bgPr>
    </p:bg>
    <p:spTree>
      <p:nvGrpSpPr>
        <p:cNvPr id="1" name="Shape 519"/>
        <p:cNvGrpSpPr/>
        <p:nvPr/>
      </p:nvGrpSpPr>
      <p:grpSpPr>
        <a:xfrm>
          <a:off x="0" y="0"/>
          <a:ext cx="0" cy="0"/>
          <a:chOff x="0" y="0"/>
          <a:chExt cx="0" cy="0"/>
        </a:xfrm>
      </p:grpSpPr>
      <p:sp>
        <p:nvSpPr>
          <p:cNvPr id="520" name="Google Shape;520;p57"/>
          <p:cNvSpPr txBox="1">
            <a:spLocks noGrp="1"/>
          </p:cNvSpPr>
          <p:nvPr>
            <p:ph type="title"/>
          </p:nvPr>
        </p:nvSpPr>
        <p:spPr>
          <a:xfrm>
            <a:off x="676650" y="382953"/>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521" name="Google Shape;521;p57"/>
          <p:cNvSpPr txBox="1">
            <a:spLocks noGrp="1"/>
          </p:cNvSpPr>
          <p:nvPr>
            <p:ph type="subTitle" idx="1"/>
          </p:nvPr>
        </p:nvSpPr>
        <p:spPr>
          <a:xfrm>
            <a:off x="676650" y="1023028"/>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SzPts val="1800"/>
              <a:buNone/>
              <a:defRPr/>
            </a:lvl1pPr>
            <a:lvl2pPr lvl="1" algn="ctr" rtl="0">
              <a:spcBef>
                <a:spcPts val="400"/>
              </a:spcBef>
              <a:spcAft>
                <a:spcPts val="0"/>
              </a:spcAft>
              <a:buSzPts val="1400"/>
              <a:buNone/>
              <a:defRPr/>
            </a:lvl2pPr>
            <a:lvl3pPr lvl="2" algn="ctr" rtl="0">
              <a:spcBef>
                <a:spcPts val="400"/>
              </a:spcBef>
              <a:spcAft>
                <a:spcPts val="0"/>
              </a:spcAft>
              <a:buSzPts val="1400"/>
              <a:buNone/>
              <a:defRPr/>
            </a:lvl3pPr>
            <a:lvl4pPr lvl="3" algn="ctr" rtl="0">
              <a:spcBef>
                <a:spcPts val="400"/>
              </a:spcBef>
              <a:spcAft>
                <a:spcPts val="0"/>
              </a:spcAft>
              <a:buSzPts val="1200"/>
              <a:buNone/>
              <a:defRPr/>
            </a:lvl4pPr>
            <a:lvl5pPr lvl="4" algn="ctr" rtl="0">
              <a:spcBef>
                <a:spcPts val="400"/>
              </a:spcBef>
              <a:spcAft>
                <a:spcPts val="0"/>
              </a:spcAft>
              <a:buSzPts val="1200"/>
              <a:buNone/>
              <a:defRPr/>
            </a:lvl5pPr>
            <a:lvl6pPr lvl="5" algn="ctr" rtl="0">
              <a:spcBef>
                <a:spcPts val="400"/>
              </a:spcBef>
              <a:spcAft>
                <a:spcPts val="0"/>
              </a:spcAft>
              <a:buSzPts val="1200"/>
              <a:buNone/>
              <a:defRPr/>
            </a:lvl6pPr>
            <a:lvl7pPr lvl="6" algn="ctr" rtl="0">
              <a:spcBef>
                <a:spcPts val="400"/>
              </a:spcBef>
              <a:spcAft>
                <a:spcPts val="0"/>
              </a:spcAft>
              <a:buSzPts val="1200"/>
              <a:buNone/>
              <a:defRPr/>
            </a:lvl7pPr>
            <a:lvl8pPr lvl="7" algn="ctr" rtl="0">
              <a:spcBef>
                <a:spcPts val="400"/>
              </a:spcBef>
              <a:spcAft>
                <a:spcPts val="0"/>
              </a:spcAft>
              <a:buSzPts val="1200"/>
              <a:buNone/>
              <a:defRPr/>
            </a:lvl8pPr>
            <a:lvl9pPr lvl="8" algn="ctr" rtl="0">
              <a:spcBef>
                <a:spcPts val="400"/>
              </a:spcBef>
              <a:spcAft>
                <a:spcPts val="400"/>
              </a:spcAft>
              <a:buSzPts val="1200"/>
              <a:buNone/>
              <a:defRPr/>
            </a:lvl9pPr>
          </a:lstStyle>
          <a:p>
            <a:endParaRPr/>
          </a:p>
        </p:txBody>
      </p:sp>
      <p:sp>
        <p:nvSpPr>
          <p:cNvPr id="522" name="Google Shape;522;p57"/>
          <p:cNvSpPr txBox="1">
            <a:spLocks noGrp="1"/>
          </p:cNvSpPr>
          <p:nvPr>
            <p:ph type="subTitle" idx="2"/>
          </p:nvPr>
        </p:nvSpPr>
        <p:spPr>
          <a:xfrm>
            <a:off x="676650" y="2868286"/>
            <a:ext cx="1618500" cy="7191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400"/>
              </a:spcBef>
              <a:spcAft>
                <a:spcPts val="0"/>
              </a:spcAft>
              <a:buClr>
                <a:schemeClr val="dk2"/>
              </a:buClr>
              <a:buSzPts val="1100"/>
              <a:buNone/>
              <a:defRPr sz="1100">
                <a:solidFill>
                  <a:schemeClr val="dk2"/>
                </a:solidFill>
              </a:defRPr>
            </a:lvl2pPr>
            <a:lvl3pPr lvl="2" algn="ctr" rtl="0">
              <a:spcBef>
                <a:spcPts val="400"/>
              </a:spcBef>
              <a:spcAft>
                <a:spcPts val="0"/>
              </a:spcAft>
              <a:buClr>
                <a:schemeClr val="dk2"/>
              </a:buClr>
              <a:buSzPts val="1100"/>
              <a:buNone/>
              <a:defRPr sz="1100">
                <a:solidFill>
                  <a:schemeClr val="dk2"/>
                </a:solidFill>
              </a:defRPr>
            </a:lvl3pPr>
            <a:lvl4pPr lvl="3" algn="ctr" rtl="0">
              <a:spcBef>
                <a:spcPts val="400"/>
              </a:spcBef>
              <a:spcAft>
                <a:spcPts val="0"/>
              </a:spcAft>
              <a:buClr>
                <a:schemeClr val="dk2"/>
              </a:buClr>
              <a:buSzPts val="1100"/>
              <a:buNone/>
              <a:defRPr sz="1100">
                <a:solidFill>
                  <a:schemeClr val="dk2"/>
                </a:solidFill>
              </a:defRPr>
            </a:lvl4pPr>
            <a:lvl5pPr lvl="4" algn="ctr" rtl="0">
              <a:spcBef>
                <a:spcPts val="400"/>
              </a:spcBef>
              <a:spcAft>
                <a:spcPts val="0"/>
              </a:spcAft>
              <a:buClr>
                <a:schemeClr val="dk2"/>
              </a:buClr>
              <a:buSzPts val="1100"/>
              <a:buNone/>
              <a:defRPr sz="1100">
                <a:solidFill>
                  <a:schemeClr val="dk2"/>
                </a:solidFill>
              </a:defRPr>
            </a:lvl5pPr>
            <a:lvl6pPr lvl="5" algn="ctr" rtl="0">
              <a:spcBef>
                <a:spcPts val="400"/>
              </a:spcBef>
              <a:spcAft>
                <a:spcPts val="0"/>
              </a:spcAft>
              <a:buClr>
                <a:schemeClr val="dk2"/>
              </a:buClr>
              <a:buSzPts val="1100"/>
              <a:buNone/>
              <a:defRPr sz="1100">
                <a:solidFill>
                  <a:schemeClr val="dk2"/>
                </a:solidFill>
              </a:defRPr>
            </a:lvl6pPr>
            <a:lvl7pPr lvl="6" algn="ctr" rtl="0">
              <a:spcBef>
                <a:spcPts val="400"/>
              </a:spcBef>
              <a:spcAft>
                <a:spcPts val="0"/>
              </a:spcAft>
              <a:buClr>
                <a:schemeClr val="dk2"/>
              </a:buClr>
              <a:buSzPts val="1100"/>
              <a:buNone/>
              <a:defRPr sz="1100">
                <a:solidFill>
                  <a:schemeClr val="dk2"/>
                </a:solidFill>
              </a:defRPr>
            </a:lvl7pPr>
            <a:lvl8pPr lvl="7" algn="ctr" rtl="0">
              <a:spcBef>
                <a:spcPts val="400"/>
              </a:spcBef>
              <a:spcAft>
                <a:spcPts val="0"/>
              </a:spcAft>
              <a:buClr>
                <a:schemeClr val="dk2"/>
              </a:buClr>
              <a:buSzPts val="1100"/>
              <a:buNone/>
              <a:defRPr sz="1100">
                <a:solidFill>
                  <a:schemeClr val="dk2"/>
                </a:solidFill>
              </a:defRPr>
            </a:lvl8pPr>
            <a:lvl9pPr lvl="8" algn="ctr" rtl="0">
              <a:spcBef>
                <a:spcPts val="400"/>
              </a:spcBef>
              <a:spcAft>
                <a:spcPts val="400"/>
              </a:spcAft>
              <a:buClr>
                <a:schemeClr val="dk2"/>
              </a:buClr>
              <a:buSzPts val="1100"/>
              <a:buNone/>
              <a:defRPr sz="1100">
                <a:solidFill>
                  <a:schemeClr val="dk2"/>
                </a:solidFill>
              </a:defRPr>
            </a:lvl9pPr>
          </a:lstStyle>
          <a:p>
            <a:endParaRPr/>
          </a:p>
        </p:txBody>
      </p:sp>
      <p:sp>
        <p:nvSpPr>
          <p:cNvPr id="523" name="Google Shape;523;p57"/>
          <p:cNvSpPr txBox="1">
            <a:spLocks noGrp="1"/>
          </p:cNvSpPr>
          <p:nvPr>
            <p:ph type="title" idx="3" hasCustomPrompt="1"/>
          </p:nvPr>
        </p:nvSpPr>
        <p:spPr>
          <a:xfrm>
            <a:off x="676650" y="1663128"/>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24" name="Google Shape;524;p5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525" name="Google Shape;525;p57"/>
          <p:cNvSpPr txBox="1">
            <a:spLocks noGrp="1"/>
          </p:cNvSpPr>
          <p:nvPr>
            <p:ph type="subTitle" idx="4"/>
          </p:nvPr>
        </p:nvSpPr>
        <p:spPr>
          <a:xfrm>
            <a:off x="2734050" y="2868254"/>
            <a:ext cx="1618500" cy="7191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400"/>
              </a:spcBef>
              <a:spcAft>
                <a:spcPts val="0"/>
              </a:spcAft>
              <a:buClr>
                <a:schemeClr val="dk2"/>
              </a:buClr>
              <a:buSzPts val="1100"/>
              <a:buNone/>
              <a:defRPr sz="1100">
                <a:solidFill>
                  <a:schemeClr val="dk2"/>
                </a:solidFill>
              </a:defRPr>
            </a:lvl2pPr>
            <a:lvl3pPr lvl="2" algn="ctr" rtl="0">
              <a:spcBef>
                <a:spcPts val="400"/>
              </a:spcBef>
              <a:spcAft>
                <a:spcPts val="0"/>
              </a:spcAft>
              <a:buClr>
                <a:schemeClr val="dk2"/>
              </a:buClr>
              <a:buSzPts val="1100"/>
              <a:buNone/>
              <a:defRPr sz="1100">
                <a:solidFill>
                  <a:schemeClr val="dk2"/>
                </a:solidFill>
              </a:defRPr>
            </a:lvl3pPr>
            <a:lvl4pPr lvl="3" algn="ctr" rtl="0">
              <a:spcBef>
                <a:spcPts val="400"/>
              </a:spcBef>
              <a:spcAft>
                <a:spcPts val="0"/>
              </a:spcAft>
              <a:buClr>
                <a:schemeClr val="dk2"/>
              </a:buClr>
              <a:buSzPts val="1100"/>
              <a:buNone/>
              <a:defRPr sz="1100">
                <a:solidFill>
                  <a:schemeClr val="dk2"/>
                </a:solidFill>
              </a:defRPr>
            </a:lvl4pPr>
            <a:lvl5pPr lvl="4" algn="ctr" rtl="0">
              <a:spcBef>
                <a:spcPts val="400"/>
              </a:spcBef>
              <a:spcAft>
                <a:spcPts val="0"/>
              </a:spcAft>
              <a:buClr>
                <a:schemeClr val="dk2"/>
              </a:buClr>
              <a:buSzPts val="1100"/>
              <a:buNone/>
              <a:defRPr sz="1100">
                <a:solidFill>
                  <a:schemeClr val="dk2"/>
                </a:solidFill>
              </a:defRPr>
            </a:lvl5pPr>
            <a:lvl6pPr lvl="5" algn="ctr" rtl="0">
              <a:spcBef>
                <a:spcPts val="400"/>
              </a:spcBef>
              <a:spcAft>
                <a:spcPts val="0"/>
              </a:spcAft>
              <a:buClr>
                <a:schemeClr val="dk2"/>
              </a:buClr>
              <a:buSzPts val="1100"/>
              <a:buNone/>
              <a:defRPr sz="1100">
                <a:solidFill>
                  <a:schemeClr val="dk2"/>
                </a:solidFill>
              </a:defRPr>
            </a:lvl6pPr>
            <a:lvl7pPr lvl="6" algn="ctr" rtl="0">
              <a:spcBef>
                <a:spcPts val="400"/>
              </a:spcBef>
              <a:spcAft>
                <a:spcPts val="0"/>
              </a:spcAft>
              <a:buClr>
                <a:schemeClr val="dk2"/>
              </a:buClr>
              <a:buSzPts val="1100"/>
              <a:buNone/>
              <a:defRPr sz="1100">
                <a:solidFill>
                  <a:schemeClr val="dk2"/>
                </a:solidFill>
              </a:defRPr>
            </a:lvl7pPr>
            <a:lvl8pPr lvl="7" algn="ctr" rtl="0">
              <a:spcBef>
                <a:spcPts val="400"/>
              </a:spcBef>
              <a:spcAft>
                <a:spcPts val="0"/>
              </a:spcAft>
              <a:buClr>
                <a:schemeClr val="dk2"/>
              </a:buClr>
              <a:buSzPts val="1100"/>
              <a:buNone/>
              <a:defRPr sz="1100">
                <a:solidFill>
                  <a:schemeClr val="dk2"/>
                </a:solidFill>
              </a:defRPr>
            </a:lvl8pPr>
            <a:lvl9pPr lvl="8" algn="ctr" rtl="0">
              <a:spcBef>
                <a:spcPts val="400"/>
              </a:spcBef>
              <a:spcAft>
                <a:spcPts val="400"/>
              </a:spcAft>
              <a:buClr>
                <a:schemeClr val="dk2"/>
              </a:buClr>
              <a:buSzPts val="1100"/>
              <a:buNone/>
              <a:defRPr sz="1100">
                <a:solidFill>
                  <a:schemeClr val="dk2"/>
                </a:solidFill>
              </a:defRPr>
            </a:lvl9pPr>
          </a:lstStyle>
          <a:p>
            <a:endParaRPr/>
          </a:p>
        </p:txBody>
      </p:sp>
      <p:sp>
        <p:nvSpPr>
          <p:cNvPr id="526" name="Google Shape;526;p57"/>
          <p:cNvSpPr txBox="1">
            <a:spLocks noGrp="1"/>
          </p:cNvSpPr>
          <p:nvPr>
            <p:ph type="title" idx="5" hasCustomPrompt="1"/>
          </p:nvPr>
        </p:nvSpPr>
        <p:spPr>
          <a:xfrm>
            <a:off x="2734052" y="1663103"/>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27" name="Google Shape;527;p57"/>
          <p:cNvSpPr txBox="1">
            <a:spLocks noGrp="1"/>
          </p:cNvSpPr>
          <p:nvPr>
            <p:ph type="subTitle" idx="6"/>
          </p:nvPr>
        </p:nvSpPr>
        <p:spPr>
          <a:xfrm>
            <a:off x="4791450" y="2868254"/>
            <a:ext cx="1618500" cy="7191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400"/>
              </a:spcBef>
              <a:spcAft>
                <a:spcPts val="0"/>
              </a:spcAft>
              <a:buClr>
                <a:schemeClr val="dk2"/>
              </a:buClr>
              <a:buSzPts val="1100"/>
              <a:buNone/>
              <a:defRPr sz="1100">
                <a:solidFill>
                  <a:schemeClr val="dk2"/>
                </a:solidFill>
              </a:defRPr>
            </a:lvl2pPr>
            <a:lvl3pPr lvl="2" algn="ctr" rtl="0">
              <a:spcBef>
                <a:spcPts val="400"/>
              </a:spcBef>
              <a:spcAft>
                <a:spcPts val="0"/>
              </a:spcAft>
              <a:buClr>
                <a:schemeClr val="dk2"/>
              </a:buClr>
              <a:buSzPts val="1100"/>
              <a:buNone/>
              <a:defRPr sz="1100">
                <a:solidFill>
                  <a:schemeClr val="dk2"/>
                </a:solidFill>
              </a:defRPr>
            </a:lvl3pPr>
            <a:lvl4pPr lvl="3" algn="ctr" rtl="0">
              <a:spcBef>
                <a:spcPts val="400"/>
              </a:spcBef>
              <a:spcAft>
                <a:spcPts val="0"/>
              </a:spcAft>
              <a:buClr>
                <a:schemeClr val="dk2"/>
              </a:buClr>
              <a:buSzPts val="1100"/>
              <a:buNone/>
              <a:defRPr sz="1100">
                <a:solidFill>
                  <a:schemeClr val="dk2"/>
                </a:solidFill>
              </a:defRPr>
            </a:lvl4pPr>
            <a:lvl5pPr lvl="4" algn="ctr" rtl="0">
              <a:spcBef>
                <a:spcPts val="400"/>
              </a:spcBef>
              <a:spcAft>
                <a:spcPts val="0"/>
              </a:spcAft>
              <a:buClr>
                <a:schemeClr val="dk2"/>
              </a:buClr>
              <a:buSzPts val="1100"/>
              <a:buNone/>
              <a:defRPr sz="1100">
                <a:solidFill>
                  <a:schemeClr val="dk2"/>
                </a:solidFill>
              </a:defRPr>
            </a:lvl5pPr>
            <a:lvl6pPr lvl="5" algn="ctr" rtl="0">
              <a:spcBef>
                <a:spcPts val="400"/>
              </a:spcBef>
              <a:spcAft>
                <a:spcPts val="0"/>
              </a:spcAft>
              <a:buClr>
                <a:schemeClr val="dk2"/>
              </a:buClr>
              <a:buSzPts val="1100"/>
              <a:buNone/>
              <a:defRPr sz="1100">
                <a:solidFill>
                  <a:schemeClr val="dk2"/>
                </a:solidFill>
              </a:defRPr>
            </a:lvl6pPr>
            <a:lvl7pPr lvl="6" algn="ctr" rtl="0">
              <a:spcBef>
                <a:spcPts val="400"/>
              </a:spcBef>
              <a:spcAft>
                <a:spcPts val="0"/>
              </a:spcAft>
              <a:buClr>
                <a:schemeClr val="dk2"/>
              </a:buClr>
              <a:buSzPts val="1100"/>
              <a:buNone/>
              <a:defRPr sz="1100">
                <a:solidFill>
                  <a:schemeClr val="dk2"/>
                </a:solidFill>
              </a:defRPr>
            </a:lvl7pPr>
            <a:lvl8pPr lvl="7" algn="ctr" rtl="0">
              <a:spcBef>
                <a:spcPts val="400"/>
              </a:spcBef>
              <a:spcAft>
                <a:spcPts val="0"/>
              </a:spcAft>
              <a:buClr>
                <a:schemeClr val="dk2"/>
              </a:buClr>
              <a:buSzPts val="1100"/>
              <a:buNone/>
              <a:defRPr sz="1100">
                <a:solidFill>
                  <a:schemeClr val="dk2"/>
                </a:solidFill>
              </a:defRPr>
            </a:lvl8pPr>
            <a:lvl9pPr lvl="8" algn="ctr" rtl="0">
              <a:spcBef>
                <a:spcPts val="400"/>
              </a:spcBef>
              <a:spcAft>
                <a:spcPts val="400"/>
              </a:spcAft>
              <a:buClr>
                <a:schemeClr val="dk2"/>
              </a:buClr>
              <a:buSzPts val="1100"/>
              <a:buNone/>
              <a:defRPr sz="1100">
                <a:solidFill>
                  <a:schemeClr val="dk2"/>
                </a:solidFill>
              </a:defRPr>
            </a:lvl9pPr>
          </a:lstStyle>
          <a:p>
            <a:endParaRPr/>
          </a:p>
        </p:txBody>
      </p:sp>
      <p:sp>
        <p:nvSpPr>
          <p:cNvPr id="528" name="Google Shape;528;p57"/>
          <p:cNvSpPr txBox="1">
            <a:spLocks noGrp="1"/>
          </p:cNvSpPr>
          <p:nvPr>
            <p:ph type="title" idx="7" hasCustomPrompt="1"/>
          </p:nvPr>
        </p:nvSpPr>
        <p:spPr>
          <a:xfrm>
            <a:off x="4791450" y="1662441"/>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29" name="Google Shape;529;p57"/>
          <p:cNvSpPr txBox="1">
            <a:spLocks noGrp="1"/>
          </p:cNvSpPr>
          <p:nvPr>
            <p:ph type="subTitle" idx="8"/>
          </p:nvPr>
        </p:nvSpPr>
        <p:spPr>
          <a:xfrm>
            <a:off x="6848850" y="2868254"/>
            <a:ext cx="1618500" cy="7191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400"/>
              </a:spcBef>
              <a:spcAft>
                <a:spcPts val="0"/>
              </a:spcAft>
              <a:buClr>
                <a:schemeClr val="dk2"/>
              </a:buClr>
              <a:buSzPts val="1100"/>
              <a:buNone/>
              <a:defRPr sz="1100">
                <a:solidFill>
                  <a:schemeClr val="dk2"/>
                </a:solidFill>
              </a:defRPr>
            </a:lvl2pPr>
            <a:lvl3pPr lvl="2" algn="ctr" rtl="0">
              <a:spcBef>
                <a:spcPts val="400"/>
              </a:spcBef>
              <a:spcAft>
                <a:spcPts val="0"/>
              </a:spcAft>
              <a:buClr>
                <a:schemeClr val="dk2"/>
              </a:buClr>
              <a:buSzPts val="1100"/>
              <a:buNone/>
              <a:defRPr sz="1100">
                <a:solidFill>
                  <a:schemeClr val="dk2"/>
                </a:solidFill>
              </a:defRPr>
            </a:lvl3pPr>
            <a:lvl4pPr lvl="3" algn="ctr" rtl="0">
              <a:spcBef>
                <a:spcPts val="400"/>
              </a:spcBef>
              <a:spcAft>
                <a:spcPts val="0"/>
              </a:spcAft>
              <a:buClr>
                <a:schemeClr val="dk2"/>
              </a:buClr>
              <a:buSzPts val="1100"/>
              <a:buNone/>
              <a:defRPr sz="1100">
                <a:solidFill>
                  <a:schemeClr val="dk2"/>
                </a:solidFill>
              </a:defRPr>
            </a:lvl4pPr>
            <a:lvl5pPr lvl="4" algn="ctr" rtl="0">
              <a:spcBef>
                <a:spcPts val="400"/>
              </a:spcBef>
              <a:spcAft>
                <a:spcPts val="0"/>
              </a:spcAft>
              <a:buClr>
                <a:schemeClr val="dk2"/>
              </a:buClr>
              <a:buSzPts val="1100"/>
              <a:buNone/>
              <a:defRPr sz="1100">
                <a:solidFill>
                  <a:schemeClr val="dk2"/>
                </a:solidFill>
              </a:defRPr>
            </a:lvl5pPr>
            <a:lvl6pPr lvl="5" algn="ctr" rtl="0">
              <a:spcBef>
                <a:spcPts val="400"/>
              </a:spcBef>
              <a:spcAft>
                <a:spcPts val="0"/>
              </a:spcAft>
              <a:buClr>
                <a:schemeClr val="dk2"/>
              </a:buClr>
              <a:buSzPts val="1100"/>
              <a:buNone/>
              <a:defRPr sz="1100">
                <a:solidFill>
                  <a:schemeClr val="dk2"/>
                </a:solidFill>
              </a:defRPr>
            </a:lvl6pPr>
            <a:lvl7pPr lvl="6" algn="ctr" rtl="0">
              <a:spcBef>
                <a:spcPts val="400"/>
              </a:spcBef>
              <a:spcAft>
                <a:spcPts val="0"/>
              </a:spcAft>
              <a:buClr>
                <a:schemeClr val="dk2"/>
              </a:buClr>
              <a:buSzPts val="1100"/>
              <a:buNone/>
              <a:defRPr sz="1100">
                <a:solidFill>
                  <a:schemeClr val="dk2"/>
                </a:solidFill>
              </a:defRPr>
            </a:lvl7pPr>
            <a:lvl8pPr lvl="7" algn="ctr" rtl="0">
              <a:spcBef>
                <a:spcPts val="400"/>
              </a:spcBef>
              <a:spcAft>
                <a:spcPts val="0"/>
              </a:spcAft>
              <a:buClr>
                <a:schemeClr val="dk2"/>
              </a:buClr>
              <a:buSzPts val="1100"/>
              <a:buNone/>
              <a:defRPr sz="1100">
                <a:solidFill>
                  <a:schemeClr val="dk2"/>
                </a:solidFill>
              </a:defRPr>
            </a:lvl8pPr>
            <a:lvl9pPr lvl="8" algn="ctr" rtl="0">
              <a:spcBef>
                <a:spcPts val="400"/>
              </a:spcBef>
              <a:spcAft>
                <a:spcPts val="400"/>
              </a:spcAft>
              <a:buClr>
                <a:schemeClr val="dk2"/>
              </a:buClr>
              <a:buSzPts val="1100"/>
              <a:buNone/>
              <a:defRPr sz="1100">
                <a:solidFill>
                  <a:schemeClr val="dk2"/>
                </a:solidFill>
              </a:defRPr>
            </a:lvl9pPr>
          </a:lstStyle>
          <a:p>
            <a:endParaRPr/>
          </a:p>
        </p:txBody>
      </p:sp>
      <p:sp>
        <p:nvSpPr>
          <p:cNvPr id="530" name="Google Shape;530;p57"/>
          <p:cNvSpPr txBox="1">
            <a:spLocks noGrp="1"/>
          </p:cNvSpPr>
          <p:nvPr>
            <p:ph type="title" idx="9" hasCustomPrompt="1"/>
          </p:nvPr>
        </p:nvSpPr>
        <p:spPr>
          <a:xfrm>
            <a:off x="6848850" y="1663103"/>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pic>
        <p:nvPicPr>
          <p:cNvPr id="531" name="Google Shape;531;p57"/>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532" name="Google Shape;532;p57"/>
          <p:cNvSpPr/>
          <p:nvPr/>
        </p:nvSpPr>
        <p:spPr>
          <a:xfrm>
            <a:off x="4247425" y="997225"/>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8. 3 Cards">
  <p:cSld name="CUSTOM_1_1_1_1_1_1_1_1">
    <p:bg>
      <p:bgPr>
        <a:solidFill>
          <a:schemeClr val="lt2"/>
        </a:solidFill>
        <a:effectLst/>
      </p:bgPr>
    </p:bg>
    <p:spTree>
      <p:nvGrpSpPr>
        <p:cNvPr id="1" name="Shape 533"/>
        <p:cNvGrpSpPr/>
        <p:nvPr/>
      </p:nvGrpSpPr>
      <p:grpSpPr>
        <a:xfrm>
          <a:off x="0" y="0"/>
          <a:ext cx="0" cy="0"/>
          <a:chOff x="0" y="0"/>
          <a:chExt cx="0" cy="0"/>
        </a:xfrm>
      </p:grpSpPr>
      <p:sp>
        <p:nvSpPr>
          <p:cNvPr id="534" name="Google Shape;534;p58"/>
          <p:cNvSpPr txBox="1">
            <a:spLocks noGrp="1"/>
          </p:cNvSpPr>
          <p:nvPr>
            <p:ph type="subTitle" idx="1"/>
          </p:nvPr>
        </p:nvSpPr>
        <p:spPr>
          <a:xfrm>
            <a:off x="676650" y="1023028"/>
            <a:ext cx="7790400" cy="638700"/>
          </a:xfrm>
          <a:prstGeom prst="rect">
            <a:avLst/>
          </a:prstGeom>
          <a:noFill/>
        </p:spPr>
        <p:txBody>
          <a:bodyPr spcFirstLastPara="1" wrap="square" lIns="0" tIns="91425" rIns="0" bIns="0" anchor="t" anchorCtr="0">
            <a:noAutofit/>
          </a:bodyPr>
          <a:lstStyle>
            <a:lvl1pPr lvl="0" algn="ctr" rtl="0">
              <a:spcBef>
                <a:spcPts val="0"/>
              </a:spcBef>
              <a:spcAft>
                <a:spcPts val="0"/>
              </a:spcAft>
              <a:buSzPts val="1800"/>
              <a:buNone/>
              <a:defRPr/>
            </a:lvl1pPr>
            <a:lvl2pPr lvl="1" algn="ctr" rtl="0">
              <a:spcBef>
                <a:spcPts val="400"/>
              </a:spcBef>
              <a:spcAft>
                <a:spcPts val="0"/>
              </a:spcAft>
              <a:buSzPts val="1400"/>
              <a:buNone/>
              <a:defRPr/>
            </a:lvl2pPr>
            <a:lvl3pPr lvl="2" algn="ctr" rtl="0">
              <a:spcBef>
                <a:spcPts val="400"/>
              </a:spcBef>
              <a:spcAft>
                <a:spcPts val="0"/>
              </a:spcAft>
              <a:buSzPts val="1400"/>
              <a:buNone/>
              <a:defRPr/>
            </a:lvl3pPr>
            <a:lvl4pPr lvl="3" algn="ctr" rtl="0">
              <a:spcBef>
                <a:spcPts val="400"/>
              </a:spcBef>
              <a:spcAft>
                <a:spcPts val="0"/>
              </a:spcAft>
              <a:buSzPts val="1200"/>
              <a:buNone/>
              <a:defRPr/>
            </a:lvl4pPr>
            <a:lvl5pPr lvl="4" algn="ctr" rtl="0">
              <a:spcBef>
                <a:spcPts val="400"/>
              </a:spcBef>
              <a:spcAft>
                <a:spcPts val="0"/>
              </a:spcAft>
              <a:buSzPts val="1200"/>
              <a:buNone/>
              <a:defRPr/>
            </a:lvl5pPr>
            <a:lvl6pPr lvl="5" algn="ctr" rtl="0">
              <a:spcBef>
                <a:spcPts val="400"/>
              </a:spcBef>
              <a:spcAft>
                <a:spcPts val="0"/>
              </a:spcAft>
              <a:buSzPts val="1200"/>
              <a:buNone/>
              <a:defRPr/>
            </a:lvl6pPr>
            <a:lvl7pPr lvl="6" algn="ctr" rtl="0">
              <a:spcBef>
                <a:spcPts val="400"/>
              </a:spcBef>
              <a:spcAft>
                <a:spcPts val="0"/>
              </a:spcAft>
              <a:buSzPts val="1200"/>
              <a:buNone/>
              <a:defRPr/>
            </a:lvl7pPr>
            <a:lvl8pPr lvl="7" algn="ctr" rtl="0">
              <a:spcBef>
                <a:spcPts val="400"/>
              </a:spcBef>
              <a:spcAft>
                <a:spcPts val="0"/>
              </a:spcAft>
              <a:buSzPts val="1200"/>
              <a:buNone/>
              <a:defRPr/>
            </a:lvl8pPr>
            <a:lvl9pPr lvl="8" algn="ctr" rtl="0">
              <a:spcBef>
                <a:spcPts val="400"/>
              </a:spcBef>
              <a:spcAft>
                <a:spcPts val="400"/>
              </a:spcAft>
              <a:buSzPts val="1200"/>
              <a:buNone/>
              <a:defRPr/>
            </a:lvl9pPr>
          </a:lstStyle>
          <a:p>
            <a:endParaRPr/>
          </a:p>
        </p:txBody>
      </p:sp>
      <p:sp>
        <p:nvSpPr>
          <p:cNvPr id="535" name="Google Shape;535;p58"/>
          <p:cNvSpPr txBox="1">
            <a:spLocks noGrp="1"/>
          </p:cNvSpPr>
          <p:nvPr>
            <p:ph type="title"/>
          </p:nvPr>
        </p:nvSpPr>
        <p:spPr>
          <a:xfrm>
            <a:off x="676650" y="382953"/>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536" name="Google Shape;536;p58"/>
          <p:cNvSpPr/>
          <p:nvPr/>
        </p:nvSpPr>
        <p:spPr>
          <a:xfrm>
            <a:off x="4247425" y="997225"/>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7" name="Google Shape;537;p5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538" name="Google Shape;538;p58"/>
          <p:cNvSpPr txBox="1">
            <a:spLocks noGrp="1"/>
          </p:cNvSpPr>
          <p:nvPr>
            <p:ph type="body" idx="2"/>
          </p:nvPr>
        </p:nvSpPr>
        <p:spPr>
          <a:xfrm>
            <a:off x="676675" y="2942978"/>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39" name="Google Shape;539;p58"/>
          <p:cNvSpPr txBox="1">
            <a:spLocks noGrp="1"/>
          </p:cNvSpPr>
          <p:nvPr>
            <p:ph type="subTitle" idx="3"/>
          </p:nvPr>
        </p:nvSpPr>
        <p:spPr>
          <a:xfrm>
            <a:off x="676575" y="1667655"/>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540" name="Google Shape;540;p58"/>
          <p:cNvSpPr txBox="1">
            <a:spLocks noGrp="1"/>
          </p:cNvSpPr>
          <p:nvPr>
            <p:ph type="body" idx="4"/>
          </p:nvPr>
        </p:nvSpPr>
        <p:spPr>
          <a:xfrm>
            <a:off x="3438175" y="2943053"/>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41" name="Google Shape;541;p58"/>
          <p:cNvSpPr txBox="1">
            <a:spLocks noGrp="1"/>
          </p:cNvSpPr>
          <p:nvPr>
            <p:ph type="subTitle" idx="5"/>
          </p:nvPr>
        </p:nvSpPr>
        <p:spPr>
          <a:xfrm>
            <a:off x="3438075" y="1667730"/>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542" name="Google Shape;542;p58"/>
          <p:cNvSpPr txBox="1">
            <a:spLocks noGrp="1"/>
          </p:cNvSpPr>
          <p:nvPr>
            <p:ph type="body" idx="6"/>
          </p:nvPr>
        </p:nvSpPr>
        <p:spPr>
          <a:xfrm>
            <a:off x="6199788" y="2942978"/>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43" name="Google Shape;543;p58"/>
          <p:cNvSpPr txBox="1">
            <a:spLocks noGrp="1"/>
          </p:cNvSpPr>
          <p:nvPr>
            <p:ph type="subTitle" idx="7"/>
          </p:nvPr>
        </p:nvSpPr>
        <p:spPr>
          <a:xfrm>
            <a:off x="6199700" y="1667655"/>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544" name="Google Shape;544;p5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545" name="Google Shape;545;p58"/>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7. 6 Cards">
  <p:cSld name="CUSTOM_1_1_1_1_1_1_1_1_1">
    <p:bg>
      <p:bgPr>
        <a:solidFill>
          <a:schemeClr val="lt2"/>
        </a:solidFill>
        <a:effectLst/>
      </p:bgPr>
    </p:bg>
    <p:spTree>
      <p:nvGrpSpPr>
        <p:cNvPr id="1" name="Shape 546"/>
        <p:cNvGrpSpPr/>
        <p:nvPr/>
      </p:nvGrpSpPr>
      <p:grpSpPr>
        <a:xfrm>
          <a:off x="0" y="0"/>
          <a:ext cx="0" cy="0"/>
          <a:chOff x="0" y="0"/>
          <a:chExt cx="0" cy="0"/>
        </a:xfrm>
      </p:grpSpPr>
      <p:pic>
        <p:nvPicPr>
          <p:cNvPr id="547" name="Google Shape;547;p5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548" name="Google Shape;548;p59"/>
          <p:cNvSpPr txBox="1">
            <a:spLocks noGrp="1"/>
          </p:cNvSpPr>
          <p:nvPr>
            <p:ph type="title"/>
          </p:nvPr>
        </p:nvSpPr>
        <p:spPr>
          <a:xfrm>
            <a:off x="676650" y="30689"/>
            <a:ext cx="7790700" cy="956700"/>
          </a:xfrm>
          <a:prstGeom prst="rect">
            <a:avLst/>
          </a:prstGeom>
        </p:spPr>
        <p:txBody>
          <a:bodyPr spcFirstLastPara="1" wrap="square" lIns="0" tIns="0" rIns="0" bIns="228600" anchor="b" anchorCtr="0">
            <a:noAutofit/>
          </a:bodyPr>
          <a:lstStyle>
            <a:lvl1pPr lvl="0" algn="ctr" rtl="0">
              <a:spcBef>
                <a:spcPts val="0"/>
              </a:spcBef>
              <a:spcAft>
                <a:spcPts val="0"/>
              </a:spcAft>
              <a:buSzPts val="2800"/>
              <a:buNone/>
              <a:defRPr sz="2800"/>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pic>
        <p:nvPicPr>
          <p:cNvPr id="549" name="Google Shape;549;p59"/>
          <p:cNvPicPr preferRelativeResize="0"/>
          <p:nvPr/>
        </p:nvPicPr>
        <p:blipFill>
          <a:blip r:embed="rId3">
            <a:alphaModFix/>
          </a:blip>
          <a:stretch>
            <a:fillRect/>
          </a:stretch>
        </p:blipFill>
        <p:spPr>
          <a:xfrm>
            <a:off x="8650224" y="4645152"/>
            <a:ext cx="320040" cy="320040"/>
          </a:xfrm>
          <a:prstGeom prst="rect">
            <a:avLst/>
          </a:prstGeom>
          <a:noFill/>
          <a:ln>
            <a:noFill/>
          </a:ln>
        </p:spPr>
      </p:pic>
      <p:sp>
        <p:nvSpPr>
          <p:cNvPr id="550" name="Google Shape;550;p59"/>
          <p:cNvSpPr txBox="1">
            <a:spLocks noGrp="1"/>
          </p:cNvSpPr>
          <p:nvPr>
            <p:ph type="body" idx="1"/>
          </p:nvPr>
        </p:nvSpPr>
        <p:spPr>
          <a:xfrm>
            <a:off x="676575" y="1765300"/>
            <a:ext cx="2267700" cy="1113000"/>
          </a:xfrm>
          <a:prstGeom prst="rect">
            <a:avLst/>
          </a:prstGeom>
          <a:solidFill>
            <a:schemeClr val="accent2"/>
          </a:solidFill>
          <a:ln>
            <a:noFill/>
          </a:ln>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51" name="Google Shape;551;p59"/>
          <p:cNvSpPr txBox="1">
            <a:spLocks noGrp="1"/>
          </p:cNvSpPr>
          <p:nvPr>
            <p:ph type="subTitle" idx="2"/>
          </p:nvPr>
        </p:nvSpPr>
        <p:spPr>
          <a:xfrm>
            <a:off x="676604" y="1196725"/>
            <a:ext cx="2267700" cy="646800"/>
          </a:xfrm>
          <a:prstGeom prst="rect">
            <a:avLst/>
          </a:prstGeom>
          <a:solidFill>
            <a:schemeClr val="accent2"/>
          </a:solidFill>
          <a:ln>
            <a:noFill/>
          </a:ln>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552" name="Google Shape;552;p59"/>
          <p:cNvSpPr txBox="1">
            <a:spLocks noGrp="1"/>
          </p:cNvSpPr>
          <p:nvPr>
            <p:ph type="body" idx="3"/>
          </p:nvPr>
        </p:nvSpPr>
        <p:spPr>
          <a:xfrm>
            <a:off x="3438150" y="1765300"/>
            <a:ext cx="2267700" cy="1113000"/>
          </a:xfrm>
          <a:prstGeom prst="rect">
            <a:avLst/>
          </a:prstGeom>
          <a:solidFill>
            <a:schemeClr val="accent2"/>
          </a:solidFill>
          <a:ln>
            <a:noFill/>
          </a:ln>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53" name="Google Shape;553;p59"/>
          <p:cNvSpPr txBox="1">
            <a:spLocks noGrp="1"/>
          </p:cNvSpPr>
          <p:nvPr>
            <p:ph type="subTitle" idx="4"/>
          </p:nvPr>
        </p:nvSpPr>
        <p:spPr>
          <a:xfrm>
            <a:off x="3438179" y="1196725"/>
            <a:ext cx="2267700" cy="646800"/>
          </a:xfrm>
          <a:prstGeom prst="rect">
            <a:avLst/>
          </a:prstGeom>
          <a:solidFill>
            <a:schemeClr val="accent2"/>
          </a:solidFill>
          <a:ln>
            <a:noFill/>
          </a:ln>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554" name="Google Shape;554;p59"/>
          <p:cNvSpPr txBox="1">
            <a:spLocks noGrp="1"/>
          </p:cNvSpPr>
          <p:nvPr>
            <p:ph type="body" idx="5"/>
          </p:nvPr>
        </p:nvSpPr>
        <p:spPr>
          <a:xfrm>
            <a:off x="6199750" y="1765300"/>
            <a:ext cx="2267700" cy="1113000"/>
          </a:xfrm>
          <a:prstGeom prst="rect">
            <a:avLst/>
          </a:prstGeom>
          <a:solidFill>
            <a:schemeClr val="accent2"/>
          </a:solidFill>
          <a:ln>
            <a:noFill/>
          </a:ln>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55" name="Google Shape;555;p59"/>
          <p:cNvSpPr txBox="1">
            <a:spLocks noGrp="1"/>
          </p:cNvSpPr>
          <p:nvPr>
            <p:ph type="subTitle" idx="6"/>
          </p:nvPr>
        </p:nvSpPr>
        <p:spPr>
          <a:xfrm>
            <a:off x="6199779" y="1196725"/>
            <a:ext cx="2267700" cy="646800"/>
          </a:xfrm>
          <a:prstGeom prst="rect">
            <a:avLst/>
          </a:prstGeom>
          <a:solidFill>
            <a:schemeClr val="accent2"/>
          </a:solidFill>
          <a:ln>
            <a:noFill/>
          </a:ln>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556" name="Google Shape;556;p59"/>
          <p:cNvSpPr txBox="1">
            <a:spLocks noGrp="1"/>
          </p:cNvSpPr>
          <p:nvPr>
            <p:ph type="body" idx="7"/>
          </p:nvPr>
        </p:nvSpPr>
        <p:spPr>
          <a:xfrm>
            <a:off x="676575" y="3684550"/>
            <a:ext cx="2267700" cy="1113000"/>
          </a:xfrm>
          <a:prstGeom prst="rect">
            <a:avLst/>
          </a:prstGeom>
          <a:solidFill>
            <a:schemeClr val="accent2"/>
          </a:solidFill>
          <a:ln>
            <a:noFill/>
          </a:ln>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57" name="Google Shape;557;p59"/>
          <p:cNvSpPr txBox="1">
            <a:spLocks noGrp="1"/>
          </p:cNvSpPr>
          <p:nvPr>
            <p:ph type="subTitle" idx="8"/>
          </p:nvPr>
        </p:nvSpPr>
        <p:spPr>
          <a:xfrm>
            <a:off x="676604" y="3115975"/>
            <a:ext cx="2267700" cy="646800"/>
          </a:xfrm>
          <a:prstGeom prst="rect">
            <a:avLst/>
          </a:prstGeom>
          <a:solidFill>
            <a:schemeClr val="accent2"/>
          </a:solidFill>
          <a:ln>
            <a:noFill/>
          </a:ln>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558" name="Google Shape;558;p59"/>
          <p:cNvSpPr txBox="1">
            <a:spLocks noGrp="1"/>
          </p:cNvSpPr>
          <p:nvPr>
            <p:ph type="body" idx="9"/>
          </p:nvPr>
        </p:nvSpPr>
        <p:spPr>
          <a:xfrm>
            <a:off x="3438150" y="3684550"/>
            <a:ext cx="2267700" cy="1113000"/>
          </a:xfrm>
          <a:prstGeom prst="rect">
            <a:avLst/>
          </a:prstGeom>
          <a:solidFill>
            <a:schemeClr val="accent2"/>
          </a:solidFill>
          <a:ln>
            <a:noFill/>
          </a:ln>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59" name="Google Shape;559;p59"/>
          <p:cNvSpPr txBox="1">
            <a:spLocks noGrp="1"/>
          </p:cNvSpPr>
          <p:nvPr>
            <p:ph type="subTitle" idx="13"/>
          </p:nvPr>
        </p:nvSpPr>
        <p:spPr>
          <a:xfrm>
            <a:off x="3438179" y="3115975"/>
            <a:ext cx="2267700" cy="646800"/>
          </a:xfrm>
          <a:prstGeom prst="rect">
            <a:avLst/>
          </a:prstGeom>
          <a:solidFill>
            <a:schemeClr val="accent2"/>
          </a:solidFill>
          <a:ln>
            <a:noFill/>
          </a:ln>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560" name="Google Shape;560;p59"/>
          <p:cNvSpPr txBox="1">
            <a:spLocks noGrp="1"/>
          </p:cNvSpPr>
          <p:nvPr>
            <p:ph type="body" idx="14"/>
          </p:nvPr>
        </p:nvSpPr>
        <p:spPr>
          <a:xfrm>
            <a:off x="6199750" y="3684550"/>
            <a:ext cx="2267700" cy="1113000"/>
          </a:xfrm>
          <a:prstGeom prst="rect">
            <a:avLst/>
          </a:prstGeom>
          <a:solidFill>
            <a:schemeClr val="accent2"/>
          </a:solidFill>
          <a:ln>
            <a:noFill/>
          </a:ln>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561" name="Google Shape;561;p59"/>
          <p:cNvSpPr txBox="1">
            <a:spLocks noGrp="1"/>
          </p:cNvSpPr>
          <p:nvPr>
            <p:ph type="subTitle" idx="15"/>
          </p:nvPr>
        </p:nvSpPr>
        <p:spPr>
          <a:xfrm>
            <a:off x="6199779" y="3115975"/>
            <a:ext cx="2267700" cy="646800"/>
          </a:xfrm>
          <a:prstGeom prst="rect">
            <a:avLst/>
          </a:prstGeom>
          <a:solidFill>
            <a:schemeClr val="accent2"/>
          </a:solidFill>
          <a:ln>
            <a:noFill/>
          </a:ln>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562" name="Google Shape;562;p59"/>
          <p:cNvSpPr/>
          <p:nvPr/>
        </p:nvSpPr>
        <p:spPr>
          <a:xfrm>
            <a:off x="4247250" y="846928"/>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Main Content with Sub-heading">
  <p:cSld name="CUSTOM_4_3">
    <p:bg>
      <p:bgPr>
        <a:solidFill>
          <a:schemeClr val="lt2"/>
        </a:solidFill>
        <a:effectLst/>
      </p:bgPr>
    </p:bg>
    <p:spTree>
      <p:nvGrpSpPr>
        <p:cNvPr id="1" name="Shape 563"/>
        <p:cNvGrpSpPr/>
        <p:nvPr/>
      </p:nvGrpSpPr>
      <p:grpSpPr>
        <a:xfrm>
          <a:off x="0" y="0"/>
          <a:ext cx="0" cy="0"/>
          <a:chOff x="0" y="0"/>
          <a:chExt cx="0" cy="0"/>
        </a:xfrm>
      </p:grpSpPr>
      <p:sp>
        <p:nvSpPr>
          <p:cNvPr id="564" name="Google Shape;564;p60"/>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2800"/>
              <a:buNone/>
              <a:defRPr sz="28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565" name="Google Shape;565;p60"/>
          <p:cNvSpPr txBox="1">
            <a:spLocks noGrp="1"/>
          </p:cNvSpPr>
          <p:nvPr>
            <p:ph type="subTitle" idx="1"/>
          </p:nvPr>
        </p:nvSpPr>
        <p:spPr>
          <a:xfrm>
            <a:off x="676650" y="1136900"/>
            <a:ext cx="7790400" cy="320100"/>
          </a:xfrm>
          <a:prstGeom prst="rect">
            <a:avLst/>
          </a:prstGeom>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400"/>
              </a:spcBef>
              <a:spcAft>
                <a:spcPts val="0"/>
              </a:spcAft>
              <a:buSzPts val="14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200"/>
              <a:buNone/>
              <a:defRPr/>
            </a:lvl7pPr>
            <a:lvl8pPr lvl="7" rtl="0">
              <a:spcBef>
                <a:spcPts val="400"/>
              </a:spcBef>
              <a:spcAft>
                <a:spcPts val="0"/>
              </a:spcAft>
              <a:buSzPts val="1200"/>
              <a:buNone/>
              <a:defRPr/>
            </a:lvl8pPr>
            <a:lvl9pPr lvl="8" rtl="0">
              <a:spcBef>
                <a:spcPts val="400"/>
              </a:spcBef>
              <a:spcAft>
                <a:spcPts val="400"/>
              </a:spcAft>
              <a:buSzPts val="1200"/>
              <a:buNone/>
              <a:defRPr/>
            </a:lvl9pPr>
          </a:lstStyle>
          <a:p>
            <a:endParaRPr/>
          </a:p>
        </p:txBody>
      </p:sp>
      <p:sp>
        <p:nvSpPr>
          <p:cNvPr id="566" name="Google Shape;566;p60"/>
          <p:cNvSpPr txBox="1">
            <a:spLocks noGrp="1"/>
          </p:cNvSpPr>
          <p:nvPr>
            <p:ph type="body" idx="2"/>
          </p:nvPr>
        </p:nvSpPr>
        <p:spPr>
          <a:xfrm>
            <a:off x="676675" y="1457000"/>
            <a:ext cx="7790400" cy="35082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04800" rtl="0">
              <a:lnSpc>
                <a:spcPct val="115000"/>
              </a:lnSpc>
              <a:spcBef>
                <a:spcPts val="400"/>
              </a:spcBef>
              <a:spcAft>
                <a:spcPts val="0"/>
              </a:spcAft>
              <a:buSzPts val="1200"/>
              <a:buChar char="➢"/>
              <a:defRPr/>
            </a:lvl4pPr>
            <a:lvl5pPr marL="2286000" lvl="4" indent="-304800" rtl="0">
              <a:lnSpc>
                <a:spcPct val="115000"/>
              </a:lnSpc>
              <a:spcBef>
                <a:spcPts val="400"/>
              </a:spcBef>
              <a:spcAft>
                <a:spcPts val="0"/>
              </a:spcAft>
              <a:buSzPts val="1200"/>
              <a:buChar char="●"/>
              <a:defRPr/>
            </a:lvl5pPr>
            <a:lvl6pPr marL="2743200" lvl="5" indent="-304800" rtl="0">
              <a:lnSpc>
                <a:spcPct val="115000"/>
              </a:lnSpc>
              <a:spcBef>
                <a:spcPts val="400"/>
              </a:spcBef>
              <a:spcAft>
                <a:spcPts val="0"/>
              </a:spcAft>
              <a:buSzPts val="1200"/>
              <a:buChar char="●"/>
              <a:defRPr/>
            </a:lvl6pPr>
            <a:lvl7pPr marL="3200400" lvl="6" indent="-304800" rtl="0">
              <a:lnSpc>
                <a:spcPct val="115000"/>
              </a:lnSpc>
              <a:spcBef>
                <a:spcPts val="400"/>
              </a:spcBef>
              <a:spcAft>
                <a:spcPts val="0"/>
              </a:spcAft>
              <a:buSzPts val="1200"/>
              <a:buChar char="●"/>
              <a:defRPr/>
            </a:lvl7pPr>
            <a:lvl8pPr marL="3657600" lvl="7" indent="-304800" rtl="0">
              <a:lnSpc>
                <a:spcPct val="115000"/>
              </a:lnSpc>
              <a:spcBef>
                <a:spcPts val="400"/>
              </a:spcBef>
              <a:spcAft>
                <a:spcPts val="0"/>
              </a:spcAft>
              <a:buSzPts val="1200"/>
              <a:buChar char="●"/>
              <a:defRPr/>
            </a:lvl8pPr>
            <a:lvl9pPr marL="4114800" lvl="8" indent="-304800" rtl="0">
              <a:lnSpc>
                <a:spcPct val="115000"/>
              </a:lnSpc>
              <a:spcBef>
                <a:spcPts val="400"/>
              </a:spcBef>
              <a:spcAft>
                <a:spcPts val="400"/>
              </a:spcAft>
              <a:buSzPts val="1200"/>
              <a:buChar char="●"/>
              <a:defRPr/>
            </a:lvl9pPr>
          </a:lstStyle>
          <a:p>
            <a:endParaRPr/>
          </a:p>
        </p:txBody>
      </p:sp>
      <p:sp>
        <p:nvSpPr>
          <p:cNvPr id="567" name="Google Shape;567;p60"/>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8" name="Google Shape;568;p6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569" name="Google Shape;569;p60"/>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Main Content">
  <p:cSld name="CUSTOM_4_2_1">
    <p:bg>
      <p:bgPr>
        <a:solidFill>
          <a:schemeClr val="lt2"/>
        </a:solidFill>
        <a:effectLst/>
      </p:bgPr>
    </p:bg>
    <p:spTree>
      <p:nvGrpSpPr>
        <p:cNvPr id="1" name="Shape 570"/>
        <p:cNvGrpSpPr/>
        <p:nvPr/>
      </p:nvGrpSpPr>
      <p:grpSpPr>
        <a:xfrm>
          <a:off x="0" y="0"/>
          <a:ext cx="0" cy="0"/>
          <a:chOff x="0" y="0"/>
          <a:chExt cx="0" cy="0"/>
        </a:xfrm>
      </p:grpSpPr>
      <p:sp>
        <p:nvSpPr>
          <p:cNvPr id="571" name="Google Shape;571;p61"/>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28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572" name="Google Shape;572;p6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573" name="Google Shape;573;p61"/>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574" name="Google Shape;574;p61"/>
          <p:cNvSpPr txBox="1">
            <a:spLocks noGrp="1"/>
          </p:cNvSpPr>
          <p:nvPr>
            <p:ph type="body" idx="1"/>
          </p:nvPr>
        </p:nvSpPr>
        <p:spPr>
          <a:xfrm>
            <a:off x="676675" y="1136900"/>
            <a:ext cx="7790400" cy="38283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04800" rtl="0">
              <a:lnSpc>
                <a:spcPct val="115000"/>
              </a:lnSpc>
              <a:spcBef>
                <a:spcPts val="400"/>
              </a:spcBef>
              <a:spcAft>
                <a:spcPts val="0"/>
              </a:spcAft>
              <a:buSzPts val="1200"/>
              <a:buChar char="➢"/>
              <a:defRPr/>
            </a:lvl4pPr>
            <a:lvl5pPr marL="2286000" lvl="4" indent="-304800" rtl="0">
              <a:lnSpc>
                <a:spcPct val="115000"/>
              </a:lnSpc>
              <a:spcBef>
                <a:spcPts val="400"/>
              </a:spcBef>
              <a:spcAft>
                <a:spcPts val="0"/>
              </a:spcAft>
              <a:buSzPts val="1200"/>
              <a:buChar char="●"/>
              <a:defRPr/>
            </a:lvl5pPr>
            <a:lvl6pPr marL="2743200" lvl="5" indent="-304800" rtl="0">
              <a:lnSpc>
                <a:spcPct val="115000"/>
              </a:lnSpc>
              <a:spcBef>
                <a:spcPts val="400"/>
              </a:spcBef>
              <a:spcAft>
                <a:spcPts val="0"/>
              </a:spcAft>
              <a:buSzPts val="1200"/>
              <a:buChar char="●"/>
              <a:defRPr/>
            </a:lvl6pPr>
            <a:lvl7pPr marL="3200400" lvl="6" indent="-304800" rtl="0">
              <a:lnSpc>
                <a:spcPct val="115000"/>
              </a:lnSpc>
              <a:spcBef>
                <a:spcPts val="400"/>
              </a:spcBef>
              <a:spcAft>
                <a:spcPts val="0"/>
              </a:spcAft>
              <a:buSzPts val="1200"/>
              <a:buChar char="●"/>
              <a:defRPr/>
            </a:lvl7pPr>
            <a:lvl8pPr marL="3657600" lvl="7" indent="-304800" rtl="0">
              <a:lnSpc>
                <a:spcPct val="115000"/>
              </a:lnSpc>
              <a:spcBef>
                <a:spcPts val="400"/>
              </a:spcBef>
              <a:spcAft>
                <a:spcPts val="0"/>
              </a:spcAft>
              <a:buSzPts val="1200"/>
              <a:buChar char="●"/>
              <a:defRPr/>
            </a:lvl8pPr>
            <a:lvl9pPr marL="4114800" lvl="8" indent="-304800" rtl="0">
              <a:lnSpc>
                <a:spcPct val="115000"/>
              </a:lnSpc>
              <a:spcBef>
                <a:spcPts val="400"/>
              </a:spcBef>
              <a:spcAft>
                <a:spcPts val="400"/>
              </a:spcAft>
              <a:buSzPts val="1200"/>
              <a:buChar char="●"/>
              <a:defRPr/>
            </a:lvl9pPr>
          </a:lstStyle>
          <a:p>
            <a:endParaRPr/>
          </a:p>
        </p:txBody>
      </p:sp>
      <p:sp>
        <p:nvSpPr>
          <p:cNvPr id="575" name="Google Shape;575;p61"/>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 + Text ">
  <p:cSld name="CUSTOM_1_1_2">
    <p:bg>
      <p:bgPr>
        <a:solidFill>
          <a:schemeClr val="lt2"/>
        </a:solidFill>
        <a:effectLst/>
      </p:bgPr>
    </p:bg>
    <p:spTree>
      <p:nvGrpSpPr>
        <p:cNvPr id="1" name="Shape 79"/>
        <p:cNvGrpSpPr/>
        <p:nvPr/>
      </p:nvGrpSpPr>
      <p:grpSpPr>
        <a:xfrm>
          <a:off x="0" y="0"/>
          <a:ext cx="0" cy="0"/>
          <a:chOff x="0" y="0"/>
          <a:chExt cx="0" cy="0"/>
        </a:xfrm>
      </p:grpSpPr>
      <p:pic>
        <p:nvPicPr>
          <p:cNvPr id="80" name="Google Shape;80;p7"/>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81" name="Google Shape;81;p7"/>
          <p:cNvSpPr/>
          <p:nvPr/>
        </p:nvSpPr>
        <p:spPr>
          <a:xfrm>
            <a:off x="0" y="0"/>
            <a:ext cx="262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txBox="1">
            <a:spLocks noGrp="1"/>
          </p:cNvSpPr>
          <p:nvPr>
            <p:ph type="body" idx="1"/>
          </p:nvPr>
        </p:nvSpPr>
        <p:spPr>
          <a:xfrm>
            <a:off x="4572075" y="649100"/>
            <a:ext cx="3895200" cy="3840300"/>
          </a:xfrm>
          <a:prstGeom prst="rect">
            <a:avLst/>
          </a:prstGeom>
        </p:spPr>
        <p:txBody>
          <a:bodyPr spcFirstLastPara="1" wrap="square" lIns="320025" tIns="91425" rIns="0" bIns="91425" anchor="t" anchorCtr="0">
            <a:noAutofit/>
          </a:bodyPr>
          <a:lstStyle>
            <a:lvl1pPr marL="457200" lvl="0" indent="-317500" rtl="0">
              <a:lnSpc>
                <a:spcPct val="114000"/>
              </a:lnSpc>
              <a:spcBef>
                <a:spcPts val="0"/>
              </a:spcBef>
              <a:spcAft>
                <a:spcPts val="0"/>
              </a:spcAft>
              <a:buSzPts val="1400"/>
              <a:buChar char="●"/>
              <a:defRPr sz="1400"/>
            </a:lvl1pPr>
            <a:lvl2pPr marL="914400" lvl="1" indent="-304800" rtl="0">
              <a:lnSpc>
                <a:spcPct val="114000"/>
              </a:lnSpc>
              <a:spcBef>
                <a:spcPts val="500"/>
              </a:spcBef>
              <a:spcAft>
                <a:spcPts val="0"/>
              </a:spcAft>
              <a:buSzPts val="1200"/>
              <a:buChar char="●"/>
              <a:defRPr sz="1200"/>
            </a:lvl2pPr>
            <a:lvl3pPr marL="1371600" lvl="2" indent="-304800" rtl="0">
              <a:lnSpc>
                <a:spcPct val="114000"/>
              </a:lnSpc>
              <a:spcBef>
                <a:spcPts val="500"/>
              </a:spcBef>
              <a:spcAft>
                <a:spcPts val="0"/>
              </a:spcAft>
              <a:buSzPts val="1200"/>
              <a:buChar char="○"/>
              <a:defRPr sz="1200"/>
            </a:lvl3pPr>
            <a:lvl4pPr marL="1828800" lvl="3" indent="-304800" rtl="0">
              <a:lnSpc>
                <a:spcPct val="114000"/>
              </a:lnSpc>
              <a:spcBef>
                <a:spcPts val="500"/>
              </a:spcBef>
              <a:spcAft>
                <a:spcPts val="0"/>
              </a:spcAft>
              <a:buSzPts val="1200"/>
              <a:buChar char="■"/>
              <a:defRPr sz="1200"/>
            </a:lvl4pPr>
            <a:lvl5pPr marL="2286000" lvl="4" indent="-304800" rtl="0">
              <a:lnSpc>
                <a:spcPct val="114000"/>
              </a:lnSpc>
              <a:spcBef>
                <a:spcPts val="500"/>
              </a:spcBef>
              <a:spcAft>
                <a:spcPts val="0"/>
              </a:spcAft>
              <a:buSzPts val="1200"/>
              <a:buChar char="○"/>
              <a:defRPr sz="1200"/>
            </a:lvl5pPr>
            <a:lvl6pPr marL="2743200" lvl="5" indent="-304800" rtl="0">
              <a:lnSpc>
                <a:spcPct val="114000"/>
              </a:lnSpc>
              <a:spcBef>
                <a:spcPts val="500"/>
              </a:spcBef>
              <a:spcAft>
                <a:spcPts val="0"/>
              </a:spcAft>
              <a:buSzPts val="1200"/>
              <a:buChar char="■"/>
              <a:defRPr sz="1200"/>
            </a:lvl6pPr>
            <a:lvl7pPr marL="3200400" lvl="6" indent="-304800" rtl="0">
              <a:lnSpc>
                <a:spcPct val="114000"/>
              </a:lnSpc>
              <a:spcBef>
                <a:spcPts val="500"/>
              </a:spcBef>
              <a:spcAft>
                <a:spcPts val="0"/>
              </a:spcAft>
              <a:buSzPts val="1200"/>
              <a:buChar char="●"/>
              <a:defRPr sz="1200"/>
            </a:lvl7pPr>
            <a:lvl8pPr marL="3657600" lvl="7" indent="-304800" rtl="0">
              <a:lnSpc>
                <a:spcPct val="114000"/>
              </a:lnSpc>
              <a:spcBef>
                <a:spcPts val="500"/>
              </a:spcBef>
              <a:spcAft>
                <a:spcPts val="0"/>
              </a:spcAft>
              <a:buSzPts val="1200"/>
              <a:buChar char="○"/>
              <a:defRPr sz="1200"/>
            </a:lvl8pPr>
            <a:lvl9pPr marL="4114800" lvl="8" indent="-304800" rtl="0">
              <a:lnSpc>
                <a:spcPct val="114000"/>
              </a:lnSpc>
              <a:spcBef>
                <a:spcPts val="500"/>
              </a:spcBef>
              <a:spcAft>
                <a:spcPts val="500"/>
              </a:spcAft>
              <a:buSzPts val="1200"/>
              <a:buChar char="■"/>
              <a:defRPr sz="1200"/>
            </a:lvl9pPr>
          </a:lstStyle>
          <a:p>
            <a:endParaRPr/>
          </a:p>
        </p:txBody>
      </p:sp>
      <p:sp>
        <p:nvSpPr>
          <p:cNvPr id="83" name="Google Shape;83;p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84" name="Google Shape;84;p7"/>
          <p:cNvSpPr txBox="1">
            <a:spLocks noGrp="1"/>
          </p:cNvSpPr>
          <p:nvPr>
            <p:ph type="title"/>
          </p:nvPr>
        </p:nvSpPr>
        <p:spPr>
          <a:xfrm>
            <a:off x="676650" y="1927350"/>
            <a:ext cx="38952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5" name="Google Shape;85;p7"/>
          <p:cNvSpPr txBox="1">
            <a:spLocks noGrp="1"/>
          </p:cNvSpPr>
          <p:nvPr>
            <p:ph type="subTitle" idx="2"/>
          </p:nvPr>
        </p:nvSpPr>
        <p:spPr>
          <a:xfrm>
            <a:off x="676650" y="3210750"/>
            <a:ext cx="38952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86" name="Google Shape;86;p7"/>
          <p:cNvSpPr txBox="1">
            <a:spLocks noGrp="1"/>
          </p:cNvSpPr>
          <p:nvPr>
            <p:ph type="title" idx="3" hasCustomPrompt="1"/>
          </p:nvPr>
        </p:nvSpPr>
        <p:spPr>
          <a:xfrm>
            <a:off x="676650" y="649425"/>
            <a:ext cx="38952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87" name="Google Shape;87;p7"/>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x">
  <p:cSld name="CUSTOM_4_1_2">
    <p:bg>
      <p:bgPr>
        <a:solidFill>
          <a:schemeClr val="dk1"/>
        </a:solidFill>
        <a:effectLst/>
      </p:bgPr>
    </p:bg>
    <p:spTree>
      <p:nvGrpSpPr>
        <p:cNvPr id="1" name="Shape 576"/>
        <p:cNvGrpSpPr/>
        <p:nvPr/>
      </p:nvGrpSpPr>
      <p:grpSpPr>
        <a:xfrm>
          <a:off x="0" y="0"/>
          <a:ext cx="0" cy="0"/>
          <a:chOff x="0" y="0"/>
          <a:chExt cx="0" cy="0"/>
        </a:xfrm>
      </p:grpSpPr>
      <p:sp>
        <p:nvSpPr>
          <p:cNvPr id="577" name="Google Shape;577;p62"/>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578" name="Google Shape;578;p62"/>
          <p:cNvSpPr txBox="1">
            <a:spLocks noGrp="1"/>
          </p:cNvSpPr>
          <p:nvPr>
            <p:ph type="body" idx="1"/>
          </p:nvPr>
        </p:nvSpPr>
        <p:spPr>
          <a:xfrm>
            <a:off x="676675" y="1289300"/>
            <a:ext cx="3246000" cy="3378900"/>
          </a:xfrm>
          <a:prstGeom prst="rect">
            <a:avLst/>
          </a:prstGeom>
        </p:spPr>
        <p:txBody>
          <a:bodyPr spcFirstLastPara="1" wrap="square" lIns="0" tIns="91425" rIns="320025" bIns="91425" anchor="t" anchorCtr="0">
            <a:normAutofit/>
          </a:bodyPr>
          <a:lstStyle>
            <a:lvl1pPr marL="457200" lvl="0" indent="-304800" rtl="0">
              <a:lnSpc>
                <a:spcPct val="114000"/>
              </a:lnSpc>
              <a:spcBef>
                <a:spcPts val="0"/>
              </a:spcBef>
              <a:spcAft>
                <a:spcPts val="0"/>
              </a:spcAft>
              <a:buClr>
                <a:srgbClr val="FFBE00"/>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04800" rtl="0">
              <a:lnSpc>
                <a:spcPct val="114000"/>
              </a:lnSpc>
              <a:spcBef>
                <a:spcPts val="500"/>
              </a:spcBef>
              <a:spcAft>
                <a:spcPts val="0"/>
              </a:spcAft>
              <a:buClr>
                <a:schemeClr val="lt1"/>
              </a:buClr>
              <a:buSzPts val="1200"/>
              <a:buChar char="➢"/>
              <a:defRPr>
                <a:solidFill>
                  <a:schemeClr val="lt1"/>
                </a:solidFill>
              </a:defRPr>
            </a:lvl4pPr>
            <a:lvl5pPr marL="2286000" lvl="4" indent="-304800" rtl="0">
              <a:lnSpc>
                <a:spcPct val="114000"/>
              </a:lnSpc>
              <a:spcBef>
                <a:spcPts val="500"/>
              </a:spcBef>
              <a:spcAft>
                <a:spcPts val="0"/>
              </a:spcAft>
              <a:buClr>
                <a:schemeClr val="lt1"/>
              </a:buClr>
              <a:buSzPts val="1200"/>
              <a:buChar char="●"/>
              <a:defRPr>
                <a:solidFill>
                  <a:schemeClr val="lt1"/>
                </a:solidFill>
              </a:defRPr>
            </a:lvl5pPr>
            <a:lvl6pPr marL="2743200" lvl="5" indent="-304800" rtl="0">
              <a:lnSpc>
                <a:spcPct val="114000"/>
              </a:lnSpc>
              <a:spcBef>
                <a:spcPts val="500"/>
              </a:spcBef>
              <a:spcAft>
                <a:spcPts val="0"/>
              </a:spcAft>
              <a:buClr>
                <a:schemeClr val="lt1"/>
              </a:buClr>
              <a:buSzPts val="1200"/>
              <a:buChar char="●"/>
              <a:defRPr>
                <a:solidFill>
                  <a:schemeClr val="lt1"/>
                </a:solidFill>
              </a:defRPr>
            </a:lvl6pPr>
            <a:lvl7pPr marL="3200400" lvl="6" indent="-304800" rtl="0">
              <a:lnSpc>
                <a:spcPct val="114000"/>
              </a:lnSpc>
              <a:spcBef>
                <a:spcPts val="500"/>
              </a:spcBef>
              <a:spcAft>
                <a:spcPts val="0"/>
              </a:spcAft>
              <a:buClr>
                <a:schemeClr val="lt1"/>
              </a:buClr>
              <a:buSzPts val="1200"/>
              <a:buChar char="●"/>
              <a:defRPr>
                <a:solidFill>
                  <a:schemeClr val="lt1"/>
                </a:solidFill>
              </a:defRPr>
            </a:lvl7pPr>
            <a:lvl8pPr marL="3657600" lvl="7" indent="-304800" rtl="0">
              <a:lnSpc>
                <a:spcPct val="114000"/>
              </a:lnSpc>
              <a:spcBef>
                <a:spcPts val="500"/>
              </a:spcBef>
              <a:spcAft>
                <a:spcPts val="0"/>
              </a:spcAft>
              <a:buClr>
                <a:schemeClr val="lt1"/>
              </a:buClr>
              <a:buSzPts val="1200"/>
              <a:buChar char="●"/>
              <a:defRPr>
                <a:solidFill>
                  <a:schemeClr val="lt1"/>
                </a:solidFill>
              </a:defRPr>
            </a:lvl8pPr>
            <a:lvl9pPr marL="4114800" lvl="8" indent="-304800" rtl="0">
              <a:lnSpc>
                <a:spcPct val="114000"/>
              </a:lnSpc>
              <a:spcBef>
                <a:spcPts val="500"/>
              </a:spcBef>
              <a:spcAft>
                <a:spcPts val="500"/>
              </a:spcAft>
              <a:buClr>
                <a:schemeClr val="lt1"/>
              </a:buClr>
              <a:buSzPts val="1200"/>
              <a:buChar char="●"/>
              <a:defRPr>
                <a:solidFill>
                  <a:schemeClr val="lt1"/>
                </a:solidFill>
              </a:defRPr>
            </a:lvl9pPr>
          </a:lstStyle>
          <a:p>
            <a:endParaRPr/>
          </a:p>
        </p:txBody>
      </p:sp>
      <p:sp>
        <p:nvSpPr>
          <p:cNvPr id="579" name="Google Shape;579;p62"/>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6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581" name="Google Shape;581;p6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 Light">
  <p:cSld name="CUSTOM_4_1_2_1">
    <p:bg>
      <p:bgPr>
        <a:solidFill>
          <a:schemeClr val="lt2"/>
        </a:solidFill>
        <a:effectLst/>
      </p:bgPr>
    </p:bg>
    <p:spTree>
      <p:nvGrpSpPr>
        <p:cNvPr id="1" name="Shape 582"/>
        <p:cNvGrpSpPr/>
        <p:nvPr/>
      </p:nvGrpSpPr>
      <p:grpSpPr>
        <a:xfrm>
          <a:off x="0" y="0"/>
          <a:ext cx="0" cy="0"/>
          <a:chOff x="0" y="0"/>
          <a:chExt cx="0" cy="0"/>
        </a:xfrm>
      </p:grpSpPr>
      <p:sp>
        <p:nvSpPr>
          <p:cNvPr id="583" name="Google Shape;583;p63"/>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lgn="ctr"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sp>
        <p:nvSpPr>
          <p:cNvPr id="584" name="Google Shape;584;p63"/>
          <p:cNvSpPr txBox="1">
            <a:spLocks noGrp="1"/>
          </p:cNvSpPr>
          <p:nvPr>
            <p:ph type="body" idx="1"/>
          </p:nvPr>
        </p:nvSpPr>
        <p:spPr>
          <a:xfrm>
            <a:off x="676675" y="1289300"/>
            <a:ext cx="3246000" cy="3355800"/>
          </a:xfrm>
          <a:prstGeom prst="rect">
            <a:avLst/>
          </a:prstGeom>
        </p:spPr>
        <p:txBody>
          <a:bodyPr spcFirstLastPara="1" wrap="square" lIns="0" tIns="91425" rIns="320025" bIns="91425" anchor="t" anchorCtr="0">
            <a:normAutofit/>
          </a:bodyPr>
          <a:lstStyle>
            <a:lvl1pPr marL="457200" lvl="0" indent="-304800" rtl="0">
              <a:lnSpc>
                <a:spcPct val="114000"/>
              </a:lnSpc>
              <a:spcBef>
                <a:spcPts val="0"/>
              </a:spcBef>
              <a:spcAft>
                <a:spcPts val="0"/>
              </a:spcAft>
              <a:buSzPts val="1200"/>
              <a:buChar char="●"/>
              <a:defRPr sz="1400"/>
            </a:lvl1pPr>
            <a:lvl2pPr marL="914400" lvl="1" indent="-317500" rtl="0">
              <a:lnSpc>
                <a:spcPct val="114000"/>
              </a:lnSpc>
              <a:spcBef>
                <a:spcPts val="500"/>
              </a:spcBef>
              <a:spcAft>
                <a:spcPts val="0"/>
              </a:spcAft>
              <a:buSzPts val="1400"/>
              <a:buChar char="‒"/>
              <a:defRPr/>
            </a:lvl2pPr>
            <a:lvl3pPr marL="1371600" lvl="2" indent="-317500" rtl="0">
              <a:lnSpc>
                <a:spcPct val="114000"/>
              </a:lnSpc>
              <a:spcBef>
                <a:spcPts val="500"/>
              </a:spcBef>
              <a:spcAft>
                <a:spcPts val="0"/>
              </a:spcAft>
              <a:buSzPts val="1400"/>
              <a:buChar char="○"/>
              <a:defRPr/>
            </a:lvl3pPr>
            <a:lvl4pPr marL="1828800" lvl="3" indent="-304800" rtl="0">
              <a:lnSpc>
                <a:spcPct val="114000"/>
              </a:lnSpc>
              <a:spcBef>
                <a:spcPts val="500"/>
              </a:spcBef>
              <a:spcAft>
                <a:spcPts val="0"/>
              </a:spcAft>
              <a:buSzPts val="1200"/>
              <a:buChar char="➢"/>
              <a:defRPr/>
            </a:lvl4pPr>
            <a:lvl5pPr marL="2286000" lvl="4" indent="-304800" rtl="0">
              <a:lnSpc>
                <a:spcPct val="114000"/>
              </a:lnSpc>
              <a:spcBef>
                <a:spcPts val="500"/>
              </a:spcBef>
              <a:spcAft>
                <a:spcPts val="0"/>
              </a:spcAft>
              <a:buSzPts val="1200"/>
              <a:buChar char="●"/>
              <a:defRPr/>
            </a:lvl5pPr>
            <a:lvl6pPr marL="2743200" lvl="5" indent="-304800" rtl="0">
              <a:lnSpc>
                <a:spcPct val="114000"/>
              </a:lnSpc>
              <a:spcBef>
                <a:spcPts val="500"/>
              </a:spcBef>
              <a:spcAft>
                <a:spcPts val="0"/>
              </a:spcAft>
              <a:buSzPts val="1200"/>
              <a:buChar char="●"/>
              <a:defRPr/>
            </a:lvl6pPr>
            <a:lvl7pPr marL="3200400" lvl="6" indent="-304800" rtl="0">
              <a:lnSpc>
                <a:spcPct val="114000"/>
              </a:lnSpc>
              <a:spcBef>
                <a:spcPts val="500"/>
              </a:spcBef>
              <a:spcAft>
                <a:spcPts val="0"/>
              </a:spcAft>
              <a:buSzPts val="1200"/>
              <a:buChar char="●"/>
              <a:defRPr/>
            </a:lvl7pPr>
            <a:lvl8pPr marL="3657600" lvl="7" indent="-304800" rtl="0">
              <a:lnSpc>
                <a:spcPct val="114000"/>
              </a:lnSpc>
              <a:spcBef>
                <a:spcPts val="500"/>
              </a:spcBef>
              <a:spcAft>
                <a:spcPts val="0"/>
              </a:spcAft>
              <a:buSzPts val="1200"/>
              <a:buChar char="●"/>
              <a:defRPr/>
            </a:lvl8pPr>
            <a:lvl9pPr marL="4114800" lvl="8" indent="-304800" rtl="0">
              <a:lnSpc>
                <a:spcPct val="114000"/>
              </a:lnSpc>
              <a:spcBef>
                <a:spcPts val="500"/>
              </a:spcBef>
              <a:spcAft>
                <a:spcPts val="500"/>
              </a:spcAft>
              <a:buSzPts val="1200"/>
              <a:buChar char="●"/>
              <a:defRPr/>
            </a:lvl9pPr>
          </a:lstStyle>
          <a:p>
            <a:endParaRPr/>
          </a:p>
        </p:txBody>
      </p:sp>
      <p:sp>
        <p:nvSpPr>
          <p:cNvPr id="585" name="Google Shape;585;p63"/>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587" name="Google Shape;587;p63"/>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w/ Two Column + Icon Headers - Light">
  <p:cSld name="CUSTOM_4_1_1_1_2">
    <p:bg>
      <p:bgPr>
        <a:solidFill>
          <a:schemeClr val="lt2"/>
        </a:solidFill>
        <a:effectLst/>
      </p:bgPr>
    </p:bg>
    <p:spTree>
      <p:nvGrpSpPr>
        <p:cNvPr id="1" name="Shape 588"/>
        <p:cNvGrpSpPr/>
        <p:nvPr/>
      </p:nvGrpSpPr>
      <p:grpSpPr>
        <a:xfrm>
          <a:off x="0" y="0"/>
          <a:ext cx="0" cy="0"/>
          <a:chOff x="0" y="0"/>
          <a:chExt cx="0" cy="0"/>
        </a:xfrm>
      </p:grpSpPr>
      <p:sp>
        <p:nvSpPr>
          <p:cNvPr id="589" name="Google Shape;589;p64"/>
          <p:cNvSpPr txBox="1">
            <a:spLocks noGrp="1"/>
          </p:cNvSpPr>
          <p:nvPr>
            <p:ph type="body" idx="1"/>
          </p:nvPr>
        </p:nvSpPr>
        <p:spPr>
          <a:xfrm>
            <a:off x="676675" y="2419350"/>
            <a:ext cx="3895200" cy="2073300"/>
          </a:xfrm>
          <a:prstGeom prst="rect">
            <a:avLst/>
          </a:prstGeom>
        </p:spPr>
        <p:txBody>
          <a:bodyPr spcFirstLastPara="1" wrap="square" lIns="91425" tIns="91425" rIns="91425" bIns="91425" anchor="t" anchorCtr="0">
            <a:norm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590" name="Google Shape;590;p64"/>
          <p:cNvSpPr txBox="1">
            <a:spLocks noGrp="1"/>
          </p:cNvSpPr>
          <p:nvPr>
            <p:ph type="body" idx="2"/>
          </p:nvPr>
        </p:nvSpPr>
        <p:spPr>
          <a:xfrm>
            <a:off x="4572075" y="2419350"/>
            <a:ext cx="3895200" cy="2073300"/>
          </a:xfrm>
          <a:prstGeom prst="rect">
            <a:avLst/>
          </a:prstGeom>
        </p:spPr>
        <p:txBody>
          <a:bodyPr spcFirstLastPara="1" wrap="square" lIns="91425" tIns="91425" rIns="91425" bIns="91425" anchor="t" anchorCtr="0">
            <a:norm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591" name="Google Shape;591;p64"/>
          <p:cNvSpPr txBox="1">
            <a:spLocks noGrp="1"/>
          </p:cNvSpPr>
          <p:nvPr>
            <p:ph type="subTitle" idx="3"/>
          </p:nvPr>
        </p:nvSpPr>
        <p:spPr>
          <a:xfrm>
            <a:off x="676575" y="17769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200"/>
              <a:buNone/>
              <a:defRPr b="1">
                <a:solidFill>
                  <a:schemeClr val="accent2"/>
                </a:solidFill>
              </a:defRPr>
            </a:lvl4pPr>
            <a:lvl5pPr lvl="4" algn="ctr" rtl="0">
              <a:spcBef>
                <a:spcPts val="0"/>
              </a:spcBef>
              <a:spcAft>
                <a:spcPts val="0"/>
              </a:spcAft>
              <a:buClr>
                <a:schemeClr val="accent2"/>
              </a:buClr>
              <a:buSzPts val="1200"/>
              <a:buNone/>
              <a:defRPr b="1">
                <a:solidFill>
                  <a:schemeClr val="accent2"/>
                </a:solidFill>
              </a:defRPr>
            </a:lvl5pPr>
            <a:lvl6pPr lvl="5" algn="ctr" rtl="0">
              <a:spcBef>
                <a:spcPts val="0"/>
              </a:spcBef>
              <a:spcAft>
                <a:spcPts val="0"/>
              </a:spcAft>
              <a:buClr>
                <a:schemeClr val="accent2"/>
              </a:buClr>
              <a:buSzPts val="1200"/>
              <a:buNone/>
              <a:defRPr b="1">
                <a:solidFill>
                  <a:schemeClr val="accent2"/>
                </a:solidFill>
              </a:defRPr>
            </a:lvl6pPr>
            <a:lvl7pPr lvl="6" algn="ctr" rtl="0">
              <a:spcBef>
                <a:spcPts val="0"/>
              </a:spcBef>
              <a:spcAft>
                <a:spcPts val="0"/>
              </a:spcAft>
              <a:buClr>
                <a:schemeClr val="accent2"/>
              </a:buClr>
              <a:buSzPts val="1200"/>
              <a:buNone/>
              <a:defRPr b="1">
                <a:solidFill>
                  <a:schemeClr val="accent2"/>
                </a:solidFill>
              </a:defRPr>
            </a:lvl7pPr>
            <a:lvl8pPr lvl="7" algn="ctr" rtl="0">
              <a:spcBef>
                <a:spcPts val="0"/>
              </a:spcBef>
              <a:spcAft>
                <a:spcPts val="0"/>
              </a:spcAft>
              <a:buClr>
                <a:schemeClr val="accent2"/>
              </a:buClr>
              <a:buSzPts val="1200"/>
              <a:buNone/>
              <a:defRPr b="1">
                <a:solidFill>
                  <a:schemeClr val="accent2"/>
                </a:solidFill>
              </a:defRPr>
            </a:lvl8pPr>
            <a:lvl9pPr lvl="8" algn="ctr" rtl="0">
              <a:spcBef>
                <a:spcPts val="0"/>
              </a:spcBef>
              <a:spcAft>
                <a:spcPts val="0"/>
              </a:spcAft>
              <a:buClr>
                <a:schemeClr val="accent2"/>
              </a:buClr>
              <a:buSzPts val="1200"/>
              <a:buNone/>
              <a:defRPr b="1">
                <a:solidFill>
                  <a:schemeClr val="accent2"/>
                </a:solidFill>
              </a:defRPr>
            </a:lvl9pPr>
          </a:lstStyle>
          <a:p>
            <a:endParaRPr/>
          </a:p>
        </p:txBody>
      </p:sp>
      <p:sp>
        <p:nvSpPr>
          <p:cNvPr id="592" name="Google Shape;592;p64"/>
          <p:cNvSpPr txBox="1">
            <a:spLocks noGrp="1"/>
          </p:cNvSpPr>
          <p:nvPr>
            <p:ph type="subTitle" idx="4"/>
          </p:nvPr>
        </p:nvSpPr>
        <p:spPr>
          <a:xfrm>
            <a:off x="4562275" y="17769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200"/>
              <a:buNone/>
              <a:defRPr b="1">
                <a:solidFill>
                  <a:schemeClr val="accent2"/>
                </a:solidFill>
              </a:defRPr>
            </a:lvl4pPr>
            <a:lvl5pPr lvl="4" algn="ctr" rtl="0">
              <a:spcBef>
                <a:spcPts val="0"/>
              </a:spcBef>
              <a:spcAft>
                <a:spcPts val="0"/>
              </a:spcAft>
              <a:buClr>
                <a:schemeClr val="accent2"/>
              </a:buClr>
              <a:buSzPts val="1200"/>
              <a:buNone/>
              <a:defRPr b="1">
                <a:solidFill>
                  <a:schemeClr val="accent2"/>
                </a:solidFill>
              </a:defRPr>
            </a:lvl5pPr>
            <a:lvl6pPr lvl="5" algn="ctr" rtl="0">
              <a:spcBef>
                <a:spcPts val="0"/>
              </a:spcBef>
              <a:spcAft>
                <a:spcPts val="0"/>
              </a:spcAft>
              <a:buClr>
                <a:schemeClr val="accent2"/>
              </a:buClr>
              <a:buSzPts val="1200"/>
              <a:buNone/>
              <a:defRPr b="1">
                <a:solidFill>
                  <a:schemeClr val="accent2"/>
                </a:solidFill>
              </a:defRPr>
            </a:lvl6pPr>
            <a:lvl7pPr lvl="6" algn="ctr" rtl="0">
              <a:spcBef>
                <a:spcPts val="0"/>
              </a:spcBef>
              <a:spcAft>
                <a:spcPts val="0"/>
              </a:spcAft>
              <a:buClr>
                <a:schemeClr val="accent2"/>
              </a:buClr>
              <a:buSzPts val="1200"/>
              <a:buNone/>
              <a:defRPr b="1">
                <a:solidFill>
                  <a:schemeClr val="accent2"/>
                </a:solidFill>
              </a:defRPr>
            </a:lvl7pPr>
            <a:lvl8pPr lvl="7" algn="ctr" rtl="0">
              <a:spcBef>
                <a:spcPts val="0"/>
              </a:spcBef>
              <a:spcAft>
                <a:spcPts val="0"/>
              </a:spcAft>
              <a:buClr>
                <a:schemeClr val="accent2"/>
              </a:buClr>
              <a:buSzPts val="1200"/>
              <a:buNone/>
              <a:defRPr b="1">
                <a:solidFill>
                  <a:schemeClr val="accent2"/>
                </a:solidFill>
              </a:defRPr>
            </a:lvl8pPr>
            <a:lvl9pPr lvl="8" algn="ctr" rtl="0">
              <a:spcBef>
                <a:spcPts val="0"/>
              </a:spcBef>
              <a:spcAft>
                <a:spcPts val="0"/>
              </a:spcAft>
              <a:buClr>
                <a:schemeClr val="accent2"/>
              </a:buClr>
              <a:buSzPts val="1200"/>
              <a:buNone/>
              <a:defRPr b="1">
                <a:solidFill>
                  <a:schemeClr val="accent2"/>
                </a:solidFill>
              </a:defRPr>
            </a:lvl9pPr>
          </a:lstStyle>
          <a:p>
            <a:endParaRPr/>
          </a:p>
        </p:txBody>
      </p:sp>
      <p:sp>
        <p:nvSpPr>
          <p:cNvPr id="593" name="Google Shape;593;p6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594" name="Google Shape;594;p64"/>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595" name="Google Shape;595;p64"/>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algn="ctr" rtl="0">
              <a:spcBef>
                <a:spcPts val="0"/>
              </a:spcBef>
              <a:spcAft>
                <a:spcPts val="0"/>
              </a:spcAft>
              <a:buSzPts val="2800"/>
              <a:buNone/>
              <a:defRPr/>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596" name="Google Shape;596;p64"/>
          <p:cNvSpPr txBox="1">
            <a:spLocks noGrp="1"/>
          </p:cNvSpPr>
          <p:nvPr>
            <p:ph type="subTitle" idx="5"/>
          </p:nvPr>
        </p:nvSpPr>
        <p:spPr>
          <a:xfrm>
            <a:off x="676650" y="11369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400"/>
              </a:spcBef>
              <a:spcAft>
                <a:spcPts val="0"/>
              </a:spcAft>
              <a:buSzPts val="14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200"/>
              <a:buNone/>
              <a:defRPr/>
            </a:lvl7pPr>
            <a:lvl8pPr lvl="7" rtl="0">
              <a:spcBef>
                <a:spcPts val="400"/>
              </a:spcBef>
              <a:spcAft>
                <a:spcPts val="0"/>
              </a:spcAft>
              <a:buSzPts val="1200"/>
              <a:buNone/>
              <a:defRPr/>
            </a:lvl8pPr>
            <a:lvl9pPr lvl="8" rtl="0">
              <a:spcBef>
                <a:spcPts val="400"/>
              </a:spcBef>
              <a:spcAft>
                <a:spcPts val="400"/>
              </a:spcAft>
              <a:buSzPts val="1200"/>
              <a:buNone/>
              <a:defRPr/>
            </a:lvl9pPr>
          </a:lstStyle>
          <a:p>
            <a:endParaRPr/>
          </a:p>
        </p:txBody>
      </p:sp>
      <p:sp>
        <p:nvSpPr>
          <p:cNvPr id="597" name="Google Shape;597;p64"/>
          <p:cNvSpPr/>
          <p:nvPr/>
        </p:nvSpPr>
        <p:spPr>
          <a:xfrm>
            <a:off x="42472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w/ Three Column + Icon Headers - Light">
  <p:cSld name="CUSTOM_4_1_1_1_1_2">
    <p:bg>
      <p:bgPr>
        <a:solidFill>
          <a:schemeClr val="lt2"/>
        </a:solidFill>
        <a:effectLst/>
      </p:bgPr>
    </p:bg>
    <p:spTree>
      <p:nvGrpSpPr>
        <p:cNvPr id="1" name="Shape 598"/>
        <p:cNvGrpSpPr/>
        <p:nvPr/>
      </p:nvGrpSpPr>
      <p:grpSpPr>
        <a:xfrm>
          <a:off x="0" y="0"/>
          <a:ext cx="0" cy="0"/>
          <a:chOff x="0" y="0"/>
          <a:chExt cx="0" cy="0"/>
        </a:xfrm>
      </p:grpSpPr>
      <p:sp>
        <p:nvSpPr>
          <p:cNvPr id="599" name="Google Shape;599;p65"/>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algn="ctr" rtl="0">
              <a:spcBef>
                <a:spcPts val="0"/>
              </a:spcBef>
              <a:spcAft>
                <a:spcPts val="0"/>
              </a:spcAft>
              <a:buSzPts val="2800"/>
              <a:buNone/>
              <a:defRPr/>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600" name="Google Shape;600;p65"/>
          <p:cNvSpPr txBox="1">
            <a:spLocks noGrp="1"/>
          </p:cNvSpPr>
          <p:nvPr>
            <p:ph type="subTitle" idx="1"/>
          </p:nvPr>
        </p:nvSpPr>
        <p:spPr>
          <a:xfrm>
            <a:off x="676650" y="11369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SzPts val="1800"/>
              <a:buNone/>
              <a:defRPr/>
            </a:lvl1pPr>
            <a:lvl2pPr lvl="1" rtl="0">
              <a:spcBef>
                <a:spcPts val="400"/>
              </a:spcBef>
              <a:spcAft>
                <a:spcPts val="0"/>
              </a:spcAft>
              <a:buSzPts val="14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200"/>
              <a:buNone/>
              <a:defRPr/>
            </a:lvl7pPr>
            <a:lvl8pPr lvl="7" rtl="0">
              <a:spcBef>
                <a:spcPts val="400"/>
              </a:spcBef>
              <a:spcAft>
                <a:spcPts val="0"/>
              </a:spcAft>
              <a:buSzPts val="1200"/>
              <a:buNone/>
              <a:defRPr/>
            </a:lvl8pPr>
            <a:lvl9pPr lvl="8" rtl="0">
              <a:spcBef>
                <a:spcPts val="400"/>
              </a:spcBef>
              <a:spcAft>
                <a:spcPts val="400"/>
              </a:spcAft>
              <a:buSzPts val="1200"/>
              <a:buNone/>
              <a:defRPr/>
            </a:lvl9pPr>
          </a:lstStyle>
          <a:p>
            <a:endParaRPr/>
          </a:p>
        </p:txBody>
      </p:sp>
      <p:sp>
        <p:nvSpPr>
          <p:cNvPr id="601" name="Google Shape;601;p65"/>
          <p:cNvSpPr txBox="1">
            <a:spLocks noGrp="1"/>
          </p:cNvSpPr>
          <p:nvPr>
            <p:ph type="body" idx="2"/>
          </p:nvPr>
        </p:nvSpPr>
        <p:spPr>
          <a:xfrm>
            <a:off x="676675" y="2419350"/>
            <a:ext cx="2267700" cy="2073300"/>
          </a:xfrm>
          <a:prstGeom prst="rect">
            <a:avLst/>
          </a:prstGeom>
        </p:spPr>
        <p:txBody>
          <a:bodyPr spcFirstLastPara="1" wrap="square" lIns="0" tIns="91425" rIns="0" bIns="0" anchor="t" anchorCtr="0">
            <a:norm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602" name="Google Shape;602;p65"/>
          <p:cNvSpPr/>
          <p:nvPr/>
        </p:nvSpPr>
        <p:spPr>
          <a:xfrm>
            <a:off x="42472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3" name="Google Shape;603;p65"/>
          <p:cNvSpPr txBox="1">
            <a:spLocks noGrp="1"/>
          </p:cNvSpPr>
          <p:nvPr>
            <p:ph type="subTitle" idx="3"/>
          </p:nvPr>
        </p:nvSpPr>
        <p:spPr>
          <a:xfrm>
            <a:off x="676575" y="17769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200"/>
              <a:buNone/>
              <a:defRPr b="1">
                <a:solidFill>
                  <a:schemeClr val="accent2"/>
                </a:solidFill>
              </a:defRPr>
            </a:lvl4pPr>
            <a:lvl5pPr lvl="4" algn="ctr" rtl="0">
              <a:spcBef>
                <a:spcPts val="0"/>
              </a:spcBef>
              <a:spcAft>
                <a:spcPts val="0"/>
              </a:spcAft>
              <a:buClr>
                <a:schemeClr val="accent2"/>
              </a:buClr>
              <a:buSzPts val="1200"/>
              <a:buNone/>
              <a:defRPr b="1">
                <a:solidFill>
                  <a:schemeClr val="accent2"/>
                </a:solidFill>
              </a:defRPr>
            </a:lvl5pPr>
            <a:lvl6pPr lvl="5" algn="ctr" rtl="0">
              <a:spcBef>
                <a:spcPts val="0"/>
              </a:spcBef>
              <a:spcAft>
                <a:spcPts val="0"/>
              </a:spcAft>
              <a:buClr>
                <a:schemeClr val="accent2"/>
              </a:buClr>
              <a:buSzPts val="1200"/>
              <a:buNone/>
              <a:defRPr b="1">
                <a:solidFill>
                  <a:schemeClr val="accent2"/>
                </a:solidFill>
              </a:defRPr>
            </a:lvl6pPr>
            <a:lvl7pPr lvl="6" algn="ctr" rtl="0">
              <a:spcBef>
                <a:spcPts val="0"/>
              </a:spcBef>
              <a:spcAft>
                <a:spcPts val="0"/>
              </a:spcAft>
              <a:buClr>
                <a:schemeClr val="accent2"/>
              </a:buClr>
              <a:buSzPts val="1200"/>
              <a:buNone/>
              <a:defRPr b="1">
                <a:solidFill>
                  <a:schemeClr val="accent2"/>
                </a:solidFill>
              </a:defRPr>
            </a:lvl7pPr>
            <a:lvl8pPr lvl="7" algn="ctr" rtl="0">
              <a:spcBef>
                <a:spcPts val="0"/>
              </a:spcBef>
              <a:spcAft>
                <a:spcPts val="0"/>
              </a:spcAft>
              <a:buClr>
                <a:schemeClr val="accent2"/>
              </a:buClr>
              <a:buSzPts val="1200"/>
              <a:buNone/>
              <a:defRPr b="1">
                <a:solidFill>
                  <a:schemeClr val="accent2"/>
                </a:solidFill>
              </a:defRPr>
            </a:lvl8pPr>
            <a:lvl9pPr lvl="8" algn="ctr" rtl="0">
              <a:spcBef>
                <a:spcPts val="0"/>
              </a:spcBef>
              <a:spcAft>
                <a:spcPts val="0"/>
              </a:spcAft>
              <a:buClr>
                <a:schemeClr val="accent2"/>
              </a:buClr>
              <a:buSzPts val="1200"/>
              <a:buNone/>
              <a:defRPr b="1">
                <a:solidFill>
                  <a:schemeClr val="accent2"/>
                </a:solidFill>
              </a:defRPr>
            </a:lvl9pPr>
          </a:lstStyle>
          <a:p>
            <a:endParaRPr/>
          </a:p>
        </p:txBody>
      </p:sp>
      <p:sp>
        <p:nvSpPr>
          <p:cNvPr id="604" name="Google Shape;604;p65"/>
          <p:cNvSpPr txBox="1">
            <a:spLocks noGrp="1"/>
          </p:cNvSpPr>
          <p:nvPr>
            <p:ph type="body" idx="4"/>
          </p:nvPr>
        </p:nvSpPr>
        <p:spPr>
          <a:xfrm>
            <a:off x="3438200" y="2419539"/>
            <a:ext cx="2267700" cy="2073300"/>
          </a:xfrm>
          <a:prstGeom prst="rect">
            <a:avLst/>
          </a:prstGeom>
        </p:spPr>
        <p:txBody>
          <a:bodyPr spcFirstLastPara="1" wrap="square" lIns="0" tIns="91425" rIns="0" bIns="0" anchor="t" anchorCtr="0">
            <a:norm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605" name="Google Shape;605;p65"/>
          <p:cNvSpPr txBox="1">
            <a:spLocks noGrp="1"/>
          </p:cNvSpPr>
          <p:nvPr>
            <p:ph type="subTitle" idx="5"/>
          </p:nvPr>
        </p:nvSpPr>
        <p:spPr>
          <a:xfrm>
            <a:off x="3438100" y="17771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200"/>
              <a:buNone/>
              <a:defRPr b="1">
                <a:solidFill>
                  <a:schemeClr val="accent2"/>
                </a:solidFill>
              </a:defRPr>
            </a:lvl4pPr>
            <a:lvl5pPr lvl="4" algn="ctr" rtl="0">
              <a:spcBef>
                <a:spcPts val="0"/>
              </a:spcBef>
              <a:spcAft>
                <a:spcPts val="0"/>
              </a:spcAft>
              <a:buClr>
                <a:schemeClr val="accent2"/>
              </a:buClr>
              <a:buSzPts val="1200"/>
              <a:buNone/>
              <a:defRPr b="1">
                <a:solidFill>
                  <a:schemeClr val="accent2"/>
                </a:solidFill>
              </a:defRPr>
            </a:lvl5pPr>
            <a:lvl6pPr lvl="5" algn="ctr" rtl="0">
              <a:spcBef>
                <a:spcPts val="0"/>
              </a:spcBef>
              <a:spcAft>
                <a:spcPts val="0"/>
              </a:spcAft>
              <a:buClr>
                <a:schemeClr val="accent2"/>
              </a:buClr>
              <a:buSzPts val="1200"/>
              <a:buNone/>
              <a:defRPr b="1">
                <a:solidFill>
                  <a:schemeClr val="accent2"/>
                </a:solidFill>
              </a:defRPr>
            </a:lvl6pPr>
            <a:lvl7pPr lvl="6" algn="ctr" rtl="0">
              <a:spcBef>
                <a:spcPts val="0"/>
              </a:spcBef>
              <a:spcAft>
                <a:spcPts val="0"/>
              </a:spcAft>
              <a:buClr>
                <a:schemeClr val="accent2"/>
              </a:buClr>
              <a:buSzPts val="1200"/>
              <a:buNone/>
              <a:defRPr b="1">
                <a:solidFill>
                  <a:schemeClr val="accent2"/>
                </a:solidFill>
              </a:defRPr>
            </a:lvl7pPr>
            <a:lvl8pPr lvl="7" algn="ctr" rtl="0">
              <a:spcBef>
                <a:spcPts val="0"/>
              </a:spcBef>
              <a:spcAft>
                <a:spcPts val="0"/>
              </a:spcAft>
              <a:buClr>
                <a:schemeClr val="accent2"/>
              </a:buClr>
              <a:buSzPts val="1200"/>
              <a:buNone/>
              <a:defRPr b="1">
                <a:solidFill>
                  <a:schemeClr val="accent2"/>
                </a:solidFill>
              </a:defRPr>
            </a:lvl8pPr>
            <a:lvl9pPr lvl="8" algn="ctr" rtl="0">
              <a:spcBef>
                <a:spcPts val="0"/>
              </a:spcBef>
              <a:spcAft>
                <a:spcPts val="0"/>
              </a:spcAft>
              <a:buClr>
                <a:schemeClr val="accent2"/>
              </a:buClr>
              <a:buSzPts val="1200"/>
              <a:buNone/>
              <a:defRPr b="1">
                <a:solidFill>
                  <a:schemeClr val="accent2"/>
                </a:solidFill>
              </a:defRPr>
            </a:lvl9pPr>
          </a:lstStyle>
          <a:p>
            <a:endParaRPr/>
          </a:p>
        </p:txBody>
      </p:sp>
      <p:sp>
        <p:nvSpPr>
          <p:cNvPr id="606" name="Google Shape;606;p65"/>
          <p:cNvSpPr txBox="1">
            <a:spLocks noGrp="1"/>
          </p:cNvSpPr>
          <p:nvPr>
            <p:ph type="body" idx="6"/>
          </p:nvPr>
        </p:nvSpPr>
        <p:spPr>
          <a:xfrm>
            <a:off x="6199825" y="2419539"/>
            <a:ext cx="2267700" cy="2073300"/>
          </a:xfrm>
          <a:prstGeom prst="rect">
            <a:avLst/>
          </a:prstGeom>
        </p:spPr>
        <p:txBody>
          <a:bodyPr spcFirstLastPara="1" wrap="square" lIns="0" tIns="91425" rIns="0" bIns="0" anchor="t" anchorCtr="0">
            <a:norm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607" name="Google Shape;607;p65"/>
          <p:cNvSpPr txBox="1">
            <a:spLocks noGrp="1"/>
          </p:cNvSpPr>
          <p:nvPr>
            <p:ph type="subTitle" idx="7"/>
          </p:nvPr>
        </p:nvSpPr>
        <p:spPr>
          <a:xfrm>
            <a:off x="6199725" y="17771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100"/>
              <a:buNone/>
              <a:defRPr sz="1100" b="1">
                <a:solidFill>
                  <a:schemeClr val="accent2"/>
                </a:solidFill>
              </a:defRPr>
            </a:lvl1pPr>
            <a:lvl2pPr lvl="1" algn="ctr" rtl="0">
              <a:spcBef>
                <a:spcPts val="0"/>
              </a:spcBef>
              <a:spcAft>
                <a:spcPts val="0"/>
              </a:spcAft>
              <a:buClr>
                <a:schemeClr val="accent2"/>
              </a:buClr>
              <a:buSzPts val="1400"/>
              <a:buNone/>
              <a:defRPr b="1">
                <a:solidFill>
                  <a:schemeClr val="accent2"/>
                </a:solidFill>
              </a:defRPr>
            </a:lvl2pPr>
            <a:lvl3pPr lvl="2" algn="ctr" rtl="0">
              <a:spcBef>
                <a:spcPts val="0"/>
              </a:spcBef>
              <a:spcAft>
                <a:spcPts val="0"/>
              </a:spcAft>
              <a:buClr>
                <a:schemeClr val="accent2"/>
              </a:buClr>
              <a:buSzPts val="1400"/>
              <a:buNone/>
              <a:defRPr b="1">
                <a:solidFill>
                  <a:schemeClr val="accent2"/>
                </a:solidFill>
              </a:defRPr>
            </a:lvl3pPr>
            <a:lvl4pPr lvl="3" algn="ctr" rtl="0">
              <a:spcBef>
                <a:spcPts val="0"/>
              </a:spcBef>
              <a:spcAft>
                <a:spcPts val="0"/>
              </a:spcAft>
              <a:buClr>
                <a:schemeClr val="accent2"/>
              </a:buClr>
              <a:buSzPts val="1200"/>
              <a:buNone/>
              <a:defRPr b="1">
                <a:solidFill>
                  <a:schemeClr val="accent2"/>
                </a:solidFill>
              </a:defRPr>
            </a:lvl4pPr>
            <a:lvl5pPr lvl="4" algn="ctr" rtl="0">
              <a:spcBef>
                <a:spcPts val="0"/>
              </a:spcBef>
              <a:spcAft>
                <a:spcPts val="0"/>
              </a:spcAft>
              <a:buClr>
                <a:schemeClr val="accent2"/>
              </a:buClr>
              <a:buSzPts val="1200"/>
              <a:buNone/>
              <a:defRPr b="1">
                <a:solidFill>
                  <a:schemeClr val="accent2"/>
                </a:solidFill>
              </a:defRPr>
            </a:lvl5pPr>
            <a:lvl6pPr lvl="5" algn="ctr" rtl="0">
              <a:spcBef>
                <a:spcPts val="0"/>
              </a:spcBef>
              <a:spcAft>
                <a:spcPts val="0"/>
              </a:spcAft>
              <a:buClr>
                <a:schemeClr val="accent2"/>
              </a:buClr>
              <a:buSzPts val="1200"/>
              <a:buNone/>
              <a:defRPr b="1">
                <a:solidFill>
                  <a:schemeClr val="accent2"/>
                </a:solidFill>
              </a:defRPr>
            </a:lvl6pPr>
            <a:lvl7pPr lvl="6" algn="ctr" rtl="0">
              <a:spcBef>
                <a:spcPts val="0"/>
              </a:spcBef>
              <a:spcAft>
                <a:spcPts val="0"/>
              </a:spcAft>
              <a:buClr>
                <a:schemeClr val="accent2"/>
              </a:buClr>
              <a:buSzPts val="1200"/>
              <a:buNone/>
              <a:defRPr b="1">
                <a:solidFill>
                  <a:schemeClr val="accent2"/>
                </a:solidFill>
              </a:defRPr>
            </a:lvl7pPr>
            <a:lvl8pPr lvl="7" algn="ctr" rtl="0">
              <a:spcBef>
                <a:spcPts val="0"/>
              </a:spcBef>
              <a:spcAft>
                <a:spcPts val="0"/>
              </a:spcAft>
              <a:buClr>
                <a:schemeClr val="accent2"/>
              </a:buClr>
              <a:buSzPts val="1200"/>
              <a:buNone/>
              <a:defRPr b="1">
                <a:solidFill>
                  <a:schemeClr val="accent2"/>
                </a:solidFill>
              </a:defRPr>
            </a:lvl8pPr>
            <a:lvl9pPr lvl="8" algn="ctr" rtl="0">
              <a:spcBef>
                <a:spcPts val="0"/>
              </a:spcBef>
              <a:spcAft>
                <a:spcPts val="0"/>
              </a:spcAft>
              <a:buClr>
                <a:schemeClr val="accent2"/>
              </a:buClr>
              <a:buSzPts val="1200"/>
              <a:buNone/>
              <a:defRPr b="1">
                <a:solidFill>
                  <a:schemeClr val="accent2"/>
                </a:solidFill>
              </a:defRPr>
            </a:lvl9pPr>
          </a:lstStyle>
          <a:p>
            <a:endParaRPr/>
          </a:p>
        </p:txBody>
      </p:sp>
      <p:sp>
        <p:nvSpPr>
          <p:cNvPr id="608" name="Google Shape;608;p6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609" name="Google Shape;609;p65"/>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Split View">
  <p:cSld name="CUSTOM_4_1_1_1_1_1_3">
    <p:bg>
      <p:bgPr>
        <a:solidFill>
          <a:schemeClr val="accent6"/>
        </a:solidFill>
        <a:effectLst/>
      </p:bgPr>
    </p:bg>
    <p:spTree>
      <p:nvGrpSpPr>
        <p:cNvPr id="1" name="Shape 610"/>
        <p:cNvGrpSpPr/>
        <p:nvPr/>
      </p:nvGrpSpPr>
      <p:grpSpPr>
        <a:xfrm>
          <a:off x="0" y="0"/>
          <a:ext cx="0" cy="0"/>
          <a:chOff x="0" y="0"/>
          <a:chExt cx="0" cy="0"/>
        </a:xfrm>
      </p:grpSpPr>
      <p:sp>
        <p:nvSpPr>
          <p:cNvPr id="611" name="Google Shape;611;p66"/>
          <p:cNvSpPr txBox="1">
            <a:spLocks noGrp="1"/>
          </p:cNvSpPr>
          <p:nvPr>
            <p:ph type="body" idx="1"/>
          </p:nvPr>
        </p:nvSpPr>
        <p:spPr>
          <a:xfrm>
            <a:off x="4921998" y="1213150"/>
            <a:ext cx="3545400" cy="975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612" name="Google Shape;612;p66"/>
          <p:cNvSpPr txBox="1">
            <a:spLocks noGrp="1"/>
          </p:cNvSpPr>
          <p:nvPr>
            <p:ph type="subTitle" idx="2"/>
          </p:nvPr>
        </p:nvSpPr>
        <p:spPr>
          <a:xfrm>
            <a:off x="4921975" y="893025"/>
            <a:ext cx="3545400" cy="3201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200"/>
              <a:buNone/>
              <a:defRPr b="1">
                <a:solidFill>
                  <a:schemeClr val="accent2"/>
                </a:solidFill>
              </a:defRPr>
            </a:lvl4pPr>
            <a:lvl5pPr lvl="4" rtl="0">
              <a:spcBef>
                <a:spcPts val="0"/>
              </a:spcBef>
              <a:spcAft>
                <a:spcPts val="0"/>
              </a:spcAft>
              <a:buClr>
                <a:schemeClr val="accent2"/>
              </a:buClr>
              <a:buSzPts val="1200"/>
              <a:buNone/>
              <a:defRPr b="1">
                <a:solidFill>
                  <a:schemeClr val="accent2"/>
                </a:solidFill>
              </a:defRPr>
            </a:lvl5pPr>
            <a:lvl6pPr lvl="5" rtl="0">
              <a:spcBef>
                <a:spcPts val="0"/>
              </a:spcBef>
              <a:spcAft>
                <a:spcPts val="0"/>
              </a:spcAft>
              <a:buClr>
                <a:schemeClr val="accent2"/>
              </a:buClr>
              <a:buSzPts val="1200"/>
              <a:buNone/>
              <a:defRPr b="1">
                <a:solidFill>
                  <a:schemeClr val="accent2"/>
                </a:solidFill>
              </a:defRPr>
            </a:lvl6pPr>
            <a:lvl7pPr lvl="6" rtl="0">
              <a:spcBef>
                <a:spcPts val="0"/>
              </a:spcBef>
              <a:spcAft>
                <a:spcPts val="0"/>
              </a:spcAft>
              <a:buClr>
                <a:schemeClr val="accent2"/>
              </a:buClr>
              <a:buSzPts val="1200"/>
              <a:buNone/>
              <a:defRPr b="1">
                <a:solidFill>
                  <a:schemeClr val="accent2"/>
                </a:solidFill>
              </a:defRPr>
            </a:lvl7pPr>
            <a:lvl8pPr lvl="7" rtl="0">
              <a:spcBef>
                <a:spcPts val="0"/>
              </a:spcBef>
              <a:spcAft>
                <a:spcPts val="0"/>
              </a:spcAft>
              <a:buClr>
                <a:schemeClr val="accent2"/>
              </a:buClr>
              <a:buSzPts val="1200"/>
              <a:buNone/>
              <a:defRPr b="1">
                <a:solidFill>
                  <a:schemeClr val="accent2"/>
                </a:solidFill>
              </a:defRPr>
            </a:lvl8pPr>
            <a:lvl9pPr lvl="8" rtl="0">
              <a:spcBef>
                <a:spcPts val="0"/>
              </a:spcBef>
              <a:spcAft>
                <a:spcPts val="0"/>
              </a:spcAft>
              <a:buClr>
                <a:schemeClr val="accent2"/>
              </a:buClr>
              <a:buSzPts val="1200"/>
              <a:buNone/>
              <a:defRPr b="1">
                <a:solidFill>
                  <a:schemeClr val="accent2"/>
                </a:solidFill>
              </a:defRPr>
            </a:lvl9pPr>
          </a:lstStyle>
          <a:p>
            <a:endParaRPr/>
          </a:p>
        </p:txBody>
      </p:sp>
      <p:sp>
        <p:nvSpPr>
          <p:cNvPr id="613" name="Google Shape;613;p66"/>
          <p:cNvSpPr/>
          <p:nvPr/>
        </p:nvSpPr>
        <p:spPr>
          <a:xfrm>
            <a:off x="9675" y="10225"/>
            <a:ext cx="4562400" cy="5133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6"/>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615" name="Google Shape;615;p66"/>
          <p:cNvSpPr/>
          <p:nvPr/>
        </p:nvSpPr>
        <p:spPr>
          <a:xfrm>
            <a:off x="676650" y="3791000"/>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6" name="Google Shape;616;p6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617" name="Google Shape;617;p66"/>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618" name="Google Shape;618;p66"/>
          <p:cNvSpPr txBox="1">
            <a:spLocks noGrp="1"/>
          </p:cNvSpPr>
          <p:nvPr>
            <p:ph type="body" idx="3"/>
          </p:nvPr>
        </p:nvSpPr>
        <p:spPr>
          <a:xfrm>
            <a:off x="4921998" y="2508550"/>
            <a:ext cx="3545400" cy="975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619" name="Google Shape;619;p66"/>
          <p:cNvSpPr txBox="1">
            <a:spLocks noGrp="1"/>
          </p:cNvSpPr>
          <p:nvPr>
            <p:ph type="subTitle" idx="4"/>
          </p:nvPr>
        </p:nvSpPr>
        <p:spPr>
          <a:xfrm>
            <a:off x="4921975" y="2188425"/>
            <a:ext cx="3545400" cy="3201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200"/>
              <a:buNone/>
              <a:defRPr b="1">
                <a:solidFill>
                  <a:schemeClr val="accent2"/>
                </a:solidFill>
              </a:defRPr>
            </a:lvl4pPr>
            <a:lvl5pPr lvl="4" rtl="0">
              <a:spcBef>
                <a:spcPts val="0"/>
              </a:spcBef>
              <a:spcAft>
                <a:spcPts val="0"/>
              </a:spcAft>
              <a:buClr>
                <a:schemeClr val="accent2"/>
              </a:buClr>
              <a:buSzPts val="1200"/>
              <a:buNone/>
              <a:defRPr b="1">
                <a:solidFill>
                  <a:schemeClr val="accent2"/>
                </a:solidFill>
              </a:defRPr>
            </a:lvl5pPr>
            <a:lvl6pPr lvl="5" rtl="0">
              <a:spcBef>
                <a:spcPts val="0"/>
              </a:spcBef>
              <a:spcAft>
                <a:spcPts val="0"/>
              </a:spcAft>
              <a:buClr>
                <a:schemeClr val="accent2"/>
              </a:buClr>
              <a:buSzPts val="1200"/>
              <a:buNone/>
              <a:defRPr b="1">
                <a:solidFill>
                  <a:schemeClr val="accent2"/>
                </a:solidFill>
              </a:defRPr>
            </a:lvl6pPr>
            <a:lvl7pPr lvl="6" rtl="0">
              <a:spcBef>
                <a:spcPts val="0"/>
              </a:spcBef>
              <a:spcAft>
                <a:spcPts val="0"/>
              </a:spcAft>
              <a:buClr>
                <a:schemeClr val="accent2"/>
              </a:buClr>
              <a:buSzPts val="1200"/>
              <a:buNone/>
              <a:defRPr b="1">
                <a:solidFill>
                  <a:schemeClr val="accent2"/>
                </a:solidFill>
              </a:defRPr>
            </a:lvl7pPr>
            <a:lvl8pPr lvl="7" rtl="0">
              <a:spcBef>
                <a:spcPts val="0"/>
              </a:spcBef>
              <a:spcAft>
                <a:spcPts val="0"/>
              </a:spcAft>
              <a:buClr>
                <a:schemeClr val="accent2"/>
              </a:buClr>
              <a:buSzPts val="1200"/>
              <a:buNone/>
              <a:defRPr b="1">
                <a:solidFill>
                  <a:schemeClr val="accent2"/>
                </a:solidFill>
              </a:defRPr>
            </a:lvl8pPr>
            <a:lvl9pPr lvl="8" rtl="0">
              <a:spcBef>
                <a:spcPts val="0"/>
              </a:spcBef>
              <a:spcAft>
                <a:spcPts val="0"/>
              </a:spcAft>
              <a:buClr>
                <a:schemeClr val="accent2"/>
              </a:buClr>
              <a:buSzPts val="1200"/>
              <a:buNone/>
              <a:defRPr b="1">
                <a:solidFill>
                  <a:schemeClr val="accent2"/>
                </a:solidFill>
              </a:defRPr>
            </a:lvl9pPr>
          </a:lstStyle>
          <a:p>
            <a:endParaRPr/>
          </a:p>
        </p:txBody>
      </p:sp>
      <p:sp>
        <p:nvSpPr>
          <p:cNvPr id="620" name="Google Shape;620;p66"/>
          <p:cNvSpPr txBox="1">
            <a:spLocks noGrp="1"/>
          </p:cNvSpPr>
          <p:nvPr>
            <p:ph type="body" idx="5"/>
          </p:nvPr>
        </p:nvSpPr>
        <p:spPr>
          <a:xfrm>
            <a:off x="4921998" y="3803950"/>
            <a:ext cx="3545400" cy="975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621" name="Google Shape;621;p66"/>
          <p:cNvSpPr txBox="1">
            <a:spLocks noGrp="1"/>
          </p:cNvSpPr>
          <p:nvPr>
            <p:ph type="subTitle" idx="6"/>
          </p:nvPr>
        </p:nvSpPr>
        <p:spPr>
          <a:xfrm>
            <a:off x="4921975" y="3483825"/>
            <a:ext cx="3545400" cy="320100"/>
          </a:xfrm>
          <a:prstGeom prst="rect">
            <a:avLst/>
          </a:prstGeom>
        </p:spPr>
        <p:txBody>
          <a:bodyPr spcFirstLastPara="1" wrap="square" lIns="320025" tIns="0" rIns="0" bIns="0" anchor="b" anchorCtr="0">
            <a:noAutofit/>
          </a:bodyPr>
          <a:lstStyle>
            <a:lvl1pPr lvl="0" rtl="0">
              <a:spcBef>
                <a:spcPts val="0"/>
              </a:spcBef>
              <a:spcAft>
                <a:spcPts val="0"/>
              </a:spcAft>
              <a:buClr>
                <a:schemeClr val="accent2"/>
              </a:buClr>
              <a:buSzPts val="1100"/>
              <a:buNone/>
              <a:defRPr sz="1100"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200"/>
              <a:buNone/>
              <a:defRPr b="1">
                <a:solidFill>
                  <a:schemeClr val="accent2"/>
                </a:solidFill>
              </a:defRPr>
            </a:lvl4pPr>
            <a:lvl5pPr lvl="4" rtl="0">
              <a:spcBef>
                <a:spcPts val="0"/>
              </a:spcBef>
              <a:spcAft>
                <a:spcPts val="0"/>
              </a:spcAft>
              <a:buClr>
                <a:schemeClr val="accent2"/>
              </a:buClr>
              <a:buSzPts val="1200"/>
              <a:buNone/>
              <a:defRPr b="1">
                <a:solidFill>
                  <a:schemeClr val="accent2"/>
                </a:solidFill>
              </a:defRPr>
            </a:lvl5pPr>
            <a:lvl6pPr lvl="5" rtl="0">
              <a:spcBef>
                <a:spcPts val="0"/>
              </a:spcBef>
              <a:spcAft>
                <a:spcPts val="0"/>
              </a:spcAft>
              <a:buClr>
                <a:schemeClr val="accent2"/>
              </a:buClr>
              <a:buSzPts val="1200"/>
              <a:buNone/>
              <a:defRPr b="1">
                <a:solidFill>
                  <a:schemeClr val="accent2"/>
                </a:solidFill>
              </a:defRPr>
            </a:lvl6pPr>
            <a:lvl7pPr lvl="6" rtl="0">
              <a:spcBef>
                <a:spcPts val="0"/>
              </a:spcBef>
              <a:spcAft>
                <a:spcPts val="0"/>
              </a:spcAft>
              <a:buClr>
                <a:schemeClr val="accent2"/>
              </a:buClr>
              <a:buSzPts val="1200"/>
              <a:buNone/>
              <a:defRPr b="1">
                <a:solidFill>
                  <a:schemeClr val="accent2"/>
                </a:solidFill>
              </a:defRPr>
            </a:lvl7pPr>
            <a:lvl8pPr lvl="7" rtl="0">
              <a:spcBef>
                <a:spcPts val="0"/>
              </a:spcBef>
              <a:spcAft>
                <a:spcPts val="0"/>
              </a:spcAft>
              <a:buClr>
                <a:schemeClr val="accent2"/>
              </a:buClr>
              <a:buSzPts val="1200"/>
              <a:buNone/>
              <a:defRPr b="1">
                <a:solidFill>
                  <a:schemeClr val="accent2"/>
                </a:solidFill>
              </a:defRPr>
            </a:lvl8pPr>
            <a:lvl9pPr lvl="8" rtl="0">
              <a:spcBef>
                <a:spcPts val="0"/>
              </a:spcBef>
              <a:spcAft>
                <a:spcPts val="0"/>
              </a:spcAft>
              <a:buClr>
                <a:schemeClr val="accent2"/>
              </a:buClr>
              <a:buSzPts val="1200"/>
              <a:buNone/>
              <a:defRPr b="1">
                <a:solidFill>
                  <a:schemeClr val="accent2"/>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2.Callout">
  <p:cSld name="CUSTOM_4_1_1_1_1_1_4_1">
    <p:bg>
      <p:bgPr>
        <a:solidFill>
          <a:schemeClr val="dk1"/>
        </a:solidFill>
        <a:effectLst/>
      </p:bgPr>
    </p:bg>
    <p:spTree>
      <p:nvGrpSpPr>
        <p:cNvPr id="1" name="Shape 622"/>
        <p:cNvGrpSpPr/>
        <p:nvPr/>
      </p:nvGrpSpPr>
      <p:grpSpPr>
        <a:xfrm>
          <a:off x="0" y="0"/>
          <a:ext cx="0" cy="0"/>
          <a:chOff x="0" y="0"/>
          <a:chExt cx="0" cy="0"/>
        </a:xfrm>
      </p:grpSpPr>
      <p:sp>
        <p:nvSpPr>
          <p:cNvPr id="623" name="Google Shape;623;p67"/>
          <p:cNvSpPr/>
          <p:nvPr/>
        </p:nvSpPr>
        <p:spPr>
          <a:xfrm>
            <a:off x="1975100" y="25"/>
            <a:ext cx="7168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6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625" name="Google Shape;625;p67"/>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626" name="Google Shape;626;p67"/>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27" name="Google Shape;627;p6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628" name="Google Shape;628;p67"/>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pic>
        <p:nvPicPr>
          <p:cNvPr id="629" name="Google Shape;629;p67"/>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2.Callout with header">
  <p:cSld name="CUSTOM_4_1_1_1_1_1_4_1_1">
    <p:bg>
      <p:bgPr>
        <a:solidFill>
          <a:schemeClr val="dk1"/>
        </a:solidFill>
        <a:effectLst/>
      </p:bgPr>
    </p:bg>
    <p:spTree>
      <p:nvGrpSpPr>
        <p:cNvPr id="1" name="Shape 630"/>
        <p:cNvGrpSpPr/>
        <p:nvPr/>
      </p:nvGrpSpPr>
      <p:grpSpPr>
        <a:xfrm>
          <a:off x="0" y="0"/>
          <a:ext cx="0" cy="0"/>
          <a:chOff x="0" y="0"/>
          <a:chExt cx="0" cy="0"/>
        </a:xfrm>
      </p:grpSpPr>
      <p:sp>
        <p:nvSpPr>
          <p:cNvPr id="631" name="Google Shape;631;p68"/>
          <p:cNvSpPr/>
          <p:nvPr/>
        </p:nvSpPr>
        <p:spPr>
          <a:xfrm>
            <a:off x="1975100" y="25"/>
            <a:ext cx="7168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2" name="Google Shape;632;p6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633" name="Google Shape;633;p68"/>
          <p:cNvSpPr txBox="1">
            <a:spLocks noGrp="1"/>
          </p:cNvSpPr>
          <p:nvPr>
            <p:ph type="body" idx="1"/>
          </p:nvPr>
        </p:nvSpPr>
        <p:spPr>
          <a:xfrm>
            <a:off x="4572000" y="2571750"/>
            <a:ext cx="3895200" cy="19317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634" name="Google Shape;634;p6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635" name="Google Shape;635;p68"/>
          <p:cNvSpPr txBox="1">
            <a:spLocks noGrp="1"/>
          </p:cNvSpPr>
          <p:nvPr>
            <p:ph type="subTitle" idx="2"/>
          </p:nvPr>
        </p:nvSpPr>
        <p:spPr>
          <a:xfrm>
            <a:off x="4571850" y="1929375"/>
            <a:ext cx="3895200" cy="6492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pic>
        <p:nvPicPr>
          <p:cNvPr id="636" name="Google Shape;636;p68"/>
          <p:cNvPicPr preferRelativeResize="0"/>
          <p:nvPr/>
        </p:nvPicPr>
        <p:blipFill>
          <a:blip r:embed="rId3">
            <a:alphaModFix/>
          </a:blip>
          <a:stretch>
            <a:fillRect/>
          </a:stretch>
        </p:blipFill>
        <p:spPr>
          <a:xfrm>
            <a:off x="8650224" y="4645152"/>
            <a:ext cx="320040" cy="320040"/>
          </a:xfrm>
          <a:prstGeom prst="rect">
            <a:avLst/>
          </a:prstGeom>
          <a:noFill/>
          <a:ln>
            <a:noFill/>
          </a:ln>
        </p:spPr>
      </p:pic>
      <p:sp>
        <p:nvSpPr>
          <p:cNvPr id="637" name="Google Shape;637;p68"/>
          <p:cNvSpPr txBox="1">
            <a:spLocks noGrp="1"/>
          </p:cNvSpPr>
          <p:nvPr>
            <p:ph type="title"/>
          </p:nvPr>
        </p:nvSpPr>
        <p:spPr>
          <a:xfrm>
            <a:off x="4571850" y="649225"/>
            <a:ext cx="3720300" cy="1280400"/>
          </a:xfrm>
          <a:prstGeom prst="rect">
            <a:avLst/>
          </a:prstGeom>
          <a:noFill/>
        </p:spPr>
        <p:txBody>
          <a:bodyPr spcFirstLastPara="1" wrap="square" lIns="0" tIns="0" rIns="0" bIns="0" anchor="ctr" anchorCtr="0">
            <a:noAutofit/>
          </a:bodyPr>
          <a:lstStyle>
            <a:lvl1pPr lvl="0" rtl="0">
              <a:spcBef>
                <a:spcPts val="0"/>
              </a:spcBef>
              <a:spcAft>
                <a:spcPts val="0"/>
              </a:spcAft>
              <a:buSzPts val="28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638" name="Google Shape;638;p68"/>
          <p:cNvSpPr/>
          <p:nvPr/>
        </p:nvSpPr>
        <p:spPr>
          <a:xfrm>
            <a:off x="4572000" y="1865849"/>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9" name="Google Shape;639;p68"/>
          <p:cNvSpPr/>
          <p:nvPr/>
        </p:nvSpPr>
        <p:spPr>
          <a:xfrm>
            <a:off x="676500" y="1289300"/>
            <a:ext cx="3246000" cy="2560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Quote">
  <p:cSld name="CUSTOM_1_1_1_1_2">
    <p:bg>
      <p:bgPr>
        <a:solidFill>
          <a:schemeClr val="lt2"/>
        </a:solidFill>
        <a:effectLst/>
      </p:bgPr>
    </p:bg>
    <p:spTree>
      <p:nvGrpSpPr>
        <p:cNvPr id="1" name="Shape 640"/>
        <p:cNvGrpSpPr/>
        <p:nvPr/>
      </p:nvGrpSpPr>
      <p:grpSpPr>
        <a:xfrm>
          <a:off x="0" y="0"/>
          <a:ext cx="0" cy="0"/>
          <a:chOff x="0" y="0"/>
          <a:chExt cx="0" cy="0"/>
        </a:xfrm>
      </p:grpSpPr>
      <p:sp>
        <p:nvSpPr>
          <p:cNvPr id="641" name="Google Shape;641;p69"/>
          <p:cNvSpPr/>
          <p:nvPr/>
        </p:nvSpPr>
        <p:spPr>
          <a:xfrm>
            <a:off x="685800" y="655325"/>
            <a:ext cx="7781700" cy="3834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9"/>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43" name="Google Shape;643;p69"/>
          <p:cNvSpPr txBox="1">
            <a:spLocks noGrp="1"/>
          </p:cNvSpPr>
          <p:nvPr>
            <p:ph type="subTitle" idx="1"/>
          </p:nvPr>
        </p:nvSpPr>
        <p:spPr>
          <a:xfrm>
            <a:off x="676650" y="3515550"/>
            <a:ext cx="7790400" cy="6492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1200"/>
              <a:buNone/>
              <a:defRPr sz="1200" i="1">
                <a:solidFill>
                  <a:schemeClr val="lt1"/>
                </a:solidFill>
              </a:defRPr>
            </a:lvl1pPr>
            <a:lvl2pPr lvl="1" algn="ctr" rtl="0">
              <a:spcBef>
                <a:spcPts val="400"/>
              </a:spcBef>
              <a:spcAft>
                <a:spcPts val="0"/>
              </a:spcAft>
              <a:buSzPts val="1400"/>
              <a:buNone/>
              <a:defRPr/>
            </a:lvl2pPr>
            <a:lvl3pPr lvl="2" algn="ctr" rtl="0">
              <a:spcBef>
                <a:spcPts val="400"/>
              </a:spcBef>
              <a:spcAft>
                <a:spcPts val="0"/>
              </a:spcAft>
              <a:buSzPts val="1400"/>
              <a:buNone/>
              <a:defRPr/>
            </a:lvl3pPr>
            <a:lvl4pPr lvl="3" algn="ctr" rtl="0">
              <a:spcBef>
                <a:spcPts val="400"/>
              </a:spcBef>
              <a:spcAft>
                <a:spcPts val="0"/>
              </a:spcAft>
              <a:buSzPts val="1200"/>
              <a:buNone/>
              <a:defRPr/>
            </a:lvl4pPr>
            <a:lvl5pPr lvl="4" algn="ctr" rtl="0">
              <a:spcBef>
                <a:spcPts val="400"/>
              </a:spcBef>
              <a:spcAft>
                <a:spcPts val="0"/>
              </a:spcAft>
              <a:buSzPts val="1200"/>
              <a:buNone/>
              <a:defRPr/>
            </a:lvl5pPr>
            <a:lvl6pPr lvl="5" algn="ctr" rtl="0">
              <a:spcBef>
                <a:spcPts val="400"/>
              </a:spcBef>
              <a:spcAft>
                <a:spcPts val="0"/>
              </a:spcAft>
              <a:buSzPts val="1200"/>
              <a:buNone/>
              <a:defRPr/>
            </a:lvl6pPr>
            <a:lvl7pPr lvl="6" algn="ctr" rtl="0">
              <a:spcBef>
                <a:spcPts val="400"/>
              </a:spcBef>
              <a:spcAft>
                <a:spcPts val="0"/>
              </a:spcAft>
              <a:buSzPts val="1200"/>
              <a:buNone/>
              <a:defRPr/>
            </a:lvl7pPr>
            <a:lvl8pPr lvl="7" algn="ctr" rtl="0">
              <a:spcBef>
                <a:spcPts val="400"/>
              </a:spcBef>
              <a:spcAft>
                <a:spcPts val="0"/>
              </a:spcAft>
              <a:buSzPts val="1200"/>
              <a:buNone/>
              <a:defRPr/>
            </a:lvl8pPr>
            <a:lvl9pPr lvl="8" algn="ctr" rtl="0">
              <a:spcBef>
                <a:spcPts val="400"/>
              </a:spcBef>
              <a:spcAft>
                <a:spcPts val="400"/>
              </a:spcAft>
              <a:buSzPts val="1200"/>
              <a:buNone/>
              <a:defRPr/>
            </a:lvl9pPr>
          </a:lstStyle>
          <a:p>
            <a:endParaRPr/>
          </a:p>
        </p:txBody>
      </p:sp>
      <p:sp>
        <p:nvSpPr>
          <p:cNvPr id="644" name="Google Shape;644;p69"/>
          <p:cNvSpPr/>
          <p:nvPr/>
        </p:nvSpPr>
        <p:spPr>
          <a:xfrm>
            <a:off x="4247250" y="35155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646" name="Google Shape;646;p69"/>
          <p:cNvPicPr preferRelativeResize="0"/>
          <p:nvPr/>
        </p:nvPicPr>
        <p:blipFill rotWithShape="1">
          <a:blip r:embed="rId2">
            <a:alphaModFix/>
          </a:blip>
          <a:srcRect t="9" b="9"/>
          <a:stretch/>
        </p:blipFill>
        <p:spPr>
          <a:xfrm>
            <a:off x="1325974" y="865801"/>
            <a:ext cx="1298251" cy="1063574"/>
          </a:xfrm>
          <a:prstGeom prst="rect">
            <a:avLst/>
          </a:prstGeom>
          <a:noFill/>
          <a:ln>
            <a:noFill/>
          </a:ln>
        </p:spPr>
      </p:pic>
      <p:pic>
        <p:nvPicPr>
          <p:cNvPr id="647" name="Google Shape;647;p69"/>
          <p:cNvPicPr preferRelativeResize="0"/>
          <p:nvPr/>
        </p:nvPicPr>
        <p:blipFill>
          <a:blip r:embed="rId3">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 Credits 1">
  <p:cSld name="BLANK_1_1">
    <p:bg>
      <p:bgPr>
        <a:solidFill>
          <a:schemeClr val="lt2"/>
        </a:solidFill>
        <a:effectLst/>
      </p:bgPr>
    </p:bg>
    <p:spTree>
      <p:nvGrpSpPr>
        <p:cNvPr id="1" name="Shape 648"/>
        <p:cNvGrpSpPr/>
        <p:nvPr/>
      </p:nvGrpSpPr>
      <p:grpSpPr>
        <a:xfrm>
          <a:off x="0" y="0"/>
          <a:ext cx="0" cy="0"/>
          <a:chOff x="0" y="0"/>
          <a:chExt cx="0" cy="0"/>
        </a:xfrm>
      </p:grpSpPr>
      <p:sp>
        <p:nvSpPr>
          <p:cNvPr id="649" name="Google Shape;649;p70"/>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0"/>
          <p:cNvSpPr txBox="1">
            <a:spLocks noGrp="1"/>
          </p:cNvSpPr>
          <p:nvPr>
            <p:ph type="title"/>
          </p:nvPr>
        </p:nvSpPr>
        <p:spPr>
          <a:xfrm>
            <a:off x="676650" y="649225"/>
            <a:ext cx="4544400" cy="12813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pic>
        <p:nvPicPr>
          <p:cNvPr id="651" name="Google Shape;651;p70"/>
          <p:cNvPicPr preferRelativeResize="0"/>
          <p:nvPr/>
        </p:nvPicPr>
        <p:blipFill>
          <a:blip r:embed="rId2">
            <a:alphaModFix/>
          </a:blip>
          <a:stretch>
            <a:fillRect/>
          </a:stretch>
        </p:blipFill>
        <p:spPr>
          <a:xfrm>
            <a:off x="252397" y="234575"/>
            <a:ext cx="914400" cy="222488"/>
          </a:xfrm>
          <a:prstGeom prst="rect">
            <a:avLst/>
          </a:prstGeom>
          <a:noFill/>
          <a:ln>
            <a:noFill/>
          </a:ln>
        </p:spPr>
      </p:pic>
      <p:sp>
        <p:nvSpPr>
          <p:cNvPr id="652" name="Google Shape;652;p70"/>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653" name="Google Shape;653;p70"/>
          <p:cNvSpPr txBox="1">
            <a:spLocks noGrp="1"/>
          </p:cNvSpPr>
          <p:nvPr>
            <p:ph type="subTitle" idx="1"/>
          </p:nvPr>
        </p:nvSpPr>
        <p:spPr>
          <a:xfrm>
            <a:off x="5870249" y="649225"/>
            <a:ext cx="2597100" cy="642900"/>
          </a:xfrm>
          <a:prstGeom prst="rect">
            <a:avLst/>
          </a:prstGeom>
        </p:spPr>
        <p:txBody>
          <a:bodyPr spcFirstLastPara="1" wrap="square" lIns="0" tIns="0" rIns="0" bIns="91425" anchor="b" anchorCtr="0">
            <a:noAutofit/>
          </a:bodyPr>
          <a:lstStyle>
            <a:lvl1pPr lvl="0" rtl="0">
              <a:lnSpc>
                <a:spcPct val="100000"/>
              </a:lnSpc>
              <a:spcBef>
                <a:spcPts val="0"/>
              </a:spcBef>
              <a:spcAft>
                <a:spcPts val="0"/>
              </a:spcAft>
              <a:buSzPts val="1800"/>
              <a:buNone/>
              <a:defRPr b="1"/>
            </a:lvl1pPr>
            <a:lvl2pPr lvl="1" algn="r" rtl="0">
              <a:spcBef>
                <a:spcPts val="0"/>
              </a:spcBef>
              <a:spcAft>
                <a:spcPts val="0"/>
              </a:spcAft>
              <a:buClr>
                <a:schemeClr val="lt1"/>
              </a:buClr>
              <a:buSzPts val="1400"/>
              <a:buNone/>
              <a:defRPr>
                <a:solidFill>
                  <a:schemeClr val="lt1"/>
                </a:solidFill>
              </a:defRPr>
            </a:lvl2pPr>
            <a:lvl3pPr lvl="2" algn="r" rtl="0">
              <a:spcBef>
                <a:spcPts val="400"/>
              </a:spcBef>
              <a:spcAft>
                <a:spcPts val="0"/>
              </a:spcAft>
              <a:buClr>
                <a:schemeClr val="lt1"/>
              </a:buClr>
              <a:buSzPts val="1400"/>
              <a:buNone/>
              <a:defRPr>
                <a:solidFill>
                  <a:schemeClr val="lt1"/>
                </a:solidFill>
              </a:defRPr>
            </a:lvl3pPr>
            <a:lvl4pPr lvl="3" algn="r" rtl="0">
              <a:spcBef>
                <a:spcPts val="400"/>
              </a:spcBef>
              <a:spcAft>
                <a:spcPts val="0"/>
              </a:spcAft>
              <a:buClr>
                <a:schemeClr val="lt1"/>
              </a:buClr>
              <a:buSzPts val="1200"/>
              <a:buNone/>
              <a:defRPr>
                <a:solidFill>
                  <a:schemeClr val="lt1"/>
                </a:solidFill>
              </a:defRPr>
            </a:lvl4pPr>
            <a:lvl5pPr lvl="4" algn="r" rtl="0">
              <a:spcBef>
                <a:spcPts val="400"/>
              </a:spcBef>
              <a:spcAft>
                <a:spcPts val="0"/>
              </a:spcAft>
              <a:buClr>
                <a:schemeClr val="lt1"/>
              </a:buClr>
              <a:buSzPts val="1200"/>
              <a:buNone/>
              <a:defRPr>
                <a:solidFill>
                  <a:schemeClr val="lt1"/>
                </a:solidFill>
              </a:defRPr>
            </a:lvl5pPr>
            <a:lvl6pPr lvl="5" algn="r" rtl="0">
              <a:spcBef>
                <a:spcPts val="400"/>
              </a:spcBef>
              <a:spcAft>
                <a:spcPts val="0"/>
              </a:spcAft>
              <a:buClr>
                <a:schemeClr val="lt1"/>
              </a:buClr>
              <a:buSzPts val="1200"/>
              <a:buNone/>
              <a:defRPr>
                <a:solidFill>
                  <a:schemeClr val="lt1"/>
                </a:solidFill>
              </a:defRPr>
            </a:lvl6pPr>
            <a:lvl7pPr lvl="6" algn="r" rtl="0">
              <a:spcBef>
                <a:spcPts val="400"/>
              </a:spcBef>
              <a:spcAft>
                <a:spcPts val="0"/>
              </a:spcAft>
              <a:buClr>
                <a:schemeClr val="lt1"/>
              </a:buClr>
              <a:buSzPts val="1200"/>
              <a:buNone/>
              <a:defRPr>
                <a:solidFill>
                  <a:schemeClr val="lt1"/>
                </a:solidFill>
              </a:defRPr>
            </a:lvl7pPr>
            <a:lvl8pPr lvl="7" algn="r" rtl="0">
              <a:spcBef>
                <a:spcPts val="400"/>
              </a:spcBef>
              <a:spcAft>
                <a:spcPts val="0"/>
              </a:spcAft>
              <a:buClr>
                <a:schemeClr val="lt1"/>
              </a:buClr>
              <a:buSzPts val="1200"/>
              <a:buNone/>
              <a:defRPr>
                <a:solidFill>
                  <a:schemeClr val="lt1"/>
                </a:solidFill>
              </a:defRPr>
            </a:lvl8pPr>
            <a:lvl9pPr lvl="8" algn="r" rtl="0">
              <a:spcBef>
                <a:spcPts val="400"/>
              </a:spcBef>
              <a:spcAft>
                <a:spcPts val="400"/>
              </a:spcAft>
              <a:buClr>
                <a:schemeClr val="lt1"/>
              </a:buClr>
              <a:buSzPts val="1200"/>
              <a:buNone/>
              <a:defRPr>
                <a:solidFill>
                  <a:schemeClr val="lt1"/>
                </a:solidFill>
              </a:defRPr>
            </a:lvl9pPr>
          </a:lstStyle>
          <a:p>
            <a:endParaRPr/>
          </a:p>
        </p:txBody>
      </p:sp>
      <p:sp>
        <p:nvSpPr>
          <p:cNvPr id="654" name="Google Shape;654;p70"/>
          <p:cNvSpPr txBox="1">
            <a:spLocks noGrp="1"/>
          </p:cNvSpPr>
          <p:nvPr>
            <p:ph type="body" idx="2"/>
          </p:nvPr>
        </p:nvSpPr>
        <p:spPr>
          <a:xfrm>
            <a:off x="676675" y="2573475"/>
            <a:ext cx="4544400" cy="1916100"/>
          </a:xfrm>
          <a:prstGeom prst="rect">
            <a:avLst/>
          </a:prstGeom>
          <a:solidFill>
            <a:schemeClr val="accent2"/>
          </a:solidFill>
        </p:spPr>
        <p:txBody>
          <a:bodyPr spcFirstLastPara="1" wrap="square" lIns="320025" tIns="91425" rIns="0" bIns="0" anchor="t" anchorCtr="0">
            <a:noAutofit/>
          </a:bodyPr>
          <a:lstStyle>
            <a:lvl1pPr marL="457200" lvl="0" indent="-298450" rtl="0">
              <a:lnSpc>
                <a:spcPct val="115000"/>
              </a:lnSpc>
              <a:spcBef>
                <a:spcPts val="0"/>
              </a:spcBef>
              <a:spcAft>
                <a:spcPts val="0"/>
              </a:spcAft>
              <a:buClr>
                <a:srgbClr val="FFBE00"/>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655" name="Google Shape;655;p70"/>
          <p:cNvSpPr txBox="1">
            <a:spLocks noGrp="1"/>
          </p:cNvSpPr>
          <p:nvPr>
            <p:ph type="body" idx="3"/>
          </p:nvPr>
        </p:nvSpPr>
        <p:spPr>
          <a:xfrm>
            <a:off x="5870100" y="1289300"/>
            <a:ext cx="2597100" cy="3200400"/>
          </a:xfrm>
          <a:prstGeom prst="rect">
            <a:avLst/>
          </a:prstGeom>
          <a:noFill/>
        </p:spPr>
        <p:txBody>
          <a:bodyPr spcFirstLastPara="1" wrap="square" lIns="0"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656" name="Google Shape;656;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 + Text ">
  <p:cSld name="CUSTOM_1_1_2">
    <p:bg>
      <p:bgPr>
        <a:solidFill>
          <a:schemeClr val="lt2"/>
        </a:solidFill>
        <a:effectLst/>
      </p:bgPr>
    </p:bg>
    <p:spTree>
      <p:nvGrpSpPr>
        <p:cNvPr id="1" name="Shape 657"/>
        <p:cNvGrpSpPr/>
        <p:nvPr/>
      </p:nvGrpSpPr>
      <p:grpSpPr>
        <a:xfrm>
          <a:off x="0" y="0"/>
          <a:ext cx="0" cy="0"/>
          <a:chOff x="0" y="0"/>
          <a:chExt cx="0" cy="0"/>
        </a:xfrm>
      </p:grpSpPr>
      <p:pic>
        <p:nvPicPr>
          <p:cNvPr id="658" name="Google Shape;658;p71"/>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659" name="Google Shape;659;p71"/>
          <p:cNvSpPr/>
          <p:nvPr/>
        </p:nvSpPr>
        <p:spPr>
          <a:xfrm>
            <a:off x="0" y="0"/>
            <a:ext cx="262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1"/>
          <p:cNvSpPr txBox="1">
            <a:spLocks noGrp="1"/>
          </p:cNvSpPr>
          <p:nvPr>
            <p:ph type="body" idx="1"/>
          </p:nvPr>
        </p:nvSpPr>
        <p:spPr>
          <a:xfrm>
            <a:off x="4572075" y="649100"/>
            <a:ext cx="3895200" cy="3840300"/>
          </a:xfrm>
          <a:prstGeom prst="rect">
            <a:avLst/>
          </a:prstGeom>
        </p:spPr>
        <p:txBody>
          <a:bodyPr spcFirstLastPara="1" wrap="square" lIns="320025" tIns="91425" rIns="0" bIns="91425" anchor="t" anchorCtr="0">
            <a:noAutofit/>
          </a:bodyPr>
          <a:lstStyle>
            <a:lvl1pPr marL="457200" lvl="0" indent="-317500" rtl="0">
              <a:lnSpc>
                <a:spcPct val="114000"/>
              </a:lnSpc>
              <a:spcBef>
                <a:spcPts val="0"/>
              </a:spcBef>
              <a:spcAft>
                <a:spcPts val="0"/>
              </a:spcAft>
              <a:buSzPts val="1400"/>
              <a:buChar char="●"/>
              <a:defRPr sz="1400"/>
            </a:lvl1pPr>
            <a:lvl2pPr marL="914400" lvl="1" indent="-304800" rtl="0">
              <a:lnSpc>
                <a:spcPct val="114000"/>
              </a:lnSpc>
              <a:spcBef>
                <a:spcPts val="500"/>
              </a:spcBef>
              <a:spcAft>
                <a:spcPts val="0"/>
              </a:spcAft>
              <a:buSzPts val="1200"/>
              <a:buChar char="●"/>
              <a:defRPr sz="1200"/>
            </a:lvl2pPr>
            <a:lvl3pPr marL="1371600" lvl="2" indent="-304800" rtl="0">
              <a:lnSpc>
                <a:spcPct val="114000"/>
              </a:lnSpc>
              <a:spcBef>
                <a:spcPts val="500"/>
              </a:spcBef>
              <a:spcAft>
                <a:spcPts val="0"/>
              </a:spcAft>
              <a:buSzPts val="1200"/>
              <a:buChar char="○"/>
              <a:defRPr sz="1200"/>
            </a:lvl3pPr>
            <a:lvl4pPr marL="1828800" lvl="3" indent="-304800" rtl="0">
              <a:lnSpc>
                <a:spcPct val="114000"/>
              </a:lnSpc>
              <a:spcBef>
                <a:spcPts val="500"/>
              </a:spcBef>
              <a:spcAft>
                <a:spcPts val="0"/>
              </a:spcAft>
              <a:buSzPts val="1200"/>
              <a:buChar char="■"/>
              <a:defRPr sz="1200"/>
            </a:lvl4pPr>
            <a:lvl5pPr marL="2286000" lvl="4" indent="-304800" rtl="0">
              <a:lnSpc>
                <a:spcPct val="114000"/>
              </a:lnSpc>
              <a:spcBef>
                <a:spcPts val="500"/>
              </a:spcBef>
              <a:spcAft>
                <a:spcPts val="0"/>
              </a:spcAft>
              <a:buSzPts val="1200"/>
              <a:buChar char="●"/>
              <a:defRPr sz="1200"/>
            </a:lvl5pPr>
            <a:lvl6pPr marL="2743200" lvl="5" indent="-304800" rtl="0">
              <a:lnSpc>
                <a:spcPct val="114000"/>
              </a:lnSpc>
              <a:spcBef>
                <a:spcPts val="500"/>
              </a:spcBef>
              <a:spcAft>
                <a:spcPts val="0"/>
              </a:spcAft>
              <a:buSzPts val="1200"/>
              <a:buChar char="●"/>
              <a:defRPr sz="1200"/>
            </a:lvl6pPr>
            <a:lvl7pPr marL="3200400" lvl="6" indent="-304800" rtl="0">
              <a:lnSpc>
                <a:spcPct val="114000"/>
              </a:lnSpc>
              <a:spcBef>
                <a:spcPts val="500"/>
              </a:spcBef>
              <a:spcAft>
                <a:spcPts val="0"/>
              </a:spcAft>
              <a:buSzPts val="1200"/>
              <a:buChar char="●"/>
              <a:defRPr sz="1200"/>
            </a:lvl7pPr>
            <a:lvl8pPr marL="3657600" lvl="7" indent="-304800" rtl="0">
              <a:lnSpc>
                <a:spcPct val="114000"/>
              </a:lnSpc>
              <a:spcBef>
                <a:spcPts val="500"/>
              </a:spcBef>
              <a:spcAft>
                <a:spcPts val="0"/>
              </a:spcAft>
              <a:buSzPts val="1200"/>
              <a:buChar char="●"/>
              <a:defRPr sz="1200"/>
            </a:lvl8pPr>
            <a:lvl9pPr marL="4114800" lvl="8" indent="-304800" rtl="0">
              <a:lnSpc>
                <a:spcPct val="114000"/>
              </a:lnSpc>
              <a:spcBef>
                <a:spcPts val="500"/>
              </a:spcBef>
              <a:spcAft>
                <a:spcPts val="500"/>
              </a:spcAft>
              <a:buSzPts val="1200"/>
              <a:buChar char="●"/>
              <a:defRPr sz="1200"/>
            </a:lvl9pPr>
          </a:lstStyle>
          <a:p>
            <a:endParaRPr/>
          </a:p>
        </p:txBody>
      </p:sp>
      <p:sp>
        <p:nvSpPr>
          <p:cNvPr id="661" name="Google Shape;661;p7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662" name="Google Shape;662;p71"/>
          <p:cNvSpPr txBox="1">
            <a:spLocks noGrp="1"/>
          </p:cNvSpPr>
          <p:nvPr>
            <p:ph type="title"/>
          </p:nvPr>
        </p:nvSpPr>
        <p:spPr>
          <a:xfrm>
            <a:off x="676650" y="1927350"/>
            <a:ext cx="38952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63" name="Google Shape;663;p71"/>
          <p:cNvSpPr txBox="1">
            <a:spLocks noGrp="1"/>
          </p:cNvSpPr>
          <p:nvPr>
            <p:ph type="subTitle" idx="2"/>
          </p:nvPr>
        </p:nvSpPr>
        <p:spPr>
          <a:xfrm>
            <a:off x="676650" y="3210750"/>
            <a:ext cx="38952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400"/>
              </a:spcBef>
              <a:spcAft>
                <a:spcPts val="0"/>
              </a:spcAft>
              <a:buSzPts val="14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200"/>
              <a:buNone/>
              <a:defRPr/>
            </a:lvl7pPr>
            <a:lvl8pPr lvl="7" rtl="0">
              <a:spcBef>
                <a:spcPts val="400"/>
              </a:spcBef>
              <a:spcAft>
                <a:spcPts val="0"/>
              </a:spcAft>
              <a:buSzPts val="1200"/>
              <a:buNone/>
              <a:defRPr/>
            </a:lvl8pPr>
            <a:lvl9pPr lvl="8" rtl="0">
              <a:spcBef>
                <a:spcPts val="400"/>
              </a:spcBef>
              <a:spcAft>
                <a:spcPts val="400"/>
              </a:spcAft>
              <a:buSzPts val="1200"/>
              <a:buNone/>
              <a:defRPr/>
            </a:lvl9pPr>
          </a:lstStyle>
          <a:p>
            <a:endParaRPr/>
          </a:p>
        </p:txBody>
      </p:sp>
      <p:sp>
        <p:nvSpPr>
          <p:cNvPr id="664" name="Google Shape;664;p71"/>
          <p:cNvSpPr txBox="1">
            <a:spLocks noGrp="1"/>
          </p:cNvSpPr>
          <p:nvPr>
            <p:ph type="title" idx="3" hasCustomPrompt="1"/>
          </p:nvPr>
        </p:nvSpPr>
        <p:spPr>
          <a:xfrm>
            <a:off x="676650" y="649425"/>
            <a:ext cx="38952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65" name="Google Shape;665;p71"/>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B">
  <p:cSld name="CUSTOM_1_1_1">
    <p:bg>
      <p:bgPr>
        <a:solidFill>
          <a:schemeClr val="dk1"/>
        </a:solidFill>
        <a:effectLst/>
      </p:bgPr>
    </p:bg>
    <p:spTree>
      <p:nvGrpSpPr>
        <p:cNvPr id="1" name="Shape 88"/>
        <p:cNvGrpSpPr/>
        <p:nvPr/>
      </p:nvGrpSpPr>
      <p:grpSpPr>
        <a:xfrm>
          <a:off x="0" y="0"/>
          <a:ext cx="0" cy="0"/>
          <a:chOff x="0" y="0"/>
          <a:chExt cx="0" cy="0"/>
        </a:xfrm>
      </p:grpSpPr>
      <p:pic>
        <p:nvPicPr>
          <p:cNvPr id="89" name="Google Shape;89;p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90" name="Google Shape;90;p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91" name="Google Shape;91;p8"/>
          <p:cNvSpPr txBox="1">
            <a:spLocks noGrp="1"/>
          </p:cNvSpPr>
          <p:nvPr>
            <p:ph type="title"/>
          </p:nvPr>
        </p:nvSpPr>
        <p:spPr>
          <a:xfrm>
            <a:off x="676650" y="1927350"/>
            <a:ext cx="64923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2" name="Google Shape;92;p8"/>
          <p:cNvSpPr txBox="1">
            <a:spLocks noGrp="1"/>
          </p:cNvSpPr>
          <p:nvPr>
            <p:ph type="subTitle" idx="1"/>
          </p:nvPr>
        </p:nvSpPr>
        <p:spPr>
          <a:xfrm>
            <a:off x="676650" y="3210750"/>
            <a:ext cx="64923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3" name="Google Shape;93;p8"/>
          <p:cNvSpPr txBox="1">
            <a:spLocks noGrp="1"/>
          </p:cNvSpPr>
          <p:nvPr>
            <p:ph type="title" idx="2" hasCustomPrompt="1"/>
          </p:nvPr>
        </p:nvSpPr>
        <p:spPr>
          <a:xfrm>
            <a:off x="676650" y="649425"/>
            <a:ext cx="64923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94" name="Google Shape;94;p8"/>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w/ Two Column + Icon Headers">
  <p:cSld name="CUSTOM_4_1_1_1_3">
    <p:bg>
      <p:bgPr>
        <a:solidFill>
          <a:schemeClr val="dk1"/>
        </a:solidFill>
        <a:effectLst/>
      </p:bgPr>
    </p:bg>
    <p:spTree>
      <p:nvGrpSpPr>
        <p:cNvPr id="1" name="Shape 666"/>
        <p:cNvGrpSpPr/>
        <p:nvPr/>
      </p:nvGrpSpPr>
      <p:grpSpPr>
        <a:xfrm>
          <a:off x="0" y="0"/>
          <a:ext cx="0" cy="0"/>
          <a:chOff x="0" y="0"/>
          <a:chExt cx="0" cy="0"/>
        </a:xfrm>
      </p:grpSpPr>
      <p:sp>
        <p:nvSpPr>
          <p:cNvPr id="667" name="Google Shape;667;p7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68" name="Google Shape;668;p72"/>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400"/>
              </a:spcBef>
              <a:spcAft>
                <a:spcPts val="0"/>
              </a:spcAft>
              <a:buSzPts val="14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200"/>
              <a:buNone/>
              <a:defRPr/>
            </a:lvl7pPr>
            <a:lvl8pPr lvl="7" rtl="0">
              <a:spcBef>
                <a:spcPts val="400"/>
              </a:spcBef>
              <a:spcAft>
                <a:spcPts val="0"/>
              </a:spcAft>
              <a:buSzPts val="1200"/>
              <a:buNone/>
              <a:defRPr/>
            </a:lvl8pPr>
            <a:lvl9pPr lvl="8" rtl="0">
              <a:spcBef>
                <a:spcPts val="400"/>
              </a:spcBef>
              <a:spcAft>
                <a:spcPts val="400"/>
              </a:spcAft>
              <a:buSzPts val="1200"/>
              <a:buNone/>
              <a:defRPr/>
            </a:lvl9pPr>
          </a:lstStyle>
          <a:p>
            <a:endParaRPr/>
          </a:p>
        </p:txBody>
      </p:sp>
      <p:sp>
        <p:nvSpPr>
          <p:cNvPr id="669" name="Google Shape;669;p72"/>
          <p:cNvSpPr txBox="1">
            <a:spLocks noGrp="1"/>
          </p:cNvSpPr>
          <p:nvPr>
            <p:ph type="body" idx="2"/>
          </p:nvPr>
        </p:nvSpPr>
        <p:spPr>
          <a:xfrm>
            <a:off x="6766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670" name="Google Shape;670;p72"/>
          <p:cNvSpPr/>
          <p:nvPr/>
        </p:nvSpPr>
        <p:spPr>
          <a:xfrm>
            <a:off x="42472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1" name="Google Shape;671;p7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672" name="Google Shape;672;p72"/>
          <p:cNvSpPr txBox="1">
            <a:spLocks noGrp="1"/>
          </p:cNvSpPr>
          <p:nvPr>
            <p:ph type="body" idx="3"/>
          </p:nvPr>
        </p:nvSpPr>
        <p:spPr>
          <a:xfrm>
            <a:off x="4572075" y="2571750"/>
            <a:ext cx="3895200" cy="19176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FFBE00"/>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673" name="Google Shape;673;p72"/>
          <p:cNvSpPr txBox="1">
            <a:spLocks noGrp="1"/>
          </p:cNvSpPr>
          <p:nvPr>
            <p:ph type="subTitle" idx="4"/>
          </p:nvPr>
        </p:nvSpPr>
        <p:spPr>
          <a:xfrm>
            <a:off x="6765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674" name="Google Shape;674;p72"/>
          <p:cNvSpPr txBox="1">
            <a:spLocks noGrp="1"/>
          </p:cNvSpPr>
          <p:nvPr>
            <p:ph type="subTitle" idx="5"/>
          </p:nvPr>
        </p:nvSpPr>
        <p:spPr>
          <a:xfrm>
            <a:off x="4562275" y="1929375"/>
            <a:ext cx="3895500" cy="64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200"/>
              <a:buNone/>
              <a:defRPr b="1">
                <a:solidFill>
                  <a:schemeClr val="dk2"/>
                </a:solidFill>
              </a:defRPr>
            </a:lvl4pPr>
            <a:lvl5pPr lvl="4" algn="ctr" rtl="0">
              <a:spcBef>
                <a:spcPts val="0"/>
              </a:spcBef>
              <a:spcAft>
                <a:spcPts val="0"/>
              </a:spcAft>
              <a:buClr>
                <a:schemeClr val="dk2"/>
              </a:buClr>
              <a:buSzPts val="1200"/>
              <a:buNone/>
              <a:defRPr b="1">
                <a:solidFill>
                  <a:schemeClr val="dk2"/>
                </a:solidFill>
              </a:defRPr>
            </a:lvl5pPr>
            <a:lvl6pPr lvl="5" algn="ctr" rtl="0">
              <a:spcBef>
                <a:spcPts val="0"/>
              </a:spcBef>
              <a:spcAft>
                <a:spcPts val="0"/>
              </a:spcAft>
              <a:buClr>
                <a:schemeClr val="dk2"/>
              </a:buClr>
              <a:buSzPts val="1200"/>
              <a:buNone/>
              <a:defRPr b="1">
                <a:solidFill>
                  <a:schemeClr val="dk2"/>
                </a:solidFill>
              </a:defRPr>
            </a:lvl6pPr>
            <a:lvl7pPr lvl="6" algn="ctr" rtl="0">
              <a:spcBef>
                <a:spcPts val="0"/>
              </a:spcBef>
              <a:spcAft>
                <a:spcPts val="0"/>
              </a:spcAft>
              <a:buClr>
                <a:schemeClr val="dk2"/>
              </a:buClr>
              <a:buSzPts val="1200"/>
              <a:buNone/>
              <a:defRPr b="1">
                <a:solidFill>
                  <a:schemeClr val="dk2"/>
                </a:solidFill>
              </a:defRPr>
            </a:lvl7pPr>
            <a:lvl8pPr lvl="7" algn="ctr" rtl="0">
              <a:spcBef>
                <a:spcPts val="0"/>
              </a:spcBef>
              <a:spcAft>
                <a:spcPts val="0"/>
              </a:spcAft>
              <a:buClr>
                <a:schemeClr val="dk2"/>
              </a:buClr>
              <a:buSzPts val="1200"/>
              <a:buNone/>
              <a:defRPr b="1">
                <a:solidFill>
                  <a:schemeClr val="dk2"/>
                </a:solidFill>
              </a:defRPr>
            </a:lvl8pPr>
            <a:lvl9pPr lvl="8" algn="ctr" rtl="0">
              <a:spcBef>
                <a:spcPts val="0"/>
              </a:spcBef>
              <a:spcAft>
                <a:spcPts val="0"/>
              </a:spcAft>
              <a:buClr>
                <a:schemeClr val="dk2"/>
              </a:buClr>
              <a:buSzPts val="1200"/>
              <a:buNone/>
              <a:defRPr b="1">
                <a:solidFill>
                  <a:schemeClr val="dk2"/>
                </a:solidFill>
              </a:defRPr>
            </a:lvl9pPr>
          </a:lstStyle>
          <a:p>
            <a:endParaRPr/>
          </a:p>
        </p:txBody>
      </p:sp>
      <p:sp>
        <p:nvSpPr>
          <p:cNvPr id="675" name="Google Shape;675;p7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Main Content 1">
  <p:cSld name="CUSTOM_4_2_1_2">
    <p:bg>
      <p:bgPr>
        <a:solidFill>
          <a:schemeClr val="lt2"/>
        </a:solidFill>
        <a:effectLst/>
      </p:bgPr>
    </p:bg>
    <p:spTree>
      <p:nvGrpSpPr>
        <p:cNvPr id="1" name="Shape 676"/>
        <p:cNvGrpSpPr/>
        <p:nvPr/>
      </p:nvGrpSpPr>
      <p:grpSpPr>
        <a:xfrm>
          <a:off x="0" y="0"/>
          <a:ext cx="0" cy="0"/>
          <a:chOff x="0" y="0"/>
          <a:chExt cx="0" cy="0"/>
        </a:xfrm>
      </p:grpSpPr>
      <p:sp>
        <p:nvSpPr>
          <p:cNvPr id="677" name="Google Shape;677;p73"/>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28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678" name="Google Shape;678;p7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679" name="Google Shape;679;p73"/>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680" name="Google Shape;680;p73"/>
          <p:cNvSpPr txBox="1">
            <a:spLocks noGrp="1"/>
          </p:cNvSpPr>
          <p:nvPr>
            <p:ph type="body" idx="1"/>
          </p:nvPr>
        </p:nvSpPr>
        <p:spPr>
          <a:xfrm>
            <a:off x="676675" y="1136900"/>
            <a:ext cx="7790400" cy="38283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04800" rtl="0">
              <a:lnSpc>
                <a:spcPct val="115000"/>
              </a:lnSpc>
              <a:spcBef>
                <a:spcPts val="400"/>
              </a:spcBef>
              <a:spcAft>
                <a:spcPts val="0"/>
              </a:spcAft>
              <a:buSzPts val="1200"/>
              <a:buChar char="➢"/>
              <a:defRPr/>
            </a:lvl4pPr>
            <a:lvl5pPr marL="2286000" lvl="4" indent="-304800" rtl="0">
              <a:lnSpc>
                <a:spcPct val="115000"/>
              </a:lnSpc>
              <a:spcBef>
                <a:spcPts val="400"/>
              </a:spcBef>
              <a:spcAft>
                <a:spcPts val="0"/>
              </a:spcAft>
              <a:buSzPts val="1200"/>
              <a:buChar char="●"/>
              <a:defRPr/>
            </a:lvl5pPr>
            <a:lvl6pPr marL="2743200" lvl="5" indent="-304800" rtl="0">
              <a:lnSpc>
                <a:spcPct val="115000"/>
              </a:lnSpc>
              <a:spcBef>
                <a:spcPts val="400"/>
              </a:spcBef>
              <a:spcAft>
                <a:spcPts val="0"/>
              </a:spcAft>
              <a:buSzPts val="1200"/>
              <a:buChar char="●"/>
              <a:defRPr/>
            </a:lvl6pPr>
            <a:lvl7pPr marL="3200400" lvl="6" indent="-304800" rtl="0">
              <a:lnSpc>
                <a:spcPct val="115000"/>
              </a:lnSpc>
              <a:spcBef>
                <a:spcPts val="400"/>
              </a:spcBef>
              <a:spcAft>
                <a:spcPts val="0"/>
              </a:spcAft>
              <a:buSzPts val="1200"/>
              <a:buChar char="●"/>
              <a:defRPr/>
            </a:lvl7pPr>
            <a:lvl8pPr marL="3657600" lvl="7" indent="-304800" rtl="0">
              <a:lnSpc>
                <a:spcPct val="115000"/>
              </a:lnSpc>
              <a:spcBef>
                <a:spcPts val="400"/>
              </a:spcBef>
              <a:spcAft>
                <a:spcPts val="0"/>
              </a:spcAft>
              <a:buSzPts val="1200"/>
              <a:buChar char="●"/>
              <a:defRPr/>
            </a:lvl8pPr>
            <a:lvl9pPr marL="4114800" lvl="8" indent="-304800" rtl="0">
              <a:lnSpc>
                <a:spcPct val="115000"/>
              </a:lnSpc>
              <a:spcBef>
                <a:spcPts val="400"/>
              </a:spcBef>
              <a:spcAft>
                <a:spcPts val="400"/>
              </a:spcAft>
              <a:buSzPts val="1200"/>
              <a:buChar char="●"/>
              <a:defRPr/>
            </a:lvl9pPr>
          </a:lstStyle>
          <a:p>
            <a:endParaRPr/>
          </a:p>
        </p:txBody>
      </p:sp>
      <p:sp>
        <p:nvSpPr>
          <p:cNvPr id="681" name="Google Shape;681;p73"/>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 Light">
  <p:cSld name="CUSTOM_4_2_1_3">
    <p:bg>
      <p:bgPr>
        <a:solidFill>
          <a:schemeClr val="lt2"/>
        </a:solidFill>
        <a:effectLst/>
      </p:bgPr>
    </p:bg>
    <p:spTree>
      <p:nvGrpSpPr>
        <p:cNvPr id="1" name="Shape 682"/>
        <p:cNvGrpSpPr/>
        <p:nvPr/>
      </p:nvGrpSpPr>
      <p:grpSpPr>
        <a:xfrm>
          <a:off x="0" y="0"/>
          <a:ext cx="0" cy="0"/>
          <a:chOff x="0" y="0"/>
          <a:chExt cx="0" cy="0"/>
        </a:xfrm>
      </p:grpSpPr>
      <p:sp>
        <p:nvSpPr>
          <p:cNvPr id="683" name="Google Shape;683;p7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684" name="Google Shape;684;p74"/>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5" name="Google Shape;685;p7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686" name="Google Shape;686;p74"/>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7"/>
        <p:cNvGrpSpPr/>
        <p:nvPr/>
      </p:nvGrpSpPr>
      <p:grpSpPr>
        <a:xfrm>
          <a:off x="0" y="0"/>
          <a:ext cx="0" cy="0"/>
          <a:chOff x="0" y="0"/>
          <a:chExt cx="0" cy="0"/>
        </a:xfrm>
      </p:grpSpPr>
      <p:sp>
        <p:nvSpPr>
          <p:cNvPr id="688" name="Google Shape;688;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9" name="Google Shape;689;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400"/>
              </a:spcBef>
              <a:spcAft>
                <a:spcPts val="0"/>
              </a:spcAft>
              <a:buSzPts val="1400"/>
              <a:buChar char="‒"/>
              <a:defRPr/>
            </a:lvl2pPr>
            <a:lvl3pPr marL="1371600" lvl="2" indent="-317500" rtl="0">
              <a:spcBef>
                <a:spcPts val="400"/>
              </a:spcBef>
              <a:spcAft>
                <a:spcPts val="0"/>
              </a:spcAft>
              <a:buSzPts val="14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04800" rtl="0">
              <a:spcBef>
                <a:spcPts val="400"/>
              </a:spcBef>
              <a:spcAft>
                <a:spcPts val="0"/>
              </a:spcAft>
              <a:buSzPts val="1200"/>
              <a:buChar char="●"/>
              <a:defRPr/>
            </a:lvl6pPr>
            <a:lvl7pPr marL="3200400" lvl="6" indent="-304800" rtl="0">
              <a:spcBef>
                <a:spcPts val="400"/>
              </a:spcBef>
              <a:spcAft>
                <a:spcPts val="0"/>
              </a:spcAft>
              <a:buSzPts val="1200"/>
              <a:buChar char="●"/>
              <a:defRPr/>
            </a:lvl7pPr>
            <a:lvl8pPr marL="3657600" lvl="7" indent="-304800" rtl="0">
              <a:spcBef>
                <a:spcPts val="400"/>
              </a:spcBef>
              <a:spcAft>
                <a:spcPts val="0"/>
              </a:spcAft>
              <a:buSzPts val="1200"/>
              <a:buChar char="●"/>
              <a:defRPr/>
            </a:lvl8pPr>
            <a:lvl9pPr marL="4114800" lvl="8" indent="-304800" rtl="0">
              <a:spcBef>
                <a:spcPts val="400"/>
              </a:spcBef>
              <a:spcAft>
                <a:spcPts val="400"/>
              </a:spcAft>
              <a:buSzPts val="1200"/>
              <a:buChar char="●"/>
              <a:defRPr/>
            </a:lvl9pPr>
          </a:lstStyle>
          <a:p>
            <a:endParaRPr/>
          </a:p>
        </p:txBody>
      </p:sp>
      <p:sp>
        <p:nvSpPr>
          <p:cNvPr id="690" name="Google Shape;690;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A" type="title">
  <p:cSld name="TITLE">
    <p:bg>
      <p:bgPr>
        <a:solidFill>
          <a:schemeClr val="lt2"/>
        </a:solidFill>
        <a:effectLst/>
      </p:bgPr>
    </p:bg>
    <p:spTree>
      <p:nvGrpSpPr>
        <p:cNvPr id="1" name="Shape 695"/>
        <p:cNvGrpSpPr/>
        <p:nvPr/>
      </p:nvGrpSpPr>
      <p:grpSpPr>
        <a:xfrm>
          <a:off x="0" y="0"/>
          <a:ext cx="0" cy="0"/>
          <a:chOff x="0" y="0"/>
          <a:chExt cx="0" cy="0"/>
        </a:xfrm>
      </p:grpSpPr>
      <p:sp>
        <p:nvSpPr>
          <p:cNvPr id="696" name="Google Shape;696;p77"/>
          <p:cNvSpPr/>
          <p:nvPr/>
        </p:nvSpPr>
        <p:spPr>
          <a:xfrm>
            <a:off x="0" y="3210750"/>
            <a:ext cx="9144000" cy="193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7"/>
          <p:cNvSpPr txBox="1">
            <a:spLocks noGrp="1"/>
          </p:cNvSpPr>
          <p:nvPr>
            <p:ph type="title"/>
          </p:nvPr>
        </p:nvSpPr>
        <p:spPr>
          <a:xfrm>
            <a:off x="676650" y="1932750"/>
            <a:ext cx="7784100" cy="12780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98" name="Google Shape;698;p77"/>
          <p:cNvSpPr txBox="1">
            <a:spLocks noGrp="1"/>
          </p:cNvSpPr>
          <p:nvPr>
            <p:ph type="subTitle" idx="1"/>
          </p:nvPr>
        </p:nvSpPr>
        <p:spPr>
          <a:xfrm>
            <a:off x="676650" y="3209550"/>
            <a:ext cx="7790400" cy="12792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9" name="Google Shape;699;p77"/>
          <p:cNvSpPr txBox="1">
            <a:spLocks noGrp="1"/>
          </p:cNvSpPr>
          <p:nvPr>
            <p:ph type="subTitle" idx="2"/>
          </p:nvPr>
        </p:nvSpPr>
        <p:spPr>
          <a:xfrm>
            <a:off x="676650" y="1286425"/>
            <a:ext cx="7784100" cy="674400"/>
          </a:xfrm>
          <a:prstGeom prst="rect">
            <a:avLst/>
          </a:prstGeom>
          <a:solidFill>
            <a:schemeClr val="accent2"/>
          </a:solidFill>
        </p:spPr>
        <p:txBody>
          <a:bodyPr spcFirstLastPara="1" wrap="square" lIns="228600" tIns="228600" rIns="228600" bIns="228600" anchor="ctr" anchorCtr="0">
            <a:noAutofit/>
          </a:bodyPr>
          <a:lstStyle>
            <a:lvl1pPr lvl="0" algn="r" rtl="0">
              <a:lnSpc>
                <a:spcPct val="100000"/>
              </a:lnSpc>
              <a:spcBef>
                <a:spcPts val="0"/>
              </a:spcBef>
              <a:spcAft>
                <a:spcPts val="0"/>
              </a:spcAft>
              <a:buClr>
                <a:schemeClr val="lt1"/>
              </a:buClr>
              <a:buSzPts val="1200"/>
              <a:buNone/>
              <a:defRPr sz="1200">
                <a:solidFill>
                  <a:schemeClr val="lt1"/>
                </a:solidFill>
              </a:defRPr>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700" name="Google Shape;700;p77"/>
          <p:cNvSpPr/>
          <p:nvPr/>
        </p:nvSpPr>
        <p:spPr>
          <a:xfrm>
            <a:off x="103630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7"/>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702" name="Google Shape;702;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703" name="Google Shape;703;p77"/>
          <p:cNvPicPr preferRelativeResize="0"/>
          <p:nvPr/>
        </p:nvPicPr>
        <p:blipFill>
          <a:blip r:embed="rId2">
            <a:alphaModFix/>
          </a:blip>
          <a:stretch>
            <a:fillRect/>
          </a:stretch>
        </p:blipFill>
        <p:spPr>
          <a:xfrm>
            <a:off x="8010147" y="4709200"/>
            <a:ext cx="914400" cy="222488"/>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B">
  <p:cSld name="TITLE_1">
    <p:bg>
      <p:bgPr>
        <a:solidFill>
          <a:schemeClr val="lt2"/>
        </a:solidFill>
        <a:effectLst/>
      </p:bgPr>
    </p:bg>
    <p:spTree>
      <p:nvGrpSpPr>
        <p:cNvPr id="1" name="Shape 704"/>
        <p:cNvGrpSpPr/>
        <p:nvPr/>
      </p:nvGrpSpPr>
      <p:grpSpPr>
        <a:xfrm>
          <a:off x="0" y="0"/>
          <a:ext cx="0" cy="0"/>
          <a:chOff x="0" y="0"/>
          <a:chExt cx="0" cy="0"/>
        </a:xfrm>
      </p:grpSpPr>
      <p:sp>
        <p:nvSpPr>
          <p:cNvPr id="705" name="Google Shape;705;p78"/>
          <p:cNvSpPr/>
          <p:nvPr/>
        </p:nvSpPr>
        <p:spPr>
          <a:xfrm>
            <a:off x="0" y="0"/>
            <a:ext cx="6519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8"/>
          <p:cNvSpPr/>
          <p:nvPr/>
        </p:nvSpPr>
        <p:spPr>
          <a:xfrm>
            <a:off x="676775" y="1289300"/>
            <a:ext cx="5193600" cy="32004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8"/>
          <p:cNvSpPr txBox="1">
            <a:spLocks noGrp="1"/>
          </p:cNvSpPr>
          <p:nvPr>
            <p:ph type="title"/>
          </p:nvPr>
        </p:nvSpPr>
        <p:spPr>
          <a:xfrm>
            <a:off x="676650" y="1932750"/>
            <a:ext cx="6492000" cy="12780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08" name="Google Shape;708;p78"/>
          <p:cNvSpPr txBox="1">
            <a:spLocks noGrp="1"/>
          </p:cNvSpPr>
          <p:nvPr>
            <p:ph type="subTitle" idx="1"/>
          </p:nvPr>
        </p:nvSpPr>
        <p:spPr>
          <a:xfrm>
            <a:off x="676650" y="3210750"/>
            <a:ext cx="6492000" cy="12780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709" name="Google Shape;709;p78"/>
          <p:cNvPicPr preferRelativeResize="0"/>
          <p:nvPr/>
        </p:nvPicPr>
        <p:blipFill>
          <a:blip r:embed="rId2">
            <a:alphaModFix/>
          </a:blip>
          <a:stretch>
            <a:fillRect/>
          </a:stretch>
        </p:blipFill>
        <p:spPr>
          <a:xfrm>
            <a:off x="978847" y="873250"/>
            <a:ext cx="914400" cy="222488"/>
          </a:xfrm>
          <a:prstGeom prst="rect">
            <a:avLst/>
          </a:prstGeom>
          <a:noFill/>
          <a:ln>
            <a:noFill/>
          </a:ln>
        </p:spPr>
      </p:pic>
      <p:sp>
        <p:nvSpPr>
          <p:cNvPr id="710" name="Google Shape;710;p78"/>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8"/>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712" name="Google Shape;712;p78"/>
          <p:cNvSpPr txBox="1">
            <a:spLocks noGrp="1"/>
          </p:cNvSpPr>
          <p:nvPr>
            <p:ph type="subTitle" idx="2"/>
          </p:nvPr>
        </p:nvSpPr>
        <p:spPr>
          <a:xfrm>
            <a:off x="2624325" y="1286425"/>
            <a:ext cx="4544700" cy="669300"/>
          </a:xfrm>
          <a:prstGeom prst="rect">
            <a:avLst/>
          </a:prstGeom>
          <a:solidFill>
            <a:schemeClr val="accent2"/>
          </a:solidFill>
        </p:spPr>
        <p:txBody>
          <a:bodyPr spcFirstLastPara="1" wrap="square" lIns="228600" tIns="228600" rIns="228600" bIns="228600" anchor="ctr" anchorCtr="0">
            <a:noAutofit/>
          </a:bodyPr>
          <a:lstStyle>
            <a:lvl1pPr lvl="0" algn="r" rtl="0">
              <a:lnSpc>
                <a:spcPct val="100000"/>
              </a:lnSpc>
              <a:spcBef>
                <a:spcPts val="0"/>
              </a:spcBef>
              <a:spcAft>
                <a:spcPts val="0"/>
              </a:spcAft>
              <a:buClr>
                <a:schemeClr val="lt1"/>
              </a:buClr>
              <a:buSzPts val="1200"/>
              <a:buNone/>
              <a:defRPr sz="1200">
                <a:solidFill>
                  <a:schemeClr val="lt1"/>
                </a:solidFill>
              </a:defRPr>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713" name="Google Shape;713;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Agenda A">
  <p:cSld name="CUSTOM">
    <p:bg>
      <p:bgPr>
        <a:solidFill>
          <a:schemeClr val="lt2"/>
        </a:solidFill>
        <a:effectLst/>
      </p:bgPr>
    </p:bg>
    <p:spTree>
      <p:nvGrpSpPr>
        <p:cNvPr id="1" name="Shape 714"/>
        <p:cNvGrpSpPr/>
        <p:nvPr/>
      </p:nvGrpSpPr>
      <p:grpSpPr>
        <a:xfrm>
          <a:off x="0" y="0"/>
          <a:ext cx="0" cy="0"/>
          <a:chOff x="0" y="0"/>
          <a:chExt cx="0" cy="0"/>
        </a:xfrm>
      </p:grpSpPr>
      <p:sp>
        <p:nvSpPr>
          <p:cNvPr id="715" name="Google Shape;715;p79"/>
          <p:cNvSpPr/>
          <p:nvPr/>
        </p:nvSpPr>
        <p:spPr>
          <a:xfrm>
            <a:off x="0" y="0"/>
            <a:ext cx="6519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16" name="Google Shape;716;p79"/>
          <p:cNvSpPr/>
          <p:nvPr/>
        </p:nvSpPr>
        <p:spPr>
          <a:xfrm>
            <a:off x="0" y="-75"/>
            <a:ext cx="58704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9"/>
          <p:cNvSpPr/>
          <p:nvPr/>
        </p:nvSpPr>
        <p:spPr>
          <a:xfrm>
            <a:off x="676650" y="1289300"/>
            <a:ext cx="6447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9"/>
          <p:cNvSpPr txBox="1">
            <a:spLocks noGrp="1"/>
          </p:cNvSpPr>
          <p:nvPr>
            <p:ph type="subTitle" idx="1"/>
          </p:nvPr>
        </p:nvSpPr>
        <p:spPr>
          <a:xfrm>
            <a:off x="1325922" y="12893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19" name="Google Shape;719;p79"/>
          <p:cNvSpPr txBox="1">
            <a:spLocks noGrp="1"/>
          </p:cNvSpPr>
          <p:nvPr>
            <p:ph type="subTitle" idx="2"/>
          </p:nvPr>
        </p:nvSpPr>
        <p:spPr>
          <a:xfrm>
            <a:off x="1325800" y="19322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20" name="Google Shape;720;p79"/>
          <p:cNvSpPr txBox="1">
            <a:spLocks noGrp="1"/>
          </p:cNvSpPr>
          <p:nvPr>
            <p:ph type="subTitle" idx="3"/>
          </p:nvPr>
        </p:nvSpPr>
        <p:spPr>
          <a:xfrm>
            <a:off x="1325800" y="257585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21" name="Google Shape;721;p79"/>
          <p:cNvSpPr txBox="1">
            <a:spLocks noGrp="1"/>
          </p:cNvSpPr>
          <p:nvPr>
            <p:ph type="subTitle" idx="4"/>
          </p:nvPr>
        </p:nvSpPr>
        <p:spPr>
          <a:xfrm>
            <a:off x="1325800" y="32195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22" name="Google Shape;722;p79"/>
          <p:cNvSpPr txBox="1">
            <a:spLocks noGrp="1"/>
          </p:cNvSpPr>
          <p:nvPr>
            <p:ph type="subTitle" idx="5"/>
          </p:nvPr>
        </p:nvSpPr>
        <p:spPr>
          <a:xfrm>
            <a:off x="1325800" y="3862400"/>
            <a:ext cx="4544400" cy="6429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pic>
        <p:nvPicPr>
          <p:cNvPr id="723" name="Google Shape;723;p79"/>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724" name="Google Shape;724;p79"/>
          <p:cNvSpPr txBox="1">
            <a:spLocks noGrp="1"/>
          </p:cNvSpPr>
          <p:nvPr>
            <p:ph type="title" hasCustomPrompt="1"/>
          </p:nvPr>
        </p:nvSpPr>
        <p:spPr>
          <a:xfrm>
            <a:off x="681350" y="1932200"/>
            <a:ext cx="644700" cy="64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25" name="Google Shape;725;p79"/>
          <p:cNvSpPr txBox="1">
            <a:spLocks noGrp="1"/>
          </p:cNvSpPr>
          <p:nvPr>
            <p:ph type="title" idx="6" hasCustomPrompt="1"/>
          </p:nvPr>
        </p:nvSpPr>
        <p:spPr>
          <a:xfrm>
            <a:off x="681350" y="1285725"/>
            <a:ext cx="644700" cy="64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26" name="Google Shape;726;p79"/>
          <p:cNvSpPr txBox="1">
            <a:spLocks noGrp="1"/>
          </p:cNvSpPr>
          <p:nvPr>
            <p:ph type="title" idx="7" hasCustomPrompt="1"/>
          </p:nvPr>
        </p:nvSpPr>
        <p:spPr>
          <a:xfrm>
            <a:off x="681362" y="320945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27" name="Google Shape;727;p79"/>
          <p:cNvSpPr txBox="1">
            <a:spLocks noGrp="1"/>
          </p:cNvSpPr>
          <p:nvPr>
            <p:ph type="title" idx="8" hasCustomPrompt="1"/>
          </p:nvPr>
        </p:nvSpPr>
        <p:spPr>
          <a:xfrm>
            <a:off x="681362" y="257585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28" name="Google Shape;728;p79"/>
          <p:cNvSpPr txBox="1">
            <a:spLocks noGrp="1"/>
          </p:cNvSpPr>
          <p:nvPr>
            <p:ph type="title" idx="9" hasCustomPrompt="1"/>
          </p:nvPr>
        </p:nvSpPr>
        <p:spPr>
          <a:xfrm>
            <a:off x="681362" y="3862400"/>
            <a:ext cx="644700" cy="63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29" name="Google Shape;729;p7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730" name="Google Shape;730;p79"/>
          <p:cNvSpPr txBox="1">
            <a:spLocks noGrp="1"/>
          </p:cNvSpPr>
          <p:nvPr>
            <p:ph type="title" idx="13"/>
          </p:nvPr>
        </p:nvSpPr>
        <p:spPr>
          <a:xfrm>
            <a:off x="676650" y="642675"/>
            <a:ext cx="3240300" cy="633600"/>
          </a:xfrm>
          <a:prstGeom prst="rect">
            <a:avLst/>
          </a:prstGeom>
        </p:spPr>
        <p:txBody>
          <a:bodyPr spcFirstLastPara="1" wrap="square" lIns="0" tIns="0" rIns="0"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Agenda B">
  <p:cSld name="CUSTOM_1">
    <p:bg>
      <p:bgPr>
        <a:solidFill>
          <a:schemeClr val="lt2"/>
        </a:solidFill>
        <a:effectLst/>
      </p:bgPr>
    </p:bg>
    <p:spTree>
      <p:nvGrpSpPr>
        <p:cNvPr id="1" name="Shape 731"/>
        <p:cNvGrpSpPr/>
        <p:nvPr/>
      </p:nvGrpSpPr>
      <p:grpSpPr>
        <a:xfrm>
          <a:off x="0" y="0"/>
          <a:ext cx="0" cy="0"/>
          <a:chOff x="0" y="0"/>
          <a:chExt cx="0" cy="0"/>
        </a:xfrm>
      </p:grpSpPr>
      <p:sp>
        <p:nvSpPr>
          <p:cNvPr id="732" name="Google Shape;732;p80"/>
          <p:cNvSpPr/>
          <p:nvPr/>
        </p:nvSpPr>
        <p:spPr>
          <a:xfrm>
            <a:off x="0" y="0"/>
            <a:ext cx="3273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3" name="Google Shape;733;p80"/>
          <p:cNvSpPr/>
          <p:nvPr/>
        </p:nvSpPr>
        <p:spPr>
          <a:xfrm>
            <a:off x="0" y="-75"/>
            <a:ext cx="31221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0"/>
          <p:cNvSpPr/>
          <p:nvPr/>
        </p:nvSpPr>
        <p:spPr>
          <a:xfrm>
            <a:off x="676650" y="1289300"/>
            <a:ext cx="6447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0"/>
          <p:cNvSpPr txBox="1">
            <a:spLocks noGrp="1"/>
          </p:cNvSpPr>
          <p:nvPr>
            <p:ph type="subTitle" idx="1"/>
          </p:nvPr>
        </p:nvSpPr>
        <p:spPr>
          <a:xfrm>
            <a:off x="676800" y="1289300"/>
            <a:ext cx="1298400" cy="1286400"/>
          </a:xfrm>
          <a:prstGeom prst="rect">
            <a:avLst/>
          </a:prstGeom>
        </p:spPr>
        <p:txBody>
          <a:bodyPr spcFirstLastPara="1" wrap="square" lIns="0" tIns="91425" rIns="0" bIns="0" anchor="t" anchorCtr="0">
            <a:noAutofit/>
          </a:bodyPr>
          <a:lstStyle>
            <a:lvl1pPr lvl="0" rtl="0">
              <a:lnSpc>
                <a:spcPct val="100000"/>
              </a:lnSpc>
              <a:spcBef>
                <a:spcPts val="0"/>
              </a:spcBef>
              <a:spcAft>
                <a:spcPts val="0"/>
              </a:spcAft>
              <a:buClr>
                <a:schemeClr val="lt1"/>
              </a:buClr>
              <a:buSzPts val="1100"/>
              <a:buNone/>
              <a:defRPr sz="1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36" name="Google Shape;736;p80"/>
          <p:cNvSpPr txBox="1">
            <a:spLocks noGrp="1"/>
          </p:cNvSpPr>
          <p:nvPr>
            <p:ph type="title"/>
          </p:nvPr>
        </p:nvSpPr>
        <p:spPr>
          <a:xfrm>
            <a:off x="676800" y="653450"/>
            <a:ext cx="1298400" cy="642900"/>
          </a:xfrm>
          <a:prstGeom prst="rect">
            <a:avLst/>
          </a:prstGeom>
        </p:spPr>
        <p:txBody>
          <a:bodyPr spcFirstLastPara="1" wrap="square" lIns="0" tIns="0" rIns="0"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37" name="Google Shape;737;p80"/>
          <p:cNvSpPr txBox="1">
            <a:spLocks noGrp="1"/>
          </p:cNvSpPr>
          <p:nvPr>
            <p:ph type="subTitle" idx="2"/>
          </p:nvPr>
        </p:nvSpPr>
        <p:spPr>
          <a:xfrm>
            <a:off x="3273600" y="653450"/>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738" name="Google Shape;738;p80"/>
          <p:cNvSpPr txBox="1">
            <a:spLocks noGrp="1"/>
          </p:cNvSpPr>
          <p:nvPr>
            <p:ph type="body" idx="3"/>
          </p:nvPr>
        </p:nvSpPr>
        <p:spPr>
          <a:xfrm>
            <a:off x="3273600" y="973550"/>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739" name="Google Shape;739;p80"/>
          <p:cNvSpPr txBox="1">
            <a:spLocks noGrp="1"/>
          </p:cNvSpPr>
          <p:nvPr>
            <p:ph type="subTitle" idx="4"/>
          </p:nvPr>
        </p:nvSpPr>
        <p:spPr>
          <a:xfrm>
            <a:off x="3273500" y="1291413"/>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740" name="Google Shape;740;p80"/>
          <p:cNvSpPr txBox="1">
            <a:spLocks noGrp="1"/>
          </p:cNvSpPr>
          <p:nvPr>
            <p:ph type="body" idx="5"/>
          </p:nvPr>
        </p:nvSpPr>
        <p:spPr>
          <a:xfrm>
            <a:off x="3273500" y="1611513"/>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741" name="Google Shape;741;p80"/>
          <p:cNvSpPr txBox="1">
            <a:spLocks noGrp="1"/>
          </p:cNvSpPr>
          <p:nvPr>
            <p:ph type="subTitle" idx="6"/>
          </p:nvPr>
        </p:nvSpPr>
        <p:spPr>
          <a:xfrm>
            <a:off x="3273500" y="19293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742" name="Google Shape;742;p80"/>
          <p:cNvSpPr txBox="1">
            <a:spLocks noGrp="1"/>
          </p:cNvSpPr>
          <p:nvPr>
            <p:ph type="body" idx="7"/>
          </p:nvPr>
        </p:nvSpPr>
        <p:spPr>
          <a:xfrm>
            <a:off x="3273500" y="22494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743" name="Google Shape;743;p80"/>
          <p:cNvSpPr txBox="1">
            <a:spLocks noGrp="1"/>
          </p:cNvSpPr>
          <p:nvPr>
            <p:ph type="subTitle" idx="8"/>
          </p:nvPr>
        </p:nvSpPr>
        <p:spPr>
          <a:xfrm>
            <a:off x="3273600" y="25719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744" name="Google Shape;744;p80"/>
          <p:cNvSpPr txBox="1">
            <a:spLocks noGrp="1"/>
          </p:cNvSpPr>
          <p:nvPr>
            <p:ph type="body" idx="9"/>
          </p:nvPr>
        </p:nvSpPr>
        <p:spPr>
          <a:xfrm>
            <a:off x="3273600" y="28920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745" name="Google Shape;745;p80"/>
          <p:cNvSpPr txBox="1">
            <a:spLocks noGrp="1"/>
          </p:cNvSpPr>
          <p:nvPr>
            <p:ph type="subTitle" idx="13"/>
          </p:nvPr>
        </p:nvSpPr>
        <p:spPr>
          <a:xfrm>
            <a:off x="3273500" y="3214575"/>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746" name="Google Shape;746;p80"/>
          <p:cNvSpPr txBox="1">
            <a:spLocks noGrp="1"/>
          </p:cNvSpPr>
          <p:nvPr>
            <p:ph type="body" idx="14"/>
          </p:nvPr>
        </p:nvSpPr>
        <p:spPr>
          <a:xfrm>
            <a:off x="3273500" y="3534675"/>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sp>
        <p:nvSpPr>
          <p:cNvPr id="747" name="Google Shape;747;p80"/>
          <p:cNvSpPr txBox="1">
            <a:spLocks noGrp="1"/>
          </p:cNvSpPr>
          <p:nvPr>
            <p:ph type="subTitle" idx="15"/>
          </p:nvPr>
        </p:nvSpPr>
        <p:spPr>
          <a:xfrm>
            <a:off x="3273500" y="3845500"/>
            <a:ext cx="5193900" cy="320100"/>
          </a:xfrm>
          <a:prstGeom prst="rect">
            <a:avLst/>
          </a:prstGeom>
          <a:noFill/>
          <a:ln>
            <a:noFill/>
          </a:ln>
        </p:spPr>
        <p:txBody>
          <a:bodyPr spcFirstLastPara="1" wrap="square" lIns="320025" tIns="91425" rIns="320025" bIns="0" anchor="b" anchorCtr="0">
            <a:noAutofit/>
          </a:bodyPr>
          <a:lstStyle>
            <a:lvl1pPr lvl="0" rtl="0">
              <a:lnSpc>
                <a:spcPct val="100000"/>
              </a:lnSpc>
              <a:spcBef>
                <a:spcPts val="0"/>
              </a:spcBef>
              <a:spcAft>
                <a:spcPts val="0"/>
              </a:spcAft>
              <a:buSzPts val="1400"/>
              <a:buNone/>
              <a:defRPr sz="1400" b="1"/>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748" name="Google Shape;748;p80"/>
          <p:cNvSpPr txBox="1">
            <a:spLocks noGrp="1"/>
          </p:cNvSpPr>
          <p:nvPr>
            <p:ph type="body" idx="16"/>
          </p:nvPr>
        </p:nvSpPr>
        <p:spPr>
          <a:xfrm>
            <a:off x="3273500" y="4165600"/>
            <a:ext cx="5193900" cy="320100"/>
          </a:xfrm>
          <a:prstGeom prst="rect">
            <a:avLst/>
          </a:prstGeom>
          <a:noFill/>
          <a:ln>
            <a:noFill/>
          </a:ln>
        </p:spPr>
        <p:txBody>
          <a:bodyPr spcFirstLastPara="1" wrap="square" lIns="320025" tIns="91425" rIns="320025" bIns="0" anchor="t" anchorCtr="0">
            <a:noAutofit/>
          </a:bodyPr>
          <a:lstStyle>
            <a:lvl1pPr marL="457200" lvl="0" indent="-298450" rtl="0">
              <a:spcBef>
                <a:spcPts val="0"/>
              </a:spcBef>
              <a:spcAft>
                <a:spcPts val="0"/>
              </a:spcAft>
              <a:buSzPts val="1100"/>
              <a:buChar char="●"/>
              <a:defRPr sz="1100"/>
            </a:lvl1pPr>
            <a:lvl2pPr marL="914400" lvl="1" indent="-266700" rtl="0">
              <a:spcBef>
                <a:spcPts val="1600"/>
              </a:spcBef>
              <a:spcAft>
                <a:spcPts val="0"/>
              </a:spcAft>
              <a:buSzPts val="600"/>
              <a:buChar char="○"/>
              <a:defRPr sz="600"/>
            </a:lvl2pPr>
            <a:lvl3pPr marL="1371600" lvl="2" indent="-266700" rtl="0">
              <a:spcBef>
                <a:spcPts val="1600"/>
              </a:spcBef>
              <a:spcAft>
                <a:spcPts val="0"/>
              </a:spcAft>
              <a:buSzPts val="600"/>
              <a:buChar char="■"/>
              <a:defRPr sz="600"/>
            </a:lvl3pPr>
            <a:lvl4pPr marL="1828800" lvl="3" indent="-266700" rtl="0">
              <a:spcBef>
                <a:spcPts val="1600"/>
              </a:spcBef>
              <a:spcAft>
                <a:spcPts val="0"/>
              </a:spcAft>
              <a:buSzPts val="600"/>
              <a:buChar char="●"/>
              <a:defRPr sz="600"/>
            </a:lvl4pPr>
            <a:lvl5pPr marL="2286000" lvl="4" indent="-266700" rtl="0">
              <a:spcBef>
                <a:spcPts val="1600"/>
              </a:spcBef>
              <a:spcAft>
                <a:spcPts val="0"/>
              </a:spcAft>
              <a:buSzPts val="600"/>
              <a:buChar char="○"/>
              <a:defRPr sz="600"/>
            </a:lvl5pPr>
            <a:lvl6pPr marL="2743200" lvl="5" indent="-266700" rtl="0">
              <a:spcBef>
                <a:spcPts val="1600"/>
              </a:spcBef>
              <a:spcAft>
                <a:spcPts val="0"/>
              </a:spcAft>
              <a:buSzPts val="600"/>
              <a:buChar char="■"/>
              <a:defRPr sz="600"/>
            </a:lvl6pPr>
            <a:lvl7pPr marL="3200400" lvl="6" indent="-266700" rtl="0">
              <a:spcBef>
                <a:spcPts val="1600"/>
              </a:spcBef>
              <a:spcAft>
                <a:spcPts val="0"/>
              </a:spcAft>
              <a:buSzPts val="600"/>
              <a:buChar char="●"/>
              <a:defRPr sz="600"/>
            </a:lvl7pPr>
            <a:lvl8pPr marL="3657600" lvl="7" indent="-266700" rtl="0">
              <a:spcBef>
                <a:spcPts val="1600"/>
              </a:spcBef>
              <a:spcAft>
                <a:spcPts val="0"/>
              </a:spcAft>
              <a:buSzPts val="600"/>
              <a:buChar char="○"/>
              <a:defRPr sz="600"/>
            </a:lvl8pPr>
            <a:lvl9pPr marL="4114800" lvl="8" indent="-266700" rtl="0">
              <a:spcBef>
                <a:spcPts val="1600"/>
              </a:spcBef>
              <a:spcAft>
                <a:spcPts val="1600"/>
              </a:spcAft>
              <a:buSzPts val="600"/>
              <a:buChar char="■"/>
              <a:defRPr sz="600"/>
            </a:lvl9pPr>
          </a:lstStyle>
          <a:p>
            <a:endParaRPr/>
          </a:p>
        </p:txBody>
      </p:sp>
      <p:pic>
        <p:nvPicPr>
          <p:cNvPr id="749" name="Google Shape;749;p80"/>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750" name="Google Shape;750;p80"/>
          <p:cNvSpPr txBox="1">
            <a:spLocks noGrp="1"/>
          </p:cNvSpPr>
          <p:nvPr>
            <p:ph type="title" idx="17" hasCustomPrompt="1"/>
          </p:nvPr>
        </p:nvSpPr>
        <p:spPr>
          <a:xfrm>
            <a:off x="1977525" y="1281988"/>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1" name="Google Shape;751;p80"/>
          <p:cNvSpPr txBox="1">
            <a:spLocks noGrp="1"/>
          </p:cNvSpPr>
          <p:nvPr>
            <p:ph type="title" idx="18" hasCustomPrompt="1"/>
          </p:nvPr>
        </p:nvSpPr>
        <p:spPr>
          <a:xfrm>
            <a:off x="1977525" y="653713"/>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2" name="Google Shape;752;p80"/>
          <p:cNvSpPr txBox="1">
            <a:spLocks noGrp="1"/>
          </p:cNvSpPr>
          <p:nvPr>
            <p:ph type="title" idx="19" hasCustomPrompt="1"/>
          </p:nvPr>
        </p:nvSpPr>
        <p:spPr>
          <a:xfrm>
            <a:off x="1977550" y="2564425"/>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3" name="Google Shape;753;p80"/>
          <p:cNvSpPr txBox="1">
            <a:spLocks noGrp="1"/>
          </p:cNvSpPr>
          <p:nvPr>
            <p:ph type="title" idx="20" hasCustomPrompt="1"/>
          </p:nvPr>
        </p:nvSpPr>
        <p:spPr>
          <a:xfrm>
            <a:off x="1977550" y="1936150"/>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4" name="Google Shape;754;p80"/>
          <p:cNvSpPr txBox="1">
            <a:spLocks noGrp="1"/>
          </p:cNvSpPr>
          <p:nvPr>
            <p:ph type="title" idx="21" hasCustomPrompt="1"/>
          </p:nvPr>
        </p:nvSpPr>
        <p:spPr>
          <a:xfrm>
            <a:off x="1977550" y="3846850"/>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5" name="Google Shape;755;p80"/>
          <p:cNvSpPr txBox="1">
            <a:spLocks noGrp="1"/>
          </p:cNvSpPr>
          <p:nvPr>
            <p:ph type="title" idx="22" hasCustomPrompt="1"/>
          </p:nvPr>
        </p:nvSpPr>
        <p:spPr>
          <a:xfrm>
            <a:off x="1977550" y="3218575"/>
            <a:ext cx="1293600" cy="6429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6" name="Google Shape;756;p8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
  <p:cSld name="CUSTOM_1_1">
    <p:bg>
      <p:bgPr>
        <a:solidFill>
          <a:schemeClr val="lt2"/>
        </a:solidFill>
        <a:effectLst/>
      </p:bgPr>
    </p:bg>
    <p:spTree>
      <p:nvGrpSpPr>
        <p:cNvPr id="1" name="Shape 757"/>
        <p:cNvGrpSpPr/>
        <p:nvPr/>
      </p:nvGrpSpPr>
      <p:grpSpPr>
        <a:xfrm>
          <a:off x="0" y="0"/>
          <a:ext cx="0" cy="0"/>
          <a:chOff x="0" y="0"/>
          <a:chExt cx="0" cy="0"/>
        </a:xfrm>
      </p:grpSpPr>
      <p:pic>
        <p:nvPicPr>
          <p:cNvPr id="758" name="Google Shape;758;p81"/>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759" name="Google Shape;759;p81"/>
          <p:cNvSpPr/>
          <p:nvPr/>
        </p:nvSpPr>
        <p:spPr>
          <a:xfrm>
            <a:off x="0" y="0"/>
            <a:ext cx="262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1"/>
          <p:cNvSpPr txBox="1">
            <a:spLocks noGrp="1"/>
          </p:cNvSpPr>
          <p:nvPr>
            <p:ph type="title"/>
          </p:nvPr>
        </p:nvSpPr>
        <p:spPr>
          <a:xfrm>
            <a:off x="676650" y="1927350"/>
            <a:ext cx="38952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61" name="Google Shape;761;p81"/>
          <p:cNvSpPr txBox="1">
            <a:spLocks noGrp="1"/>
          </p:cNvSpPr>
          <p:nvPr>
            <p:ph type="subTitle" idx="1"/>
          </p:nvPr>
        </p:nvSpPr>
        <p:spPr>
          <a:xfrm>
            <a:off x="676650" y="3210750"/>
            <a:ext cx="38952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62" name="Google Shape;762;p81"/>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1"/>
          <p:cNvSpPr txBox="1">
            <a:spLocks noGrp="1"/>
          </p:cNvSpPr>
          <p:nvPr>
            <p:ph type="title" idx="2" hasCustomPrompt="1"/>
          </p:nvPr>
        </p:nvSpPr>
        <p:spPr>
          <a:xfrm>
            <a:off x="676650" y="649425"/>
            <a:ext cx="38952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64" name="Google Shape;764;p8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 + Text ">
  <p:cSld name="CUSTOM_1_1_2">
    <p:bg>
      <p:bgPr>
        <a:solidFill>
          <a:schemeClr val="lt2"/>
        </a:solidFill>
        <a:effectLst/>
      </p:bgPr>
    </p:bg>
    <p:spTree>
      <p:nvGrpSpPr>
        <p:cNvPr id="1" name="Shape 765"/>
        <p:cNvGrpSpPr/>
        <p:nvPr/>
      </p:nvGrpSpPr>
      <p:grpSpPr>
        <a:xfrm>
          <a:off x="0" y="0"/>
          <a:ext cx="0" cy="0"/>
          <a:chOff x="0" y="0"/>
          <a:chExt cx="0" cy="0"/>
        </a:xfrm>
      </p:grpSpPr>
      <p:pic>
        <p:nvPicPr>
          <p:cNvPr id="766" name="Google Shape;766;p82"/>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767" name="Google Shape;767;p82"/>
          <p:cNvSpPr/>
          <p:nvPr/>
        </p:nvSpPr>
        <p:spPr>
          <a:xfrm>
            <a:off x="0" y="0"/>
            <a:ext cx="262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2"/>
          <p:cNvSpPr txBox="1">
            <a:spLocks noGrp="1"/>
          </p:cNvSpPr>
          <p:nvPr>
            <p:ph type="body" idx="1"/>
          </p:nvPr>
        </p:nvSpPr>
        <p:spPr>
          <a:xfrm>
            <a:off x="4572075" y="649100"/>
            <a:ext cx="3895200" cy="3840300"/>
          </a:xfrm>
          <a:prstGeom prst="rect">
            <a:avLst/>
          </a:prstGeom>
        </p:spPr>
        <p:txBody>
          <a:bodyPr spcFirstLastPara="1" wrap="square" lIns="320025" tIns="91425" rIns="0" bIns="91425" anchor="t" anchorCtr="0">
            <a:noAutofit/>
          </a:bodyPr>
          <a:lstStyle>
            <a:lvl1pPr marL="457200" lvl="0" indent="-317500" rtl="0">
              <a:lnSpc>
                <a:spcPct val="114000"/>
              </a:lnSpc>
              <a:spcBef>
                <a:spcPts val="0"/>
              </a:spcBef>
              <a:spcAft>
                <a:spcPts val="0"/>
              </a:spcAft>
              <a:buSzPts val="1400"/>
              <a:buChar char="●"/>
              <a:defRPr sz="1400"/>
            </a:lvl1pPr>
            <a:lvl2pPr marL="914400" lvl="1" indent="-304800" rtl="0">
              <a:lnSpc>
                <a:spcPct val="114000"/>
              </a:lnSpc>
              <a:spcBef>
                <a:spcPts val="500"/>
              </a:spcBef>
              <a:spcAft>
                <a:spcPts val="0"/>
              </a:spcAft>
              <a:buSzPts val="1200"/>
              <a:buChar char="●"/>
              <a:defRPr sz="1200"/>
            </a:lvl2pPr>
            <a:lvl3pPr marL="1371600" lvl="2" indent="-304800" rtl="0">
              <a:lnSpc>
                <a:spcPct val="114000"/>
              </a:lnSpc>
              <a:spcBef>
                <a:spcPts val="500"/>
              </a:spcBef>
              <a:spcAft>
                <a:spcPts val="0"/>
              </a:spcAft>
              <a:buSzPts val="1200"/>
              <a:buChar char="○"/>
              <a:defRPr sz="1200"/>
            </a:lvl3pPr>
            <a:lvl4pPr marL="1828800" lvl="3" indent="-304800" rtl="0">
              <a:lnSpc>
                <a:spcPct val="114000"/>
              </a:lnSpc>
              <a:spcBef>
                <a:spcPts val="500"/>
              </a:spcBef>
              <a:spcAft>
                <a:spcPts val="0"/>
              </a:spcAft>
              <a:buSzPts val="1200"/>
              <a:buChar char="■"/>
              <a:defRPr sz="1200"/>
            </a:lvl4pPr>
            <a:lvl5pPr marL="2286000" lvl="4" indent="-304800" rtl="0">
              <a:lnSpc>
                <a:spcPct val="114000"/>
              </a:lnSpc>
              <a:spcBef>
                <a:spcPts val="500"/>
              </a:spcBef>
              <a:spcAft>
                <a:spcPts val="0"/>
              </a:spcAft>
              <a:buSzPts val="1200"/>
              <a:buChar char="○"/>
              <a:defRPr sz="1200"/>
            </a:lvl5pPr>
            <a:lvl6pPr marL="2743200" lvl="5" indent="-304800" rtl="0">
              <a:lnSpc>
                <a:spcPct val="114000"/>
              </a:lnSpc>
              <a:spcBef>
                <a:spcPts val="500"/>
              </a:spcBef>
              <a:spcAft>
                <a:spcPts val="0"/>
              </a:spcAft>
              <a:buSzPts val="1200"/>
              <a:buChar char="■"/>
              <a:defRPr sz="1200"/>
            </a:lvl6pPr>
            <a:lvl7pPr marL="3200400" lvl="6" indent="-304800" rtl="0">
              <a:lnSpc>
                <a:spcPct val="114000"/>
              </a:lnSpc>
              <a:spcBef>
                <a:spcPts val="500"/>
              </a:spcBef>
              <a:spcAft>
                <a:spcPts val="0"/>
              </a:spcAft>
              <a:buSzPts val="1200"/>
              <a:buChar char="●"/>
              <a:defRPr sz="1200"/>
            </a:lvl7pPr>
            <a:lvl8pPr marL="3657600" lvl="7" indent="-304800" rtl="0">
              <a:lnSpc>
                <a:spcPct val="114000"/>
              </a:lnSpc>
              <a:spcBef>
                <a:spcPts val="500"/>
              </a:spcBef>
              <a:spcAft>
                <a:spcPts val="0"/>
              </a:spcAft>
              <a:buSzPts val="1200"/>
              <a:buChar char="○"/>
              <a:defRPr sz="1200"/>
            </a:lvl8pPr>
            <a:lvl9pPr marL="4114800" lvl="8" indent="-304800" rtl="0">
              <a:lnSpc>
                <a:spcPct val="114000"/>
              </a:lnSpc>
              <a:spcBef>
                <a:spcPts val="500"/>
              </a:spcBef>
              <a:spcAft>
                <a:spcPts val="500"/>
              </a:spcAft>
              <a:buSzPts val="1200"/>
              <a:buChar char="■"/>
              <a:defRPr sz="1200"/>
            </a:lvl9pPr>
          </a:lstStyle>
          <a:p>
            <a:endParaRPr/>
          </a:p>
        </p:txBody>
      </p:sp>
      <p:sp>
        <p:nvSpPr>
          <p:cNvPr id="769" name="Google Shape;769;p8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770" name="Google Shape;770;p82"/>
          <p:cNvSpPr txBox="1">
            <a:spLocks noGrp="1"/>
          </p:cNvSpPr>
          <p:nvPr>
            <p:ph type="title"/>
          </p:nvPr>
        </p:nvSpPr>
        <p:spPr>
          <a:xfrm>
            <a:off x="676650" y="1927350"/>
            <a:ext cx="38952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71" name="Google Shape;771;p82"/>
          <p:cNvSpPr txBox="1">
            <a:spLocks noGrp="1"/>
          </p:cNvSpPr>
          <p:nvPr>
            <p:ph type="subTitle" idx="2"/>
          </p:nvPr>
        </p:nvSpPr>
        <p:spPr>
          <a:xfrm>
            <a:off x="676650" y="3210750"/>
            <a:ext cx="38952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72" name="Google Shape;772;p82"/>
          <p:cNvSpPr txBox="1">
            <a:spLocks noGrp="1"/>
          </p:cNvSpPr>
          <p:nvPr>
            <p:ph type="title" idx="3" hasCustomPrompt="1"/>
          </p:nvPr>
        </p:nvSpPr>
        <p:spPr>
          <a:xfrm>
            <a:off x="676650" y="649425"/>
            <a:ext cx="38952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73" name="Google Shape;773;p82"/>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C ">
  <p:cSld name="CUSTOM_5_1">
    <p:bg>
      <p:bgPr>
        <a:solidFill>
          <a:schemeClr val="lt2"/>
        </a:solidFill>
        <a:effectLst/>
      </p:bgPr>
    </p:bg>
    <p:spTree>
      <p:nvGrpSpPr>
        <p:cNvPr id="1" name="Shape 95"/>
        <p:cNvGrpSpPr/>
        <p:nvPr/>
      </p:nvGrpSpPr>
      <p:grpSpPr>
        <a:xfrm>
          <a:off x="0" y="0"/>
          <a:ext cx="0" cy="0"/>
          <a:chOff x="0" y="0"/>
          <a:chExt cx="0" cy="0"/>
        </a:xfrm>
      </p:grpSpPr>
      <p:sp>
        <p:nvSpPr>
          <p:cNvPr id="96" name="Google Shape;96;p9"/>
          <p:cNvSpPr/>
          <p:nvPr/>
        </p:nvSpPr>
        <p:spPr>
          <a:xfrm>
            <a:off x="0" y="3849625"/>
            <a:ext cx="9144000" cy="1293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txBox="1">
            <a:spLocks noGrp="1"/>
          </p:cNvSpPr>
          <p:nvPr>
            <p:ph type="title"/>
          </p:nvPr>
        </p:nvSpPr>
        <p:spPr>
          <a:xfrm>
            <a:off x="676650" y="3205225"/>
            <a:ext cx="7790700" cy="6492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8" name="Google Shape;98;p9"/>
          <p:cNvSpPr txBox="1">
            <a:spLocks noGrp="1"/>
          </p:cNvSpPr>
          <p:nvPr>
            <p:ph type="subTitle" idx="1"/>
          </p:nvPr>
        </p:nvSpPr>
        <p:spPr>
          <a:xfrm>
            <a:off x="676650" y="3839425"/>
            <a:ext cx="7790700" cy="6492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99" name="Google Shape;99;p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00" name="Google Shape;100;p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1" name="Google Shape;101;p9"/>
          <p:cNvSpPr txBox="1">
            <a:spLocks noGrp="1"/>
          </p:cNvSpPr>
          <p:nvPr>
            <p:ph type="title" idx="2" hasCustomPrompt="1"/>
          </p:nvPr>
        </p:nvSpPr>
        <p:spPr>
          <a:xfrm>
            <a:off x="676650" y="649425"/>
            <a:ext cx="2596800" cy="1283400"/>
          </a:xfrm>
          <a:prstGeom prst="rect">
            <a:avLst/>
          </a:prstGeom>
          <a:no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B">
  <p:cSld name="CUSTOM_1_1_1">
    <p:bg>
      <p:bgPr>
        <a:solidFill>
          <a:schemeClr val="dk1"/>
        </a:solidFill>
        <a:effectLst/>
      </p:bgPr>
    </p:bg>
    <p:spTree>
      <p:nvGrpSpPr>
        <p:cNvPr id="1" name="Shape 774"/>
        <p:cNvGrpSpPr/>
        <p:nvPr/>
      </p:nvGrpSpPr>
      <p:grpSpPr>
        <a:xfrm>
          <a:off x="0" y="0"/>
          <a:ext cx="0" cy="0"/>
          <a:chOff x="0" y="0"/>
          <a:chExt cx="0" cy="0"/>
        </a:xfrm>
      </p:grpSpPr>
      <p:pic>
        <p:nvPicPr>
          <p:cNvPr id="775" name="Google Shape;775;p8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776" name="Google Shape;776;p8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777" name="Google Shape;777;p83"/>
          <p:cNvSpPr txBox="1">
            <a:spLocks noGrp="1"/>
          </p:cNvSpPr>
          <p:nvPr>
            <p:ph type="title"/>
          </p:nvPr>
        </p:nvSpPr>
        <p:spPr>
          <a:xfrm>
            <a:off x="676650" y="1927350"/>
            <a:ext cx="6492300" cy="12834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78" name="Google Shape;778;p83"/>
          <p:cNvSpPr txBox="1">
            <a:spLocks noGrp="1"/>
          </p:cNvSpPr>
          <p:nvPr>
            <p:ph type="subTitle" idx="1"/>
          </p:nvPr>
        </p:nvSpPr>
        <p:spPr>
          <a:xfrm>
            <a:off x="676650" y="3210750"/>
            <a:ext cx="6492300" cy="12780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79" name="Google Shape;779;p83"/>
          <p:cNvSpPr txBox="1">
            <a:spLocks noGrp="1"/>
          </p:cNvSpPr>
          <p:nvPr>
            <p:ph type="title" idx="2" hasCustomPrompt="1"/>
          </p:nvPr>
        </p:nvSpPr>
        <p:spPr>
          <a:xfrm>
            <a:off x="676650" y="649425"/>
            <a:ext cx="6492300" cy="1283400"/>
          </a:xfrm>
          <a:prstGeom prst="rect">
            <a:avLst/>
          </a:prstGeom>
          <a:solidFill>
            <a:srgbClr val="005F9E"/>
          </a:solid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0" name="Google Shape;780;p83"/>
          <p:cNvSpPr/>
          <p:nvPr/>
        </p:nvSpPr>
        <p:spPr>
          <a:xfrm>
            <a:off x="1001275"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C ">
  <p:cSld name="CUSTOM_5_1">
    <p:bg>
      <p:bgPr>
        <a:solidFill>
          <a:schemeClr val="lt2"/>
        </a:solidFill>
        <a:effectLst/>
      </p:bgPr>
    </p:bg>
    <p:spTree>
      <p:nvGrpSpPr>
        <p:cNvPr id="1" name="Shape 781"/>
        <p:cNvGrpSpPr/>
        <p:nvPr/>
      </p:nvGrpSpPr>
      <p:grpSpPr>
        <a:xfrm>
          <a:off x="0" y="0"/>
          <a:ext cx="0" cy="0"/>
          <a:chOff x="0" y="0"/>
          <a:chExt cx="0" cy="0"/>
        </a:xfrm>
      </p:grpSpPr>
      <p:sp>
        <p:nvSpPr>
          <p:cNvPr id="782" name="Google Shape;782;p84"/>
          <p:cNvSpPr/>
          <p:nvPr/>
        </p:nvSpPr>
        <p:spPr>
          <a:xfrm>
            <a:off x="0" y="3849625"/>
            <a:ext cx="9144000" cy="1293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4"/>
          <p:cNvSpPr txBox="1">
            <a:spLocks noGrp="1"/>
          </p:cNvSpPr>
          <p:nvPr>
            <p:ph type="title"/>
          </p:nvPr>
        </p:nvSpPr>
        <p:spPr>
          <a:xfrm>
            <a:off x="676650" y="3205225"/>
            <a:ext cx="7790700" cy="649200"/>
          </a:xfrm>
          <a:prstGeom prst="rect">
            <a:avLst/>
          </a:prstGeom>
          <a:solidFill>
            <a:srgbClr val="005F9E"/>
          </a:solidFill>
        </p:spPr>
        <p:txBody>
          <a:bodyPr spcFirstLastPara="1" wrap="square" lIns="320025" tIns="91425" rIns="320025" bIns="91425"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84" name="Google Shape;784;p84"/>
          <p:cNvSpPr txBox="1">
            <a:spLocks noGrp="1"/>
          </p:cNvSpPr>
          <p:nvPr>
            <p:ph type="subTitle" idx="1"/>
          </p:nvPr>
        </p:nvSpPr>
        <p:spPr>
          <a:xfrm>
            <a:off x="676650" y="3839425"/>
            <a:ext cx="7790700" cy="649200"/>
          </a:xfrm>
          <a:prstGeom prst="rect">
            <a:avLst/>
          </a:prstGeom>
          <a:solidFill>
            <a:srgbClr val="005F9E"/>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785" name="Google Shape;785;p8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786" name="Google Shape;786;p84"/>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787" name="Google Shape;787;p84"/>
          <p:cNvSpPr txBox="1">
            <a:spLocks noGrp="1"/>
          </p:cNvSpPr>
          <p:nvPr>
            <p:ph type="title" idx="2" hasCustomPrompt="1"/>
          </p:nvPr>
        </p:nvSpPr>
        <p:spPr>
          <a:xfrm>
            <a:off x="676650" y="649425"/>
            <a:ext cx="2596800" cy="1283400"/>
          </a:xfrm>
          <a:prstGeom prst="rect">
            <a:avLst/>
          </a:prstGeom>
          <a:no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CUSTOM_1_1_1_1">
    <p:bg>
      <p:bgPr>
        <a:solidFill>
          <a:schemeClr val="dk1"/>
        </a:solidFill>
        <a:effectLst/>
      </p:bgPr>
    </p:bg>
    <p:spTree>
      <p:nvGrpSpPr>
        <p:cNvPr id="1" name="Shape 788"/>
        <p:cNvGrpSpPr/>
        <p:nvPr/>
      </p:nvGrpSpPr>
      <p:grpSpPr>
        <a:xfrm>
          <a:off x="0" y="0"/>
          <a:ext cx="0" cy="0"/>
          <a:chOff x="0" y="0"/>
          <a:chExt cx="0" cy="0"/>
        </a:xfrm>
      </p:grpSpPr>
      <p:sp>
        <p:nvSpPr>
          <p:cNvPr id="789" name="Google Shape;789;p85"/>
          <p:cNvSpPr/>
          <p:nvPr/>
        </p:nvSpPr>
        <p:spPr>
          <a:xfrm>
            <a:off x="685800" y="655325"/>
            <a:ext cx="7781700" cy="3834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5"/>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91" name="Google Shape;791;p85"/>
          <p:cNvSpPr txBox="1">
            <a:spLocks noGrp="1"/>
          </p:cNvSpPr>
          <p:nvPr>
            <p:ph type="subTitle" idx="1"/>
          </p:nvPr>
        </p:nvSpPr>
        <p:spPr>
          <a:xfrm>
            <a:off x="67665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1200"/>
              <a:buNone/>
              <a:defRPr sz="1200" i="1">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92" name="Google Shape;792;p85"/>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3" name="Google Shape;793;p8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794" name="Google Shape;794;p8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795" name="Google Shape;795;p85"/>
          <p:cNvPicPr preferRelativeResize="0"/>
          <p:nvPr/>
        </p:nvPicPr>
        <p:blipFill rotWithShape="1">
          <a:blip r:embed="rId3">
            <a:alphaModFix/>
          </a:blip>
          <a:srcRect t="9" b="9"/>
          <a:stretch/>
        </p:blipFill>
        <p:spPr>
          <a:xfrm>
            <a:off x="1325974" y="865801"/>
            <a:ext cx="1298251" cy="106357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1">
  <p:cSld name="CUSTOM_1_1_1_1_3">
    <p:bg>
      <p:bgPr>
        <a:solidFill>
          <a:schemeClr val="dk1"/>
        </a:solidFill>
        <a:effectLst/>
      </p:bgPr>
    </p:bg>
    <p:spTree>
      <p:nvGrpSpPr>
        <p:cNvPr id="1" name="Shape 796"/>
        <p:cNvGrpSpPr/>
        <p:nvPr/>
      </p:nvGrpSpPr>
      <p:grpSpPr>
        <a:xfrm>
          <a:off x="0" y="0"/>
          <a:ext cx="0" cy="0"/>
          <a:chOff x="0" y="0"/>
          <a:chExt cx="0" cy="0"/>
        </a:xfrm>
      </p:grpSpPr>
      <p:sp>
        <p:nvSpPr>
          <p:cNvPr id="797" name="Google Shape;797;p86"/>
          <p:cNvSpPr/>
          <p:nvPr/>
        </p:nvSpPr>
        <p:spPr>
          <a:xfrm>
            <a:off x="685800" y="655325"/>
            <a:ext cx="7781700" cy="3834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6"/>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99" name="Google Shape;799;p86"/>
          <p:cNvSpPr txBox="1">
            <a:spLocks noGrp="1"/>
          </p:cNvSpPr>
          <p:nvPr>
            <p:ph type="subTitle" idx="1"/>
          </p:nvPr>
        </p:nvSpPr>
        <p:spPr>
          <a:xfrm>
            <a:off x="676650" y="3210625"/>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1200"/>
              <a:buNone/>
              <a:defRPr sz="1200" i="1">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00" name="Google Shape;800;p86"/>
          <p:cNvSpPr/>
          <p:nvPr/>
        </p:nvSpPr>
        <p:spPr>
          <a:xfrm>
            <a:off x="4247250" y="2571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1" name="Google Shape;801;p86"/>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02" name="Google Shape;802;p8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803" name="Google Shape;803;p86"/>
          <p:cNvPicPr preferRelativeResize="0"/>
          <p:nvPr/>
        </p:nvPicPr>
        <p:blipFill rotWithShape="1">
          <a:blip r:embed="rId3">
            <a:alphaModFix/>
          </a:blip>
          <a:srcRect t="9" b="9"/>
          <a:stretch/>
        </p:blipFill>
        <p:spPr>
          <a:xfrm>
            <a:off x="1325974" y="865801"/>
            <a:ext cx="1298251" cy="106357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CUSTOM_1_1_1_1_2">
    <p:bg>
      <p:bgPr>
        <a:solidFill>
          <a:schemeClr val="dk1"/>
        </a:solidFill>
        <a:effectLst/>
      </p:bgPr>
    </p:bg>
    <p:spTree>
      <p:nvGrpSpPr>
        <p:cNvPr id="1" name="Shape 804"/>
        <p:cNvGrpSpPr/>
        <p:nvPr/>
      </p:nvGrpSpPr>
      <p:grpSpPr>
        <a:xfrm>
          <a:off x="0" y="0"/>
          <a:ext cx="0" cy="0"/>
          <a:chOff x="0" y="0"/>
          <a:chExt cx="0" cy="0"/>
        </a:xfrm>
      </p:grpSpPr>
      <p:sp>
        <p:nvSpPr>
          <p:cNvPr id="805" name="Google Shape;805;p87"/>
          <p:cNvSpPr/>
          <p:nvPr/>
        </p:nvSpPr>
        <p:spPr>
          <a:xfrm>
            <a:off x="676500" y="655325"/>
            <a:ext cx="7799700" cy="38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7"/>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07" name="Google Shape;807;p87"/>
          <p:cNvSpPr txBox="1">
            <a:spLocks noGrp="1"/>
          </p:cNvSpPr>
          <p:nvPr>
            <p:ph type="subTitle" idx="1"/>
          </p:nvPr>
        </p:nvSpPr>
        <p:spPr>
          <a:xfrm>
            <a:off x="67660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2400"/>
              <a:buNone/>
              <a:defRPr sz="2400" i="1">
                <a:solidFill>
                  <a:schemeClr val="lt1"/>
                </a:solidFill>
              </a:defRPr>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808" name="Google Shape;808;p87"/>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9" name="Google Shape;809;p8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10" name="Google Shape;810;p87"/>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oint 1">
  <p:cSld name="CUSTOM_1_1_1_1_2_2">
    <p:bg>
      <p:bgPr>
        <a:solidFill>
          <a:schemeClr val="dk1"/>
        </a:solidFill>
        <a:effectLst/>
      </p:bgPr>
    </p:bg>
    <p:spTree>
      <p:nvGrpSpPr>
        <p:cNvPr id="1" name="Shape 811"/>
        <p:cNvGrpSpPr/>
        <p:nvPr/>
      </p:nvGrpSpPr>
      <p:grpSpPr>
        <a:xfrm>
          <a:off x="0" y="0"/>
          <a:ext cx="0" cy="0"/>
          <a:chOff x="0" y="0"/>
          <a:chExt cx="0" cy="0"/>
        </a:xfrm>
      </p:grpSpPr>
      <p:sp>
        <p:nvSpPr>
          <p:cNvPr id="812" name="Google Shape;812;p88"/>
          <p:cNvSpPr/>
          <p:nvPr/>
        </p:nvSpPr>
        <p:spPr>
          <a:xfrm>
            <a:off x="676500" y="655325"/>
            <a:ext cx="7799700" cy="38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8"/>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14" name="Google Shape;814;p88"/>
          <p:cNvSpPr txBox="1">
            <a:spLocks noGrp="1"/>
          </p:cNvSpPr>
          <p:nvPr>
            <p:ph type="subTitle" idx="1"/>
          </p:nvPr>
        </p:nvSpPr>
        <p:spPr>
          <a:xfrm>
            <a:off x="67660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2400"/>
              <a:buNone/>
              <a:defRPr sz="2400" i="1">
                <a:solidFill>
                  <a:schemeClr val="lt1"/>
                </a:solidFill>
              </a:defRPr>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815" name="Google Shape;815;p88"/>
          <p:cNvSpPr/>
          <p:nvPr/>
        </p:nvSpPr>
        <p:spPr>
          <a:xfrm>
            <a:off x="4247250" y="2571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6" name="Google Shape;816;p88"/>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17" name="Google Shape;817;p8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 Light">
  <p:cSld name="CUSTOM_1_1_1_1_2_1">
    <p:bg>
      <p:bgPr>
        <a:solidFill>
          <a:schemeClr val="accent6"/>
        </a:solidFill>
        <a:effectLst/>
      </p:bgPr>
    </p:bg>
    <p:spTree>
      <p:nvGrpSpPr>
        <p:cNvPr id="1" name="Shape 818"/>
        <p:cNvGrpSpPr/>
        <p:nvPr/>
      </p:nvGrpSpPr>
      <p:grpSpPr>
        <a:xfrm>
          <a:off x="0" y="0"/>
          <a:ext cx="0" cy="0"/>
          <a:chOff x="0" y="0"/>
          <a:chExt cx="0" cy="0"/>
        </a:xfrm>
      </p:grpSpPr>
      <p:sp>
        <p:nvSpPr>
          <p:cNvPr id="819" name="Google Shape;819;p89"/>
          <p:cNvSpPr/>
          <p:nvPr/>
        </p:nvSpPr>
        <p:spPr>
          <a:xfrm>
            <a:off x="676800" y="650250"/>
            <a:ext cx="7790400" cy="38385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9"/>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821" name="Google Shape;821;p89"/>
          <p:cNvSpPr txBox="1">
            <a:spLocks noGrp="1"/>
          </p:cNvSpPr>
          <p:nvPr>
            <p:ph type="subTitle" idx="1"/>
          </p:nvPr>
        </p:nvSpPr>
        <p:spPr>
          <a:xfrm>
            <a:off x="67665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SzPts val="2400"/>
              <a:buNone/>
              <a:defRPr sz="2400" i="1"/>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822" name="Google Shape;822;p89"/>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824" name="Google Shape;824;p89"/>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CUSTOM_1_1_1_1_1">
    <p:bg>
      <p:bgPr>
        <a:solidFill>
          <a:schemeClr val="dk1"/>
        </a:solidFill>
        <a:effectLst/>
      </p:bgPr>
    </p:bg>
    <p:spTree>
      <p:nvGrpSpPr>
        <p:cNvPr id="1" name="Shape 825"/>
        <p:cNvGrpSpPr/>
        <p:nvPr/>
      </p:nvGrpSpPr>
      <p:grpSpPr>
        <a:xfrm>
          <a:off x="0" y="0"/>
          <a:ext cx="0" cy="0"/>
          <a:chOff x="0" y="0"/>
          <a:chExt cx="0" cy="0"/>
        </a:xfrm>
      </p:grpSpPr>
      <p:sp>
        <p:nvSpPr>
          <p:cNvPr id="826" name="Google Shape;826;p90"/>
          <p:cNvSpPr txBox="1">
            <a:spLocks noGrp="1"/>
          </p:cNvSpPr>
          <p:nvPr>
            <p:ph type="subTitle" idx="1"/>
          </p:nvPr>
        </p:nvSpPr>
        <p:spPr>
          <a:xfrm>
            <a:off x="676650" y="3210750"/>
            <a:ext cx="77904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27" name="Google Shape;827;p90"/>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8" name="Google Shape;828;p9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29" name="Google Shape;829;p90"/>
          <p:cNvSpPr txBox="1">
            <a:spLocks noGrp="1"/>
          </p:cNvSpPr>
          <p:nvPr>
            <p:ph type="title" hasCustomPrompt="1"/>
          </p:nvPr>
        </p:nvSpPr>
        <p:spPr>
          <a:xfrm>
            <a:off x="676650" y="1287925"/>
            <a:ext cx="7790400" cy="1922700"/>
          </a:xfrm>
          <a:prstGeom prst="rect">
            <a:avLst/>
          </a:prstGeom>
          <a:solidFill>
            <a:schemeClr val="accent2"/>
          </a:solidFill>
        </p:spPr>
        <p:txBody>
          <a:bodyPr spcFirstLastPara="1" wrap="square" lIns="0" tIns="649200" rIns="0" bIns="0" anchor="ctr" anchorCtr="0">
            <a:noAutofit/>
          </a:bodyPr>
          <a:lstStyle>
            <a:lvl1pPr lvl="0" algn="ctr" rtl="0">
              <a:spcBef>
                <a:spcPts val="0"/>
              </a:spcBef>
              <a:spcAft>
                <a:spcPts val="0"/>
              </a:spcAft>
              <a:buClr>
                <a:schemeClr val="lt1"/>
              </a:buClr>
              <a:buSzPts val="7200"/>
              <a:buNone/>
              <a:defRPr sz="72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0" name="Google Shape;830;p90"/>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31" name="Google Shape;831;p9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2X">
  <p:cSld name="CUSTOM_1_1_1_1_1_1">
    <p:bg>
      <p:bgPr>
        <a:solidFill>
          <a:schemeClr val="dk1"/>
        </a:solidFill>
        <a:effectLst/>
      </p:bgPr>
    </p:bg>
    <p:spTree>
      <p:nvGrpSpPr>
        <p:cNvPr id="1" name="Shape 832"/>
        <p:cNvGrpSpPr/>
        <p:nvPr/>
      </p:nvGrpSpPr>
      <p:grpSpPr>
        <a:xfrm>
          <a:off x="0" y="0"/>
          <a:ext cx="0" cy="0"/>
          <a:chOff x="0" y="0"/>
          <a:chExt cx="0" cy="0"/>
        </a:xfrm>
      </p:grpSpPr>
      <p:sp>
        <p:nvSpPr>
          <p:cNvPr id="833" name="Google Shape;833;p91"/>
          <p:cNvSpPr txBox="1">
            <a:spLocks noGrp="1"/>
          </p:cNvSpPr>
          <p:nvPr>
            <p:ph type="subTitle" idx="1"/>
          </p:nvPr>
        </p:nvSpPr>
        <p:spPr>
          <a:xfrm>
            <a:off x="676750" y="3210750"/>
            <a:ext cx="32460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34" name="Google Shape;834;p91"/>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5" name="Google Shape;835;p9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36" name="Google Shape;836;p91"/>
          <p:cNvSpPr txBox="1">
            <a:spLocks noGrp="1"/>
          </p:cNvSpPr>
          <p:nvPr>
            <p:ph type="title" hasCustomPrompt="1"/>
          </p:nvPr>
        </p:nvSpPr>
        <p:spPr>
          <a:xfrm>
            <a:off x="676750" y="1932750"/>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7" name="Google Shape;837;p91"/>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38" name="Google Shape;838;p91"/>
          <p:cNvSpPr txBox="1">
            <a:spLocks noGrp="1"/>
          </p:cNvSpPr>
          <p:nvPr>
            <p:ph type="subTitle" idx="3"/>
          </p:nvPr>
        </p:nvSpPr>
        <p:spPr>
          <a:xfrm>
            <a:off x="5221000" y="3210750"/>
            <a:ext cx="32460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39" name="Google Shape;839;p91"/>
          <p:cNvSpPr txBox="1">
            <a:spLocks noGrp="1"/>
          </p:cNvSpPr>
          <p:nvPr>
            <p:ph type="title" idx="4" hasCustomPrompt="1"/>
          </p:nvPr>
        </p:nvSpPr>
        <p:spPr>
          <a:xfrm>
            <a:off x="5221000" y="1932750"/>
            <a:ext cx="3246000" cy="1278000"/>
          </a:xfrm>
          <a:prstGeom prst="rect">
            <a:avLst/>
          </a:prstGeom>
          <a:solidFill>
            <a:schemeClr val="accent2"/>
          </a:solid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40" name="Google Shape;840;p91"/>
          <p:cNvSpPr txBox="1">
            <a:spLocks noGrp="1"/>
          </p:cNvSpPr>
          <p:nvPr>
            <p:ph type="subTitle" idx="5"/>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41" name="Google Shape;841;p9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3X">
  <p:cSld name="CUSTOM_1_1_1_1_1_1_1">
    <p:bg>
      <p:bgPr>
        <a:solidFill>
          <a:schemeClr val="dk1"/>
        </a:solidFill>
        <a:effectLst/>
      </p:bgPr>
    </p:bg>
    <p:spTree>
      <p:nvGrpSpPr>
        <p:cNvPr id="1" name="Shape 842"/>
        <p:cNvGrpSpPr/>
        <p:nvPr/>
      </p:nvGrpSpPr>
      <p:grpSpPr>
        <a:xfrm>
          <a:off x="0" y="0"/>
          <a:ext cx="0" cy="0"/>
          <a:chOff x="0" y="0"/>
          <a:chExt cx="0" cy="0"/>
        </a:xfrm>
      </p:grpSpPr>
      <p:sp>
        <p:nvSpPr>
          <p:cNvPr id="843" name="Google Shape;843;p92"/>
          <p:cNvSpPr txBox="1">
            <a:spLocks noGrp="1"/>
          </p:cNvSpPr>
          <p:nvPr>
            <p:ph type="subTitle" idx="1"/>
          </p:nvPr>
        </p:nvSpPr>
        <p:spPr>
          <a:xfrm>
            <a:off x="676650" y="3210750"/>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844" name="Google Shape;844;p92"/>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5" name="Google Shape;845;p9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46" name="Google Shape;846;p92"/>
          <p:cNvSpPr txBox="1">
            <a:spLocks noGrp="1"/>
          </p:cNvSpPr>
          <p:nvPr>
            <p:ph type="title" hasCustomPrompt="1"/>
          </p:nvPr>
        </p:nvSpPr>
        <p:spPr>
          <a:xfrm>
            <a:off x="676650" y="1929412"/>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47" name="Google Shape;847;p92"/>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48" name="Google Shape;848;p92"/>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49" name="Google Shape;849;p92"/>
          <p:cNvSpPr txBox="1">
            <a:spLocks noGrp="1"/>
          </p:cNvSpPr>
          <p:nvPr>
            <p:ph type="subTitle" idx="4"/>
          </p:nvPr>
        </p:nvSpPr>
        <p:spPr>
          <a:xfrm>
            <a:off x="3598175" y="3210750"/>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850" name="Google Shape;850;p92"/>
          <p:cNvSpPr txBox="1">
            <a:spLocks noGrp="1"/>
          </p:cNvSpPr>
          <p:nvPr>
            <p:ph type="title" idx="5" hasCustomPrompt="1"/>
          </p:nvPr>
        </p:nvSpPr>
        <p:spPr>
          <a:xfrm>
            <a:off x="3598175" y="1929412"/>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51" name="Google Shape;851;p92"/>
          <p:cNvSpPr txBox="1">
            <a:spLocks noGrp="1"/>
          </p:cNvSpPr>
          <p:nvPr>
            <p:ph type="subTitle" idx="6"/>
          </p:nvPr>
        </p:nvSpPr>
        <p:spPr>
          <a:xfrm>
            <a:off x="6519750" y="3210713"/>
            <a:ext cx="19476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200"/>
              <a:buNone/>
              <a:defRPr sz="1200">
                <a:solidFill>
                  <a:schemeClr val="dk2"/>
                </a:solidFill>
              </a:defRPr>
            </a:lvl1pPr>
            <a:lvl2pPr lvl="1" algn="ctr" rtl="0">
              <a:spcBef>
                <a:spcPts val="1600"/>
              </a:spcBef>
              <a:spcAft>
                <a:spcPts val="0"/>
              </a:spcAft>
              <a:buClr>
                <a:schemeClr val="dk2"/>
              </a:buClr>
              <a:buSzPts val="1400"/>
              <a:buNone/>
              <a:defRPr>
                <a:solidFill>
                  <a:schemeClr val="dk2"/>
                </a:solidFill>
              </a:defRPr>
            </a:lvl2pPr>
            <a:lvl3pPr lvl="2" algn="ctr" rtl="0">
              <a:spcBef>
                <a:spcPts val="1600"/>
              </a:spcBef>
              <a:spcAft>
                <a:spcPts val="0"/>
              </a:spcAft>
              <a:buClr>
                <a:schemeClr val="dk2"/>
              </a:buClr>
              <a:buSzPts val="1400"/>
              <a:buNone/>
              <a:defRPr>
                <a:solidFill>
                  <a:schemeClr val="dk2"/>
                </a:solidFill>
              </a:defRPr>
            </a:lvl3pPr>
            <a:lvl4pPr lvl="3" algn="ctr" rtl="0">
              <a:spcBef>
                <a:spcPts val="1600"/>
              </a:spcBef>
              <a:spcAft>
                <a:spcPts val="0"/>
              </a:spcAft>
              <a:buClr>
                <a:schemeClr val="dk2"/>
              </a:buClr>
              <a:buSzPts val="1400"/>
              <a:buNone/>
              <a:defRPr>
                <a:solidFill>
                  <a:schemeClr val="dk2"/>
                </a:solidFill>
              </a:defRPr>
            </a:lvl4pPr>
            <a:lvl5pPr lvl="4" algn="ctr" rtl="0">
              <a:spcBef>
                <a:spcPts val="1600"/>
              </a:spcBef>
              <a:spcAft>
                <a:spcPts val="0"/>
              </a:spcAft>
              <a:buClr>
                <a:schemeClr val="dk2"/>
              </a:buClr>
              <a:buSzPts val="1400"/>
              <a:buNone/>
              <a:defRPr>
                <a:solidFill>
                  <a:schemeClr val="dk2"/>
                </a:solidFill>
              </a:defRPr>
            </a:lvl5pPr>
            <a:lvl6pPr lvl="5" algn="ctr" rtl="0">
              <a:spcBef>
                <a:spcPts val="1600"/>
              </a:spcBef>
              <a:spcAft>
                <a:spcPts val="0"/>
              </a:spcAft>
              <a:buClr>
                <a:schemeClr val="dk2"/>
              </a:buClr>
              <a:buSzPts val="1400"/>
              <a:buNone/>
              <a:defRPr>
                <a:solidFill>
                  <a:schemeClr val="dk2"/>
                </a:solidFill>
              </a:defRPr>
            </a:lvl6pPr>
            <a:lvl7pPr lvl="6" algn="ctr" rtl="0">
              <a:spcBef>
                <a:spcPts val="1600"/>
              </a:spcBef>
              <a:spcAft>
                <a:spcPts val="0"/>
              </a:spcAft>
              <a:buClr>
                <a:schemeClr val="dk2"/>
              </a:buClr>
              <a:buSzPts val="1400"/>
              <a:buNone/>
              <a:defRPr>
                <a:solidFill>
                  <a:schemeClr val="dk2"/>
                </a:solidFill>
              </a:defRPr>
            </a:lvl7pPr>
            <a:lvl8pPr lvl="7" algn="ctr" rtl="0">
              <a:spcBef>
                <a:spcPts val="1600"/>
              </a:spcBef>
              <a:spcAft>
                <a:spcPts val="0"/>
              </a:spcAft>
              <a:buClr>
                <a:schemeClr val="dk2"/>
              </a:buClr>
              <a:buSzPts val="1400"/>
              <a:buNone/>
              <a:defRPr>
                <a:solidFill>
                  <a:schemeClr val="dk2"/>
                </a:solidFill>
              </a:defRPr>
            </a:lvl8pPr>
            <a:lvl9pPr lvl="8" algn="ctr" rtl="0">
              <a:spcBef>
                <a:spcPts val="1600"/>
              </a:spcBef>
              <a:spcAft>
                <a:spcPts val="1600"/>
              </a:spcAft>
              <a:buClr>
                <a:schemeClr val="dk2"/>
              </a:buClr>
              <a:buSzPts val="1400"/>
              <a:buNone/>
              <a:defRPr>
                <a:solidFill>
                  <a:schemeClr val="dk2"/>
                </a:solidFill>
              </a:defRPr>
            </a:lvl9pPr>
          </a:lstStyle>
          <a:p>
            <a:endParaRPr/>
          </a:p>
        </p:txBody>
      </p:sp>
      <p:sp>
        <p:nvSpPr>
          <p:cNvPr id="852" name="Google Shape;852;p92"/>
          <p:cNvSpPr txBox="1">
            <a:spLocks noGrp="1"/>
          </p:cNvSpPr>
          <p:nvPr>
            <p:ph type="title" idx="7" hasCustomPrompt="1"/>
          </p:nvPr>
        </p:nvSpPr>
        <p:spPr>
          <a:xfrm>
            <a:off x="6519750" y="1929374"/>
            <a:ext cx="1947600" cy="1281300"/>
          </a:xfrm>
          <a:prstGeom prst="rect">
            <a:avLst/>
          </a:prstGeom>
          <a:solidFill>
            <a:schemeClr val="accent2"/>
          </a:solid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53" name="Google Shape;853;p9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_1_1_1">
    <p:bg>
      <p:bgPr>
        <a:solidFill>
          <a:schemeClr val="dk1"/>
        </a:solidFill>
        <a:effectLst/>
      </p:bgPr>
    </p:bg>
    <p:spTree>
      <p:nvGrpSpPr>
        <p:cNvPr id="1" name="Shape 102"/>
        <p:cNvGrpSpPr/>
        <p:nvPr/>
      </p:nvGrpSpPr>
      <p:grpSpPr>
        <a:xfrm>
          <a:off x="0" y="0"/>
          <a:ext cx="0" cy="0"/>
          <a:chOff x="0" y="0"/>
          <a:chExt cx="0" cy="0"/>
        </a:xfrm>
      </p:grpSpPr>
      <p:sp>
        <p:nvSpPr>
          <p:cNvPr id="103" name="Google Shape;103;p10"/>
          <p:cNvSpPr/>
          <p:nvPr/>
        </p:nvSpPr>
        <p:spPr>
          <a:xfrm>
            <a:off x="685800" y="655325"/>
            <a:ext cx="7781700" cy="3834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txBox="1">
            <a:spLocks noGrp="1"/>
          </p:cNvSpPr>
          <p:nvPr>
            <p:ph type="title"/>
          </p:nvPr>
        </p:nvSpPr>
        <p:spPr>
          <a:xfrm>
            <a:off x="676650" y="649225"/>
            <a:ext cx="7790400" cy="2561700"/>
          </a:xfrm>
          <a:prstGeom prst="rect">
            <a:avLst/>
          </a:prstGeom>
          <a:no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05" name="Google Shape;105;p10"/>
          <p:cNvSpPr txBox="1">
            <a:spLocks noGrp="1"/>
          </p:cNvSpPr>
          <p:nvPr>
            <p:ph type="subTitle" idx="1"/>
          </p:nvPr>
        </p:nvSpPr>
        <p:spPr>
          <a:xfrm>
            <a:off x="676650" y="3210750"/>
            <a:ext cx="7790400" cy="1278000"/>
          </a:xfrm>
          <a:prstGeom prst="rect">
            <a:avLst/>
          </a:prstGeom>
          <a:noFill/>
        </p:spPr>
        <p:txBody>
          <a:bodyPr spcFirstLastPara="1" wrap="square" lIns="320025" tIns="228600" rIns="320025" bIns="91425" anchor="t" anchorCtr="0">
            <a:noAutofit/>
          </a:bodyPr>
          <a:lstStyle>
            <a:lvl1pPr lvl="0" algn="ctr" rtl="0">
              <a:spcBef>
                <a:spcPts val="0"/>
              </a:spcBef>
              <a:spcAft>
                <a:spcPts val="0"/>
              </a:spcAft>
              <a:buClr>
                <a:schemeClr val="lt1"/>
              </a:buClr>
              <a:buSzPts val="1200"/>
              <a:buNone/>
              <a:defRPr sz="1200" i="1">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06" name="Google Shape;106;p10"/>
          <p:cNvSpPr/>
          <p:nvPr/>
        </p:nvSpPr>
        <p:spPr>
          <a:xfrm>
            <a:off x="4247250" y="321075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Google Shape;107;p1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08" name="Google Shape;108;p1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09" name="Google Shape;109;p10"/>
          <p:cNvPicPr preferRelativeResize="0"/>
          <p:nvPr/>
        </p:nvPicPr>
        <p:blipFill rotWithShape="1">
          <a:blip r:embed="rId3">
            <a:alphaModFix/>
          </a:blip>
          <a:srcRect t="9" b="9"/>
          <a:stretch/>
        </p:blipFill>
        <p:spPr>
          <a:xfrm>
            <a:off x="1325974" y="865801"/>
            <a:ext cx="1298251" cy="106357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4X">
  <p:cSld name="CUSTOM_1_1_1_1_1_1_1_2">
    <p:bg>
      <p:bgPr>
        <a:solidFill>
          <a:schemeClr val="dk1"/>
        </a:solidFill>
        <a:effectLst/>
      </p:bgPr>
    </p:bg>
    <p:spTree>
      <p:nvGrpSpPr>
        <p:cNvPr id="1" name="Shape 854"/>
        <p:cNvGrpSpPr/>
        <p:nvPr/>
      </p:nvGrpSpPr>
      <p:grpSpPr>
        <a:xfrm>
          <a:off x="0" y="0"/>
          <a:ext cx="0" cy="0"/>
          <a:chOff x="0" y="0"/>
          <a:chExt cx="0" cy="0"/>
        </a:xfrm>
      </p:grpSpPr>
      <p:sp>
        <p:nvSpPr>
          <p:cNvPr id="855" name="Google Shape;855;p93"/>
          <p:cNvSpPr txBox="1">
            <a:spLocks noGrp="1"/>
          </p:cNvSpPr>
          <p:nvPr>
            <p:ph type="subTitle" idx="1"/>
          </p:nvPr>
        </p:nvSpPr>
        <p:spPr>
          <a:xfrm>
            <a:off x="676650" y="3210750"/>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856" name="Google Shape;856;p93"/>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7" name="Google Shape;857;p9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58" name="Google Shape;858;p93"/>
          <p:cNvSpPr txBox="1">
            <a:spLocks noGrp="1"/>
          </p:cNvSpPr>
          <p:nvPr>
            <p:ph type="title" hasCustomPrompt="1"/>
          </p:nvPr>
        </p:nvSpPr>
        <p:spPr>
          <a:xfrm>
            <a:off x="676650" y="1929400"/>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59" name="Google Shape;859;p93"/>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60" name="Google Shape;860;p93"/>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61" name="Google Shape;861;p93"/>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862" name="Google Shape;862;p93"/>
          <p:cNvSpPr txBox="1">
            <a:spLocks noGrp="1"/>
          </p:cNvSpPr>
          <p:nvPr>
            <p:ph type="subTitle" idx="4"/>
          </p:nvPr>
        </p:nvSpPr>
        <p:spPr>
          <a:xfrm>
            <a:off x="27340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863" name="Google Shape;863;p93"/>
          <p:cNvSpPr txBox="1">
            <a:spLocks noGrp="1"/>
          </p:cNvSpPr>
          <p:nvPr>
            <p:ph type="title" idx="5" hasCustomPrompt="1"/>
          </p:nvPr>
        </p:nvSpPr>
        <p:spPr>
          <a:xfrm>
            <a:off x="2734052"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4" name="Google Shape;864;p93"/>
          <p:cNvSpPr txBox="1">
            <a:spLocks noGrp="1"/>
          </p:cNvSpPr>
          <p:nvPr>
            <p:ph type="subTitle" idx="6"/>
          </p:nvPr>
        </p:nvSpPr>
        <p:spPr>
          <a:xfrm>
            <a:off x="47914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865" name="Google Shape;865;p93"/>
          <p:cNvSpPr txBox="1">
            <a:spLocks noGrp="1"/>
          </p:cNvSpPr>
          <p:nvPr>
            <p:ph type="title" idx="7" hasCustomPrompt="1"/>
          </p:nvPr>
        </p:nvSpPr>
        <p:spPr>
          <a:xfrm>
            <a:off x="4791450" y="1928713"/>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6" name="Google Shape;866;p93"/>
          <p:cNvSpPr txBox="1">
            <a:spLocks noGrp="1"/>
          </p:cNvSpPr>
          <p:nvPr>
            <p:ph type="subTitle" idx="8"/>
          </p:nvPr>
        </p:nvSpPr>
        <p:spPr>
          <a:xfrm>
            <a:off x="6848850" y="3210721"/>
            <a:ext cx="1618500" cy="638700"/>
          </a:xfrm>
          <a:prstGeom prst="rect">
            <a:avLst/>
          </a:prstGeom>
          <a:solidFill>
            <a:schemeClr val="accent2"/>
          </a:solidFill>
        </p:spPr>
        <p:txBody>
          <a:bodyPr spcFirstLastPara="1" wrap="square" lIns="320025" tIns="0" rIns="320025" bIns="0" anchor="ctr" anchorCtr="0">
            <a:noAutofit/>
          </a:bodyPr>
          <a:lstStyle>
            <a:lvl1pPr lvl="0" algn="ctr" rtl="0">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867" name="Google Shape;867;p93"/>
          <p:cNvSpPr txBox="1">
            <a:spLocks noGrp="1"/>
          </p:cNvSpPr>
          <p:nvPr>
            <p:ph type="title" idx="9" hasCustomPrompt="1"/>
          </p:nvPr>
        </p:nvSpPr>
        <p:spPr>
          <a:xfrm>
            <a:off x="6848850"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w/ 3 Cards">
  <p:cSld name="CUSTOM_1_1_1_1_1_1_1_1">
    <p:bg>
      <p:bgPr>
        <a:solidFill>
          <a:schemeClr val="dk1"/>
        </a:solidFill>
        <a:effectLst/>
      </p:bgPr>
    </p:bg>
    <p:spTree>
      <p:nvGrpSpPr>
        <p:cNvPr id="1" name="Shape 868"/>
        <p:cNvGrpSpPr/>
        <p:nvPr/>
      </p:nvGrpSpPr>
      <p:grpSpPr>
        <a:xfrm>
          <a:off x="0" y="0"/>
          <a:ext cx="0" cy="0"/>
          <a:chOff x="0" y="0"/>
          <a:chExt cx="0" cy="0"/>
        </a:xfrm>
      </p:grpSpPr>
      <p:pic>
        <p:nvPicPr>
          <p:cNvPr id="869" name="Google Shape;869;p94"/>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70" name="Google Shape;870;p94"/>
          <p:cNvSpPr txBox="1">
            <a:spLocks noGrp="1"/>
          </p:cNvSpPr>
          <p:nvPr>
            <p:ph type="body" idx="1"/>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871" name="Google Shape;871;p94"/>
          <p:cNvSpPr txBox="1">
            <a:spLocks noGrp="1"/>
          </p:cNvSpPr>
          <p:nvPr>
            <p:ph type="subTitle" idx="2"/>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872" name="Google Shape;872;p94"/>
          <p:cNvSpPr txBox="1">
            <a:spLocks noGrp="1"/>
          </p:cNvSpPr>
          <p:nvPr>
            <p:ph type="body" idx="3"/>
          </p:nvPr>
        </p:nvSpPr>
        <p:spPr>
          <a:xfrm>
            <a:off x="3438175" y="3209325"/>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873" name="Google Shape;873;p94"/>
          <p:cNvSpPr txBox="1">
            <a:spLocks noGrp="1"/>
          </p:cNvSpPr>
          <p:nvPr>
            <p:ph type="subTitle" idx="4"/>
          </p:nvPr>
        </p:nvSpPr>
        <p:spPr>
          <a:xfrm>
            <a:off x="3438075" y="1934002"/>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874" name="Google Shape;874;p94"/>
          <p:cNvSpPr txBox="1">
            <a:spLocks noGrp="1"/>
          </p:cNvSpPr>
          <p:nvPr>
            <p:ph type="body" idx="5"/>
          </p:nvPr>
        </p:nvSpPr>
        <p:spPr>
          <a:xfrm>
            <a:off x="6199788"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875" name="Google Shape;875;p94"/>
          <p:cNvSpPr txBox="1">
            <a:spLocks noGrp="1"/>
          </p:cNvSpPr>
          <p:nvPr>
            <p:ph type="subTitle" idx="6"/>
          </p:nvPr>
        </p:nvSpPr>
        <p:spPr>
          <a:xfrm>
            <a:off x="6199700"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876" name="Google Shape;876;p94"/>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877" name="Google Shape;877;p94"/>
          <p:cNvSpPr/>
          <p:nvPr/>
        </p:nvSpPr>
        <p:spPr>
          <a:xfrm>
            <a:off x="424725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4"/>
          <p:cNvSpPr txBox="1">
            <a:spLocks noGrp="1"/>
          </p:cNvSpPr>
          <p:nvPr>
            <p:ph type="title"/>
          </p:nvPr>
        </p:nvSpPr>
        <p:spPr>
          <a:xfrm>
            <a:off x="676650" y="649225"/>
            <a:ext cx="7790400" cy="638700"/>
          </a:xfrm>
          <a:prstGeom prst="rect">
            <a:avLst/>
          </a:prstGeom>
        </p:spPr>
        <p:txBody>
          <a:bodyPr spcFirstLastPara="1" wrap="square" lIns="320025" tIns="91425" rIns="320025" bIns="914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79" name="Google Shape;879;p94"/>
          <p:cNvSpPr txBox="1">
            <a:spLocks noGrp="1"/>
          </p:cNvSpPr>
          <p:nvPr>
            <p:ph type="subTitle" idx="7"/>
          </p:nvPr>
        </p:nvSpPr>
        <p:spPr>
          <a:xfrm>
            <a:off x="676650" y="1289300"/>
            <a:ext cx="7790400" cy="638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w/ 1 Cards + 3 Features">
  <p:cSld name="CUSTOM_1_1_1_1_1_1_1_1_2">
    <p:bg>
      <p:bgPr>
        <a:solidFill>
          <a:schemeClr val="lt2"/>
        </a:solidFill>
        <a:effectLst/>
      </p:bgPr>
    </p:bg>
    <p:spTree>
      <p:nvGrpSpPr>
        <p:cNvPr id="1" name="Shape 880"/>
        <p:cNvGrpSpPr/>
        <p:nvPr/>
      </p:nvGrpSpPr>
      <p:grpSpPr>
        <a:xfrm>
          <a:off x="0" y="0"/>
          <a:ext cx="0" cy="0"/>
          <a:chOff x="0" y="0"/>
          <a:chExt cx="0" cy="0"/>
        </a:xfrm>
      </p:grpSpPr>
      <p:sp>
        <p:nvSpPr>
          <p:cNvPr id="881" name="Google Shape;881;p95"/>
          <p:cNvSpPr/>
          <p:nvPr/>
        </p:nvSpPr>
        <p:spPr>
          <a:xfrm>
            <a:off x="-10150" y="-20325"/>
            <a:ext cx="4582200" cy="5173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5"/>
          <p:cNvSpPr/>
          <p:nvPr/>
        </p:nvSpPr>
        <p:spPr>
          <a:xfrm>
            <a:off x="676650" y="15872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5"/>
          <p:cNvSpPr txBox="1">
            <a:spLocks noGrp="1"/>
          </p:cNvSpPr>
          <p:nvPr>
            <p:ph type="title"/>
          </p:nvPr>
        </p:nvSpPr>
        <p:spPr>
          <a:xfrm>
            <a:off x="676650" y="649225"/>
            <a:ext cx="3895200" cy="1280100"/>
          </a:xfrm>
          <a:prstGeom prst="rect">
            <a:avLst/>
          </a:prstGeom>
        </p:spPr>
        <p:txBody>
          <a:bodyPr spcFirstLastPara="1" wrap="square" lIns="0" tIns="0" rIns="320025" bIns="320025" anchor="b" anchorCtr="0">
            <a:noAutofit/>
          </a:bodyPr>
          <a:lstStyle>
            <a:lvl1pPr lvl="0"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84" name="Google Shape;884;p95"/>
          <p:cNvSpPr txBox="1">
            <a:spLocks noGrp="1"/>
          </p:cNvSpPr>
          <p:nvPr>
            <p:ph type="body" idx="1"/>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885" name="Google Shape;885;p95"/>
          <p:cNvSpPr txBox="1">
            <a:spLocks noGrp="1"/>
          </p:cNvSpPr>
          <p:nvPr>
            <p:ph type="subTitle" idx="2"/>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886" name="Google Shape;886;p95"/>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887" name="Google Shape;887;p95"/>
          <p:cNvSpPr txBox="1">
            <a:spLocks noGrp="1"/>
          </p:cNvSpPr>
          <p:nvPr>
            <p:ph type="body" idx="3"/>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888" name="Google Shape;888;p95"/>
          <p:cNvSpPr txBox="1">
            <a:spLocks noGrp="1"/>
          </p:cNvSpPr>
          <p:nvPr>
            <p:ph type="subTitle" idx="4"/>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889" name="Google Shape;889;p95"/>
          <p:cNvSpPr txBox="1">
            <a:spLocks noGrp="1"/>
          </p:cNvSpPr>
          <p:nvPr>
            <p:ph type="body" idx="5"/>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890" name="Google Shape;890;p95"/>
          <p:cNvSpPr txBox="1">
            <a:spLocks noGrp="1"/>
          </p:cNvSpPr>
          <p:nvPr>
            <p:ph type="subTitle" idx="6"/>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891" name="Google Shape;891;p95"/>
          <p:cNvSpPr txBox="1">
            <a:spLocks noGrp="1"/>
          </p:cNvSpPr>
          <p:nvPr>
            <p:ph type="body" idx="7"/>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892" name="Google Shape;892;p95"/>
          <p:cNvSpPr txBox="1">
            <a:spLocks noGrp="1"/>
          </p:cNvSpPr>
          <p:nvPr>
            <p:ph type="subTitle" idx="8"/>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pic>
        <p:nvPicPr>
          <p:cNvPr id="893" name="Google Shape;893;p95"/>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w/ 6 Cards">
  <p:cSld name="CUSTOM_1_1_1_1_1_1_1_1_1">
    <p:bg>
      <p:bgPr>
        <a:solidFill>
          <a:schemeClr val="dk1"/>
        </a:solidFill>
        <a:effectLst/>
      </p:bgPr>
    </p:bg>
    <p:spTree>
      <p:nvGrpSpPr>
        <p:cNvPr id="1" name="Shape 894"/>
        <p:cNvGrpSpPr/>
        <p:nvPr/>
      </p:nvGrpSpPr>
      <p:grpSpPr>
        <a:xfrm>
          <a:off x="0" y="0"/>
          <a:ext cx="0" cy="0"/>
          <a:chOff x="0" y="0"/>
          <a:chExt cx="0" cy="0"/>
        </a:xfrm>
      </p:grpSpPr>
      <p:pic>
        <p:nvPicPr>
          <p:cNvPr id="895" name="Google Shape;895;p96"/>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896" name="Google Shape;896;p96"/>
          <p:cNvSpPr txBox="1">
            <a:spLocks noGrp="1"/>
          </p:cNvSpPr>
          <p:nvPr>
            <p:ph type="title"/>
          </p:nvPr>
        </p:nvSpPr>
        <p:spPr>
          <a:xfrm>
            <a:off x="676650" y="11425"/>
            <a:ext cx="7790700" cy="9567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97" name="Google Shape;897;p96"/>
          <p:cNvSpPr txBox="1">
            <a:spLocks noGrp="1"/>
          </p:cNvSpPr>
          <p:nvPr>
            <p:ph type="body" idx="1"/>
          </p:nvPr>
        </p:nvSpPr>
        <p:spPr>
          <a:xfrm>
            <a:off x="676650"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898" name="Google Shape;898;p96"/>
          <p:cNvSpPr txBox="1">
            <a:spLocks noGrp="1"/>
          </p:cNvSpPr>
          <p:nvPr>
            <p:ph type="subTitle" idx="2"/>
          </p:nvPr>
        </p:nvSpPr>
        <p:spPr>
          <a:xfrm>
            <a:off x="676675"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899" name="Google Shape;899;p96"/>
          <p:cNvSpPr txBox="1">
            <a:spLocks noGrp="1"/>
          </p:cNvSpPr>
          <p:nvPr>
            <p:ph type="body" idx="3"/>
          </p:nvPr>
        </p:nvSpPr>
        <p:spPr>
          <a:xfrm>
            <a:off x="676650"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900" name="Google Shape;900;p96"/>
          <p:cNvSpPr txBox="1">
            <a:spLocks noGrp="1"/>
          </p:cNvSpPr>
          <p:nvPr>
            <p:ph type="subTitle" idx="4"/>
          </p:nvPr>
        </p:nvSpPr>
        <p:spPr>
          <a:xfrm>
            <a:off x="676675" y="2850100"/>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901" name="Google Shape;901;p96"/>
          <p:cNvSpPr txBox="1">
            <a:spLocks noGrp="1"/>
          </p:cNvSpPr>
          <p:nvPr>
            <p:ph type="body" idx="5"/>
          </p:nvPr>
        </p:nvSpPr>
        <p:spPr>
          <a:xfrm>
            <a:off x="3438138" y="157690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902" name="Google Shape;902;p96"/>
          <p:cNvSpPr txBox="1">
            <a:spLocks noGrp="1"/>
          </p:cNvSpPr>
          <p:nvPr>
            <p:ph type="subTitle" idx="6"/>
          </p:nvPr>
        </p:nvSpPr>
        <p:spPr>
          <a:xfrm>
            <a:off x="3438168" y="970349"/>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903" name="Google Shape;903;p96"/>
          <p:cNvSpPr txBox="1">
            <a:spLocks noGrp="1"/>
          </p:cNvSpPr>
          <p:nvPr>
            <p:ph type="body" idx="7"/>
          </p:nvPr>
        </p:nvSpPr>
        <p:spPr>
          <a:xfrm>
            <a:off x="3438132" y="3497219"/>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904" name="Google Shape;904;p96"/>
          <p:cNvSpPr txBox="1">
            <a:spLocks noGrp="1"/>
          </p:cNvSpPr>
          <p:nvPr>
            <p:ph type="subTitle" idx="8"/>
          </p:nvPr>
        </p:nvSpPr>
        <p:spPr>
          <a:xfrm>
            <a:off x="3438158" y="2852467"/>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905" name="Google Shape;905;p96"/>
          <p:cNvSpPr txBox="1">
            <a:spLocks noGrp="1"/>
          </p:cNvSpPr>
          <p:nvPr>
            <p:ph type="body" idx="9"/>
          </p:nvPr>
        </p:nvSpPr>
        <p:spPr>
          <a:xfrm>
            <a:off x="6199688"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906" name="Google Shape;906;p96"/>
          <p:cNvSpPr txBox="1">
            <a:spLocks noGrp="1"/>
          </p:cNvSpPr>
          <p:nvPr>
            <p:ph type="subTitle" idx="13"/>
          </p:nvPr>
        </p:nvSpPr>
        <p:spPr>
          <a:xfrm>
            <a:off x="6199724"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907" name="Google Shape;907;p96"/>
          <p:cNvSpPr txBox="1">
            <a:spLocks noGrp="1"/>
          </p:cNvSpPr>
          <p:nvPr>
            <p:ph type="body" idx="14"/>
          </p:nvPr>
        </p:nvSpPr>
        <p:spPr>
          <a:xfrm>
            <a:off x="6199676"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rgbClr val="FFBE00"/>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908" name="Google Shape;908;p96"/>
          <p:cNvSpPr txBox="1">
            <a:spLocks noGrp="1"/>
          </p:cNvSpPr>
          <p:nvPr>
            <p:ph type="subTitle" idx="15"/>
          </p:nvPr>
        </p:nvSpPr>
        <p:spPr>
          <a:xfrm>
            <a:off x="6199704" y="2850100"/>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909" name="Google Shape;909;p96"/>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chemeClr val="dk1"/>
        </a:solidFill>
        <a:effectLst/>
      </p:bgPr>
    </p:bg>
    <p:spTree>
      <p:nvGrpSpPr>
        <p:cNvPr id="1" name="Shape 910"/>
        <p:cNvGrpSpPr/>
        <p:nvPr/>
      </p:nvGrpSpPr>
      <p:grpSpPr>
        <a:xfrm>
          <a:off x="0" y="0"/>
          <a:ext cx="0" cy="0"/>
          <a:chOff x="0" y="0"/>
          <a:chExt cx="0" cy="0"/>
        </a:xfrm>
      </p:grpSpPr>
      <p:sp>
        <p:nvSpPr>
          <p:cNvPr id="911" name="Google Shape;911;p97"/>
          <p:cNvSpPr/>
          <p:nvPr/>
        </p:nvSpPr>
        <p:spPr>
          <a:xfrm>
            <a:off x="0" y="0"/>
            <a:ext cx="5221200" cy="5143500"/>
          </a:xfrm>
          <a:prstGeom prst="rect">
            <a:avLst/>
          </a:prstGeom>
          <a:solidFill>
            <a:srgbClr val="005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2" name="Google Shape;912;p97"/>
          <p:cNvPicPr preferRelativeResize="0"/>
          <p:nvPr/>
        </p:nvPicPr>
        <p:blipFill>
          <a:blip r:embed="rId2">
            <a:alphaModFix/>
          </a:blip>
          <a:stretch>
            <a:fillRect/>
          </a:stretch>
        </p:blipFill>
        <p:spPr>
          <a:xfrm>
            <a:off x="76200" y="650200"/>
            <a:ext cx="7077874" cy="4078764"/>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913" name="Google Shape;913;p97"/>
          <p:cNvSpPr/>
          <p:nvPr/>
        </p:nvSpPr>
        <p:spPr>
          <a:xfrm>
            <a:off x="6844300" y="1265600"/>
            <a:ext cx="649200" cy="47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7"/>
          <p:cNvSpPr txBox="1">
            <a:spLocks noGrp="1"/>
          </p:cNvSpPr>
          <p:nvPr>
            <p:ph type="title"/>
          </p:nvPr>
        </p:nvSpPr>
        <p:spPr>
          <a:xfrm>
            <a:off x="6519675" y="1313000"/>
            <a:ext cx="2624100" cy="616500"/>
          </a:xfrm>
          <a:prstGeom prst="rect">
            <a:avLst/>
          </a:prstGeom>
        </p:spPr>
        <p:txBody>
          <a:bodyPr spcFirstLastPara="1" wrap="square" lIns="320025" tIns="91425" rIns="320025" bIns="91425" anchor="b"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15" name="Google Shape;915;p97"/>
          <p:cNvSpPr txBox="1">
            <a:spLocks noGrp="1"/>
          </p:cNvSpPr>
          <p:nvPr>
            <p:ph type="body" idx="1"/>
          </p:nvPr>
        </p:nvSpPr>
        <p:spPr>
          <a:xfrm>
            <a:off x="6519625" y="1952525"/>
            <a:ext cx="2624100" cy="2537100"/>
          </a:xfrm>
          <a:prstGeom prst="rect">
            <a:avLst/>
          </a:prstGeom>
        </p:spPr>
        <p:txBody>
          <a:bodyPr spcFirstLastPara="1" wrap="square" lIns="320025" tIns="91425" rIns="320025" bIns="91425" anchor="t" anchorCtr="0">
            <a:noAutofit/>
          </a:bodyPr>
          <a:lstStyle>
            <a:lvl1pPr marL="457200" lvl="0" indent="-304800" rtl="0">
              <a:spcBef>
                <a:spcPts val="0"/>
              </a:spcBef>
              <a:spcAft>
                <a:spcPts val="0"/>
              </a:spcAft>
              <a:buClr>
                <a:schemeClr val="dk2"/>
              </a:buClr>
              <a:buSzPts val="1200"/>
              <a:buChar char="●"/>
              <a:defRPr sz="12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66700" rtl="0">
              <a:lnSpc>
                <a:spcPct val="115000"/>
              </a:lnSpc>
              <a:spcBef>
                <a:spcPts val="0"/>
              </a:spcBef>
              <a:spcAft>
                <a:spcPts val="0"/>
              </a:spcAft>
              <a:buClr>
                <a:schemeClr val="lt1"/>
              </a:buClr>
              <a:buSzPts val="600"/>
              <a:buChar char="●"/>
              <a:defRPr sz="600">
                <a:solidFill>
                  <a:schemeClr val="lt1"/>
                </a:solidFill>
              </a:defRPr>
            </a:lvl4pPr>
            <a:lvl5pPr marL="2286000" lvl="4" indent="-266700" rtl="0">
              <a:lnSpc>
                <a:spcPct val="115000"/>
              </a:lnSpc>
              <a:spcBef>
                <a:spcPts val="0"/>
              </a:spcBef>
              <a:spcAft>
                <a:spcPts val="0"/>
              </a:spcAft>
              <a:buClr>
                <a:schemeClr val="lt1"/>
              </a:buClr>
              <a:buSzPts val="600"/>
              <a:buChar char="○"/>
              <a:defRPr sz="600">
                <a:solidFill>
                  <a:schemeClr val="lt1"/>
                </a:solidFill>
              </a:defRPr>
            </a:lvl5pPr>
            <a:lvl6pPr marL="2743200" lvl="5" indent="-266700" rtl="0">
              <a:lnSpc>
                <a:spcPct val="115000"/>
              </a:lnSpc>
              <a:spcBef>
                <a:spcPts val="0"/>
              </a:spcBef>
              <a:spcAft>
                <a:spcPts val="0"/>
              </a:spcAft>
              <a:buClr>
                <a:schemeClr val="lt1"/>
              </a:buClr>
              <a:buSzPts val="600"/>
              <a:buChar char="■"/>
              <a:defRPr sz="600">
                <a:solidFill>
                  <a:schemeClr val="lt1"/>
                </a:solidFill>
              </a:defRPr>
            </a:lvl6pPr>
            <a:lvl7pPr marL="3200400" lvl="6" indent="-266700" rtl="0">
              <a:lnSpc>
                <a:spcPct val="115000"/>
              </a:lnSpc>
              <a:spcBef>
                <a:spcPts val="0"/>
              </a:spcBef>
              <a:spcAft>
                <a:spcPts val="0"/>
              </a:spcAft>
              <a:buClr>
                <a:schemeClr val="lt1"/>
              </a:buClr>
              <a:buSzPts val="600"/>
              <a:buChar char="●"/>
              <a:defRPr sz="600">
                <a:solidFill>
                  <a:schemeClr val="lt1"/>
                </a:solidFill>
              </a:defRPr>
            </a:lvl7pPr>
            <a:lvl8pPr marL="3657600" lvl="7" indent="-266700" rtl="0">
              <a:lnSpc>
                <a:spcPct val="115000"/>
              </a:lnSpc>
              <a:spcBef>
                <a:spcPts val="0"/>
              </a:spcBef>
              <a:spcAft>
                <a:spcPts val="0"/>
              </a:spcAft>
              <a:buClr>
                <a:schemeClr val="lt1"/>
              </a:buClr>
              <a:buSzPts val="600"/>
              <a:buChar char="○"/>
              <a:defRPr sz="600">
                <a:solidFill>
                  <a:schemeClr val="lt1"/>
                </a:solidFill>
              </a:defRPr>
            </a:lvl8pPr>
            <a:lvl9pPr marL="4114800" lvl="8" indent="-304800" rtl="0">
              <a:spcBef>
                <a:spcPts val="0"/>
              </a:spcBef>
              <a:spcAft>
                <a:spcPts val="1600"/>
              </a:spcAft>
              <a:buClr>
                <a:schemeClr val="lt1"/>
              </a:buClr>
              <a:buSzPts val="1200"/>
              <a:buChar char="■"/>
              <a:defRPr sz="1200">
                <a:solidFill>
                  <a:schemeClr val="lt1"/>
                </a:solidFill>
              </a:defRPr>
            </a:lvl9pPr>
          </a:lstStyle>
          <a:p>
            <a:endParaRPr/>
          </a:p>
        </p:txBody>
      </p:sp>
      <p:pic>
        <p:nvPicPr>
          <p:cNvPr id="916" name="Google Shape;916;p97"/>
          <p:cNvPicPr preferRelativeResize="0"/>
          <p:nvPr/>
        </p:nvPicPr>
        <p:blipFill>
          <a:blip r:embed="rId3">
            <a:alphaModFix/>
          </a:blip>
          <a:stretch>
            <a:fillRect/>
          </a:stretch>
        </p:blipFill>
        <p:spPr>
          <a:xfrm>
            <a:off x="8645585" y="4668248"/>
            <a:ext cx="320040" cy="320040"/>
          </a:xfrm>
          <a:prstGeom prst="rect">
            <a:avLst/>
          </a:prstGeom>
          <a:noFill/>
          <a:ln>
            <a:noFill/>
          </a:ln>
        </p:spPr>
      </p:pic>
      <p:sp>
        <p:nvSpPr>
          <p:cNvPr id="917" name="Google Shape;917;p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lt1"/>
                </a:solidFill>
                <a:latin typeface="Open Sans"/>
                <a:ea typeface="Open Sans"/>
                <a:cs typeface="Open Sans"/>
                <a:sym typeface="Open Sans"/>
              </a:defRPr>
            </a:lvl1pPr>
            <a:lvl2pPr lvl="1" rtl="0">
              <a:buNone/>
              <a:defRPr sz="1300">
                <a:solidFill>
                  <a:schemeClr val="lt1"/>
                </a:solidFill>
                <a:latin typeface="Open Sans"/>
                <a:ea typeface="Open Sans"/>
                <a:cs typeface="Open Sans"/>
                <a:sym typeface="Open Sans"/>
              </a:defRPr>
            </a:lvl2pPr>
            <a:lvl3pPr lvl="2" rtl="0">
              <a:buNone/>
              <a:defRPr sz="1300">
                <a:solidFill>
                  <a:schemeClr val="lt1"/>
                </a:solidFill>
                <a:latin typeface="Open Sans"/>
                <a:ea typeface="Open Sans"/>
                <a:cs typeface="Open Sans"/>
                <a:sym typeface="Open Sans"/>
              </a:defRPr>
            </a:lvl3pPr>
            <a:lvl4pPr lvl="3" rtl="0">
              <a:buNone/>
              <a:defRPr sz="1300">
                <a:solidFill>
                  <a:schemeClr val="lt1"/>
                </a:solidFill>
                <a:latin typeface="Open Sans"/>
                <a:ea typeface="Open Sans"/>
                <a:cs typeface="Open Sans"/>
                <a:sym typeface="Open Sans"/>
              </a:defRPr>
            </a:lvl4pPr>
            <a:lvl5pPr lvl="4" rtl="0">
              <a:buNone/>
              <a:defRPr sz="1300">
                <a:solidFill>
                  <a:schemeClr val="lt1"/>
                </a:solidFill>
                <a:latin typeface="Open Sans"/>
                <a:ea typeface="Open Sans"/>
                <a:cs typeface="Open Sans"/>
                <a:sym typeface="Open Sans"/>
              </a:defRPr>
            </a:lvl5pPr>
            <a:lvl6pPr lvl="5" rtl="0">
              <a:buNone/>
              <a:defRPr sz="1300">
                <a:solidFill>
                  <a:schemeClr val="lt1"/>
                </a:solidFill>
                <a:latin typeface="Open Sans"/>
                <a:ea typeface="Open Sans"/>
                <a:cs typeface="Open Sans"/>
                <a:sym typeface="Open Sans"/>
              </a:defRPr>
            </a:lvl6pPr>
            <a:lvl7pPr lvl="6" rtl="0">
              <a:buNone/>
              <a:defRPr sz="1300">
                <a:solidFill>
                  <a:schemeClr val="lt1"/>
                </a:solidFill>
                <a:latin typeface="Open Sans"/>
                <a:ea typeface="Open Sans"/>
                <a:cs typeface="Open Sans"/>
                <a:sym typeface="Open Sans"/>
              </a:defRPr>
            </a:lvl7pPr>
            <a:lvl8pPr lvl="7" rtl="0">
              <a:buNone/>
              <a:defRPr sz="1300">
                <a:solidFill>
                  <a:schemeClr val="lt1"/>
                </a:solidFill>
                <a:latin typeface="Open Sans"/>
                <a:ea typeface="Open Sans"/>
                <a:cs typeface="Open Sans"/>
                <a:sym typeface="Open Sans"/>
              </a:defRPr>
            </a:lvl8pPr>
            <a:lvl9pPr lvl="8" rtl="0">
              <a:buNone/>
              <a:defRPr sz="1300">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ustom Layout 2">
  <p:cSld name="CUSTOM_3">
    <p:bg>
      <p:bgPr>
        <a:solidFill>
          <a:schemeClr val="accent2"/>
        </a:solidFill>
        <a:effectLst/>
      </p:bgPr>
    </p:bg>
    <p:spTree>
      <p:nvGrpSpPr>
        <p:cNvPr id="1" name="Shape 918"/>
        <p:cNvGrpSpPr/>
        <p:nvPr/>
      </p:nvGrpSpPr>
      <p:grpSpPr>
        <a:xfrm>
          <a:off x="0" y="0"/>
          <a:ext cx="0" cy="0"/>
          <a:chOff x="0" y="0"/>
          <a:chExt cx="0" cy="0"/>
        </a:xfrm>
      </p:grpSpPr>
      <p:pic>
        <p:nvPicPr>
          <p:cNvPr id="919" name="Google Shape;919;p98"/>
          <p:cNvPicPr preferRelativeResize="0"/>
          <p:nvPr/>
        </p:nvPicPr>
        <p:blipFill rotWithShape="1">
          <a:blip r:embed="rId2">
            <a:alphaModFix/>
          </a:blip>
          <a:srcRect b="6103"/>
          <a:stretch/>
        </p:blipFill>
        <p:spPr>
          <a:xfrm>
            <a:off x="676650" y="649225"/>
            <a:ext cx="7790700" cy="4494275"/>
          </a:xfrm>
          <a:prstGeom prst="rect">
            <a:avLst/>
          </a:prstGeom>
          <a:noFill/>
          <a:ln>
            <a:noFill/>
          </a:ln>
          <a:effectLst>
            <a:outerShdw blurRad="85725" dist="95250" dir="1440000" algn="bl" rotWithShape="0">
              <a:srgbClr val="000000">
                <a:alpha val="50000"/>
              </a:srgbClr>
            </a:outerShdw>
          </a:effectLst>
        </p:spPr>
      </p:pic>
      <p:pic>
        <p:nvPicPr>
          <p:cNvPr id="920" name="Google Shape;920;p98"/>
          <p:cNvPicPr preferRelativeResize="0"/>
          <p:nvPr/>
        </p:nvPicPr>
        <p:blipFill>
          <a:blip r:embed="rId3">
            <a:alphaModFix/>
          </a:blip>
          <a:stretch>
            <a:fillRect/>
          </a:stretch>
        </p:blipFill>
        <p:spPr>
          <a:xfrm>
            <a:off x="8645585" y="4668248"/>
            <a:ext cx="320040" cy="320040"/>
          </a:xfrm>
          <a:prstGeom prst="rect">
            <a:avLst/>
          </a:prstGeom>
          <a:noFill/>
          <a:ln>
            <a:noFill/>
          </a:ln>
        </p:spPr>
      </p:pic>
      <p:sp>
        <p:nvSpPr>
          <p:cNvPr id="921" name="Google Shape;921;p98"/>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ulleted List">
  <p:cSld name="CUSTOM_4">
    <p:bg>
      <p:bgPr>
        <a:solidFill>
          <a:schemeClr val="dk1"/>
        </a:solidFill>
        <a:effectLst/>
      </p:bgPr>
    </p:bg>
    <p:spTree>
      <p:nvGrpSpPr>
        <p:cNvPr id="1" name="Shape 922"/>
        <p:cNvGrpSpPr/>
        <p:nvPr/>
      </p:nvGrpSpPr>
      <p:grpSpPr>
        <a:xfrm>
          <a:off x="0" y="0"/>
          <a:ext cx="0" cy="0"/>
          <a:chOff x="0" y="0"/>
          <a:chExt cx="0" cy="0"/>
        </a:xfrm>
      </p:grpSpPr>
      <p:sp>
        <p:nvSpPr>
          <p:cNvPr id="923" name="Google Shape;923;p99"/>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24" name="Google Shape;924;p99"/>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5" name="Google Shape;925;p99"/>
          <p:cNvSpPr txBox="1">
            <a:spLocks noGrp="1"/>
          </p:cNvSpPr>
          <p:nvPr>
            <p:ph type="body" idx="2"/>
          </p:nvPr>
        </p:nvSpPr>
        <p:spPr>
          <a:xfrm>
            <a:off x="676675" y="1609400"/>
            <a:ext cx="7790400" cy="2880000"/>
          </a:xfrm>
          <a:prstGeom prst="rect">
            <a:avLst/>
          </a:prstGeom>
        </p:spPr>
        <p:txBody>
          <a:bodyPr spcFirstLastPara="1" wrap="square" lIns="91425" tIns="91425" rIns="91425" bIns="91425" anchor="t" anchorCtr="0">
            <a:noAutofit/>
          </a:bodyPr>
          <a:lstStyle>
            <a:lvl1pPr marL="457200" lvl="0" indent="-317500" rtl="0">
              <a:lnSpc>
                <a:spcPct val="114000"/>
              </a:lnSpc>
              <a:spcBef>
                <a:spcPts val="0"/>
              </a:spcBef>
              <a:spcAft>
                <a:spcPts val="0"/>
              </a:spcAft>
              <a:buClr>
                <a:schemeClr val="dk2"/>
              </a:buClr>
              <a:buSzPts val="1400"/>
              <a:buChar char="●"/>
              <a:defRPr sz="1400">
                <a:solidFill>
                  <a:schemeClr val="lt1"/>
                </a:solidFill>
              </a:defRPr>
            </a:lvl1pPr>
            <a:lvl2pPr marL="914400" lvl="1" indent="-317500" rtl="0">
              <a:lnSpc>
                <a:spcPct val="114000"/>
              </a:lnSpc>
              <a:spcBef>
                <a:spcPts val="1100"/>
              </a:spcBef>
              <a:spcAft>
                <a:spcPts val="0"/>
              </a:spcAft>
              <a:buClr>
                <a:schemeClr val="lt1"/>
              </a:buClr>
              <a:buSzPts val="1400"/>
              <a:buChar char="●"/>
              <a:defRPr>
                <a:solidFill>
                  <a:schemeClr val="lt1"/>
                </a:solidFill>
              </a:defRPr>
            </a:lvl2pPr>
            <a:lvl3pPr marL="1371600" lvl="2" indent="-317500" rtl="0">
              <a:lnSpc>
                <a:spcPct val="114000"/>
              </a:lnSpc>
              <a:spcBef>
                <a:spcPts val="1100"/>
              </a:spcBef>
              <a:spcAft>
                <a:spcPts val="0"/>
              </a:spcAft>
              <a:buClr>
                <a:schemeClr val="lt1"/>
              </a:buClr>
              <a:buSzPts val="1400"/>
              <a:buChar char="○"/>
              <a:defRPr>
                <a:solidFill>
                  <a:schemeClr val="lt1"/>
                </a:solidFill>
              </a:defRPr>
            </a:lvl3pPr>
            <a:lvl4pPr marL="1828800" lvl="3" indent="-317500" rtl="0">
              <a:lnSpc>
                <a:spcPct val="114000"/>
              </a:lnSpc>
              <a:spcBef>
                <a:spcPts val="1100"/>
              </a:spcBef>
              <a:spcAft>
                <a:spcPts val="0"/>
              </a:spcAft>
              <a:buClr>
                <a:schemeClr val="lt1"/>
              </a:buClr>
              <a:buSzPts val="1400"/>
              <a:buChar char="●"/>
              <a:defRPr>
                <a:solidFill>
                  <a:schemeClr val="lt1"/>
                </a:solidFill>
              </a:defRPr>
            </a:lvl4pPr>
            <a:lvl5pPr marL="2286000" lvl="4" indent="-317500" rtl="0">
              <a:lnSpc>
                <a:spcPct val="114000"/>
              </a:lnSpc>
              <a:spcBef>
                <a:spcPts val="1100"/>
              </a:spcBef>
              <a:spcAft>
                <a:spcPts val="0"/>
              </a:spcAft>
              <a:buClr>
                <a:schemeClr val="lt1"/>
              </a:buClr>
              <a:buSzPts val="1400"/>
              <a:buChar char="○"/>
              <a:defRPr>
                <a:solidFill>
                  <a:schemeClr val="lt1"/>
                </a:solidFill>
              </a:defRPr>
            </a:lvl5pPr>
            <a:lvl6pPr marL="2743200" lvl="5" indent="-317500" rtl="0">
              <a:lnSpc>
                <a:spcPct val="114000"/>
              </a:lnSpc>
              <a:spcBef>
                <a:spcPts val="1100"/>
              </a:spcBef>
              <a:spcAft>
                <a:spcPts val="0"/>
              </a:spcAft>
              <a:buClr>
                <a:schemeClr val="lt1"/>
              </a:buClr>
              <a:buSzPts val="1400"/>
              <a:buChar char="■"/>
              <a:defRPr>
                <a:solidFill>
                  <a:schemeClr val="lt1"/>
                </a:solidFill>
              </a:defRPr>
            </a:lvl6pPr>
            <a:lvl7pPr marL="3200400" lvl="6" indent="-317500" rtl="0">
              <a:lnSpc>
                <a:spcPct val="114000"/>
              </a:lnSpc>
              <a:spcBef>
                <a:spcPts val="1100"/>
              </a:spcBef>
              <a:spcAft>
                <a:spcPts val="0"/>
              </a:spcAft>
              <a:buClr>
                <a:schemeClr val="lt1"/>
              </a:buClr>
              <a:buSzPts val="1400"/>
              <a:buChar char="●"/>
              <a:defRPr>
                <a:solidFill>
                  <a:schemeClr val="lt1"/>
                </a:solidFill>
              </a:defRPr>
            </a:lvl7pPr>
            <a:lvl8pPr marL="3657600" lvl="7" indent="-317500" rtl="0">
              <a:lnSpc>
                <a:spcPct val="114000"/>
              </a:lnSpc>
              <a:spcBef>
                <a:spcPts val="1100"/>
              </a:spcBef>
              <a:spcAft>
                <a:spcPts val="0"/>
              </a:spcAft>
              <a:buClr>
                <a:schemeClr val="lt1"/>
              </a:buClr>
              <a:buSzPts val="1400"/>
              <a:buChar char="○"/>
              <a:defRPr>
                <a:solidFill>
                  <a:schemeClr val="lt1"/>
                </a:solidFill>
              </a:defRPr>
            </a:lvl8pPr>
            <a:lvl9pPr marL="4114800" lvl="8" indent="-317500" rtl="0">
              <a:lnSpc>
                <a:spcPct val="114000"/>
              </a:lnSpc>
              <a:spcBef>
                <a:spcPts val="1100"/>
              </a:spcBef>
              <a:spcAft>
                <a:spcPts val="1100"/>
              </a:spcAft>
              <a:buClr>
                <a:schemeClr val="lt1"/>
              </a:buClr>
              <a:buSzPts val="1400"/>
              <a:buChar char="■"/>
              <a:defRPr>
                <a:solidFill>
                  <a:schemeClr val="lt1"/>
                </a:solidFill>
              </a:defRPr>
            </a:lvl9pPr>
          </a:lstStyle>
          <a:p>
            <a:endParaRPr/>
          </a:p>
        </p:txBody>
      </p:sp>
      <p:sp>
        <p:nvSpPr>
          <p:cNvPr id="926" name="Google Shape;926;p99"/>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27" name="Google Shape;927;p9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928" name="Google Shape;928;p99"/>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ulleted List - Light">
  <p:cSld name="CUSTOM_4_3">
    <p:bg>
      <p:bgPr>
        <a:solidFill>
          <a:schemeClr val="lt2"/>
        </a:solidFill>
        <a:effectLst/>
      </p:bgPr>
    </p:bg>
    <p:spTree>
      <p:nvGrpSpPr>
        <p:cNvPr id="1" name="Shape 929"/>
        <p:cNvGrpSpPr/>
        <p:nvPr/>
      </p:nvGrpSpPr>
      <p:grpSpPr>
        <a:xfrm>
          <a:off x="0" y="0"/>
          <a:ext cx="0" cy="0"/>
          <a:chOff x="0" y="0"/>
          <a:chExt cx="0" cy="0"/>
        </a:xfrm>
      </p:grpSpPr>
      <p:sp>
        <p:nvSpPr>
          <p:cNvPr id="930" name="Google Shape;930;p100"/>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931" name="Google Shape;931;p100"/>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32" name="Google Shape;932;p100"/>
          <p:cNvSpPr txBox="1">
            <a:spLocks noGrp="1"/>
          </p:cNvSpPr>
          <p:nvPr>
            <p:ph type="body" idx="2"/>
          </p:nvPr>
        </p:nvSpPr>
        <p:spPr>
          <a:xfrm>
            <a:off x="676675" y="1609400"/>
            <a:ext cx="7790400" cy="2880000"/>
          </a:xfrm>
          <a:prstGeom prst="rect">
            <a:avLst/>
          </a:prstGeom>
        </p:spPr>
        <p:txBody>
          <a:bodyPr spcFirstLastPara="1" wrap="square" lIns="91425" tIns="91425" rIns="91425" bIns="91425" anchor="t" anchorCtr="0">
            <a:noAutofit/>
          </a:bodyPr>
          <a:lstStyle>
            <a:lvl1pPr marL="457200" lvl="0" indent="-317500" rtl="0">
              <a:lnSpc>
                <a:spcPct val="114000"/>
              </a:lnSpc>
              <a:spcBef>
                <a:spcPts val="0"/>
              </a:spcBef>
              <a:spcAft>
                <a:spcPts val="0"/>
              </a:spcAft>
              <a:buSzPts val="1400"/>
              <a:buChar char="●"/>
              <a:defRPr sz="1400"/>
            </a:lvl1pPr>
            <a:lvl2pPr marL="914400" lvl="1" indent="-317500" rtl="0">
              <a:lnSpc>
                <a:spcPct val="114000"/>
              </a:lnSpc>
              <a:spcBef>
                <a:spcPts val="1100"/>
              </a:spcBef>
              <a:spcAft>
                <a:spcPts val="0"/>
              </a:spcAft>
              <a:buSzPts val="1400"/>
              <a:buChar char="●"/>
              <a:defRPr/>
            </a:lvl2pPr>
            <a:lvl3pPr marL="1371600" lvl="2" indent="-317500" rtl="0">
              <a:lnSpc>
                <a:spcPct val="114000"/>
              </a:lnSpc>
              <a:spcBef>
                <a:spcPts val="1100"/>
              </a:spcBef>
              <a:spcAft>
                <a:spcPts val="0"/>
              </a:spcAft>
              <a:buSzPts val="1400"/>
              <a:buChar char="○"/>
              <a:defRPr/>
            </a:lvl3pPr>
            <a:lvl4pPr marL="1828800" lvl="3" indent="-317500" rtl="0">
              <a:lnSpc>
                <a:spcPct val="114000"/>
              </a:lnSpc>
              <a:spcBef>
                <a:spcPts val="1100"/>
              </a:spcBef>
              <a:spcAft>
                <a:spcPts val="0"/>
              </a:spcAft>
              <a:buSzPts val="1400"/>
              <a:buChar char="●"/>
              <a:defRPr/>
            </a:lvl4pPr>
            <a:lvl5pPr marL="2286000" lvl="4" indent="-317500" rtl="0">
              <a:lnSpc>
                <a:spcPct val="114000"/>
              </a:lnSpc>
              <a:spcBef>
                <a:spcPts val="1100"/>
              </a:spcBef>
              <a:spcAft>
                <a:spcPts val="0"/>
              </a:spcAft>
              <a:buSzPts val="1400"/>
              <a:buChar char="○"/>
              <a:defRPr/>
            </a:lvl5pPr>
            <a:lvl6pPr marL="2743200" lvl="5" indent="-317500" rtl="0">
              <a:lnSpc>
                <a:spcPct val="114000"/>
              </a:lnSpc>
              <a:spcBef>
                <a:spcPts val="1100"/>
              </a:spcBef>
              <a:spcAft>
                <a:spcPts val="0"/>
              </a:spcAft>
              <a:buSzPts val="1400"/>
              <a:buChar char="■"/>
              <a:defRPr/>
            </a:lvl6pPr>
            <a:lvl7pPr marL="3200400" lvl="6" indent="-317500" rtl="0">
              <a:lnSpc>
                <a:spcPct val="114000"/>
              </a:lnSpc>
              <a:spcBef>
                <a:spcPts val="1100"/>
              </a:spcBef>
              <a:spcAft>
                <a:spcPts val="0"/>
              </a:spcAft>
              <a:buSzPts val="1400"/>
              <a:buChar char="●"/>
              <a:defRPr/>
            </a:lvl7pPr>
            <a:lvl8pPr marL="3657600" lvl="7" indent="-317500" rtl="0">
              <a:lnSpc>
                <a:spcPct val="114000"/>
              </a:lnSpc>
              <a:spcBef>
                <a:spcPts val="1100"/>
              </a:spcBef>
              <a:spcAft>
                <a:spcPts val="0"/>
              </a:spcAft>
              <a:buSzPts val="1400"/>
              <a:buChar char="○"/>
              <a:defRPr/>
            </a:lvl8pPr>
            <a:lvl9pPr marL="4114800" lvl="8" indent="-317500" rtl="0">
              <a:lnSpc>
                <a:spcPct val="114000"/>
              </a:lnSpc>
              <a:spcBef>
                <a:spcPts val="1100"/>
              </a:spcBef>
              <a:spcAft>
                <a:spcPts val="1100"/>
              </a:spcAft>
              <a:buSzPts val="1400"/>
              <a:buChar char="■"/>
              <a:defRPr/>
            </a:lvl9pPr>
          </a:lstStyle>
          <a:p>
            <a:endParaRPr/>
          </a:p>
        </p:txBody>
      </p:sp>
      <p:sp>
        <p:nvSpPr>
          <p:cNvPr id="933" name="Google Shape;933;p100"/>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4" name="Google Shape;934;p100"/>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935" name="Google Shape;935;p100"/>
          <p:cNvPicPr preferRelativeResize="0"/>
          <p:nvPr/>
        </p:nvPicPr>
        <p:blipFill>
          <a:blip r:embed="rId2">
            <a:alphaModFix/>
          </a:blip>
          <a:stretch>
            <a:fillRect/>
          </a:stretch>
        </p:blipFill>
        <p:spPr>
          <a:xfrm>
            <a:off x="8650224" y="4645152"/>
            <a:ext cx="320040" cy="32004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p:cSld name="CUSTOM_4_2">
    <p:bg>
      <p:bgPr>
        <a:solidFill>
          <a:schemeClr val="dk1"/>
        </a:solidFill>
        <a:effectLst/>
      </p:bgPr>
    </p:bg>
    <p:spTree>
      <p:nvGrpSpPr>
        <p:cNvPr id="1" name="Shape 936"/>
        <p:cNvGrpSpPr/>
        <p:nvPr/>
      </p:nvGrpSpPr>
      <p:grpSpPr>
        <a:xfrm>
          <a:off x="0" y="0"/>
          <a:ext cx="0" cy="0"/>
          <a:chOff x="0" y="0"/>
          <a:chExt cx="0" cy="0"/>
        </a:xfrm>
      </p:grpSpPr>
      <p:sp>
        <p:nvSpPr>
          <p:cNvPr id="937" name="Google Shape;937;p101"/>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38" name="Google Shape;938;p101"/>
          <p:cNvSpPr/>
          <p:nvPr/>
        </p:nvSpPr>
        <p:spPr>
          <a:xfrm>
            <a:off x="67665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9" name="Google Shape;939;p10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940" name="Google Shape;940;p101"/>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 Centered">
  <p:cSld name="CUSTOM_4_2_2">
    <p:bg>
      <p:bgPr>
        <a:solidFill>
          <a:schemeClr val="dk1"/>
        </a:solidFill>
        <a:effectLst/>
      </p:bgPr>
    </p:bg>
    <p:spTree>
      <p:nvGrpSpPr>
        <p:cNvPr id="1" name="Shape 941"/>
        <p:cNvGrpSpPr/>
        <p:nvPr/>
      </p:nvGrpSpPr>
      <p:grpSpPr>
        <a:xfrm>
          <a:off x="0" y="0"/>
          <a:ext cx="0" cy="0"/>
          <a:chOff x="0" y="0"/>
          <a:chExt cx="0" cy="0"/>
        </a:xfrm>
      </p:grpSpPr>
      <p:sp>
        <p:nvSpPr>
          <p:cNvPr id="942" name="Google Shape;942;p10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943" name="Google Shape;943;p102"/>
          <p:cNvSpPr/>
          <p:nvPr/>
        </p:nvSpPr>
        <p:spPr>
          <a:xfrm>
            <a:off x="4247100" y="11178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44" name="Google Shape;944;p102"/>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945" name="Google Shape;945;p102"/>
          <p:cNvSpPr txBox="1">
            <a:spLocks noGrp="1"/>
          </p:cNvSpPr>
          <p:nvPr>
            <p:ph type="sldNum" idx="12"/>
          </p:nvPr>
        </p:nvSpPr>
        <p:spPr>
          <a:xfrm>
            <a:off x="0" y="4503674"/>
            <a:ext cx="676500" cy="649200"/>
          </a:xfrm>
          <a:prstGeom prst="rect">
            <a:avLst/>
          </a:prstGeom>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slideLayout" Target="../slideLayouts/slideLayout123.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41" Type="http://schemas.openxmlformats.org/officeDocument/2006/relationships/slideLayout" Target="../slideLayouts/slideLayout114.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theme" Target="../theme/theme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8" Type="http://schemas.openxmlformats.org/officeDocument/2006/relationships/slideLayout" Target="../slideLayouts/slideLayout81.xml"/><Relationship Id="rId51"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theme" Target="../theme/theme4.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slideLayout" Target="../slideLayouts/slideLayout165.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8"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77"/>
        <p:cNvGrpSpPr/>
        <p:nvPr/>
      </p:nvGrpSpPr>
      <p:grpSpPr>
        <a:xfrm>
          <a:off x="0" y="0"/>
          <a:ext cx="0" cy="0"/>
          <a:chOff x="0" y="0"/>
          <a:chExt cx="0" cy="0"/>
        </a:xfrm>
      </p:grpSpPr>
      <p:sp>
        <p:nvSpPr>
          <p:cNvPr id="478" name="Google Shape;478;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79" name="Google Shape;479;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4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4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04800" rtl="0">
              <a:lnSpc>
                <a:spcPct val="115000"/>
              </a:lnSpc>
              <a:spcBef>
                <a:spcPts val="4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rtl="0">
              <a:lnSpc>
                <a:spcPct val="115000"/>
              </a:lnSpc>
              <a:spcBef>
                <a:spcPts val="4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rtl="0">
              <a:lnSpc>
                <a:spcPct val="115000"/>
              </a:lnSpc>
              <a:spcBef>
                <a:spcPts val="4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rtl="0">
              <a:lnSpc>
                <a:spcPct val="115000"/>
              </a:lnSpc>
              <a:spcBef>
                <a:spcPts val="4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rtl="0">
              <a:lnSpc>
                <a:spcPct val="115000"/>
              </a:lnSpc>
              <a:spcBef>
                <a:spcPts val="4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rtl="0">
              <a:lnSpc>
                <a:spcPct val="115000"/>
              </a:lnSpc>
              <a:spcBef>
                <a:spcPts val="400"/>
              </a:spcBef>
              <a:spcAft>
                <a:spcPts val="4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
        <p:nvSpPr>
          <p:cNvPr id="480" name="Google Shape;480;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1"/>
        <p:cNvGrpSpPr/>
        <p:nvPr/>
      </p:nvGrpSpPr>
      <p:grpSpPr>
        <a:xfrm>
          <a:off x="0" y="0"/>
          <a:ext cx="0" cy="0"/>
          <a:chOff x="0" y="0"/>
          <a:chExt cx="0" cy="0"/>
        </a:xfrm>
      </p:grpSpPr>
      <p:sp>
        <p:nvSpPr>
          <p:cNvPr id="692" name="Google Shape;692;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93" name="Google Shape;693;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694" name="Google Shape;69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71"/>
        <p:cNvGrpSpPr/>
        <p:nvPr/>
      </p:nvGrpSpPr>
      <p:grpSpPr>
        <a:xfrm>
          <a:off x="0" y="0"/>
          <a:ext cx="0" cy="0"/>
          <a:chOff x="0" y="0"/>
          <a:chExt cx="0" cy="0"/>
        </a:xfrm>
      </p:grpSpPr>
      <p:sp>
        <p:nvSpPr>
          <p:cNvPr id="1172" name="Google Shape;1172;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73" name="Google Shape;1173;p1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1174" name="Google Shape;1174;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54.xml"/><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4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98.xml"/><Relationship Id="rId6" Type="http://schemas.openxmlformats.org/officeDocument/2006/relationships/image" Target="../media/image51.png"/><Relationship Id="rId11" Type="http://schemas.openxmlformats.org/officeDocument/2006/relationships/image" Target="../media/image20.png"/><Relationship Id="rId5" Type="http://schemas.openxmlformats.org/officeDocument/2006/relationships/image" Target="../media/image50.png"/><Relationship Id="rId10" Type="http://schemas.openxmlformats.org/officeDocument/2006/relationships/image" Target="../media/image22.pn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hyperlink" Target="https://geospatial.trimble.com/where-to-buy"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59.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9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pic>
        <p:nvPicPr>
          <p:cNvPr id="1640" name="Google Shape;1640;p178"/>
          <p:cNvPicPr preferRelativeResize="0"/>
          <p:nvPr/>
        </p:nvPicPr>
        <p:blipFill rotWithShape="1">
          <a:blip r:embed="rId3">
            <a:alphaModFix/>
          </a:blip>
          <a:srcRect l="2868" t="210" r="1839" b="-209"/>
          <a:stretch/>
        </p:blipFill>
        <p:spPr>
          <a:xfrm>
            <a:off x="5877250" y="0"/>
            <a:ext cx="3266749" cy="5143501"/>
          </a:xfrm>
          <a:prstGeom prst="rect">
            <a:avLst/>
          </a:prstGeom>
          <a:noFill/>
          <a:ln>
            <a:noFill/>
          </a:ln>
        </p:spPr>
      </p:pic>
      <p:sp>
        <p:nvSpPr>
          <p:cNvPr id="1641" name="Google Shape;1641;p178"/>
          <p:cNvSpPr txBox="1">
            <a:spLocks noGrp="1"/>
          </p:cNvSpPr>
          <p:nvPr>
            <p:ph type="title"/>
          </p:nvPr>
        </p:nvSpPr>
        <p:spPr>
          <a:xfrm>
            <a:off x="676650" y="1879775"/>
            <a:ext cx="5843100" cy="2609100"/>
          </a:xfrm>
          <a:prstGeom prst="rect">
            <a:avLst/>
          </a:prstGeom>
        </p:spPr>
        <p:txBody>
          <a:bodyPr spcFirstLastPara="1" wrap="square" lIns="320025" tIns="91425" rIns="320025" bIns="91425" anchor="t" anchorCtr="0">
            <a:noAutofit/>
          </a:bodyPr>
          <a:lstStyle/>
          <a:p>
            <a:pPr marL="0" lvl="0" indent="0" algn="l" rtl="0">
              <a:spcBef>
                <a:spcPts val="0"/>
              </a:spcBef>
              <a:spcAft>
                <a:spcPts val="0"/>
              </a:spcAft>
              <a:buNone/>
            </a:pPr>
            <a:r>
              <a:rPr lang="en" dirty="0"/>
              <a:t>Trimble Catalyst</a:t>
            </a:r>
            <a:endParaRPr dirty="0"/>
          </a:p>
          <a:p>
            <a:pPr marL="0" lvl="0" indent="0" algn="l" rtl="0">
              <a:spcBef>
                <a:spcPts val="0"/>
              </a:spcBef>
              <a:spcAft>
                <a:spcPts val="0"/>
              </a:spcAft>
              <a:buNone/>
            </a:pPr>
            <a:r>
              <a:rPr lang="en" dirty="0"/>
              <a:t>DA2 GNSS receiver </a:t>
            </a:r>
            <a:endParaRPr sz="2200" dirty="0">
              <a:solidFill>
                <a:schemeClr val="dk2"/>
              </a:solidFill>
            </a:endParaRPr>
          </a:p>
        </p:txBody>
      </p:sp>
      <p:sp>
        <p:nvSpPr>
          <p:cNvPr id="1642" name="Google Shape;1642;p178"/>
          <p:cNvSpPr txBox="1">
            <a:spLocks noGrp="1"/>
          </p:cNvSpPr>
          <p:nvPr>
            <p:ph type="subTitle" idx="2"/>
          </p:nvPr>
        </p:nvSpPr>
        <p:spPr>
          <a:xfrm>
            <a:off x="792850" y="1286425"/>
            <a:ext cx="5727000" cy="669300"/>
          </a:xfrm>
          <a:prstGeom prst="rect">
            <a:avLst/>
          </a:prstGeom>
        </p:spPr>
        <p:txBody>
          <a:bodyPr spcFirstLastPara="1" wrap="square" lIns="228600" tIns="228600" rIns="228600" bIns="228600" anchor="ctr" anchorCtr="0">
            <a:noAutofit/>
          </a:bodyPr>
          <a:lstStyle/>
          <a:p>
            <a:pPr marL="0" lvl="0" indent="0" algn="l" rtl="0">
              <a:spcBef>
                <a:spcPts val="0"/>
              </a:spcBef>
              <a:spcAft>
                <a:spcPts val="0"/>
              </a:spcAft>
              <a:buNone/>
            </a:pPr>
            <a:endParaRPr b="1" dirty="0"/>
          </a:p>
        </p:txBody>
      </p:sp>
      <p:sp>
        <p:nvSpPr>
          <p:cNvPr id="1643" name="Google Shape;1643;p178"/>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8"/>
          <p:cNvSpPr txBox="1">
            <a:spLocks noGrp="1"/>
          </p:cNvSpPr>
          <p:nvPr>
            <p:ph type="subTitle" idx="1"/>
          </p:nvPr>
        </p:nvSpPr>
        <p:spPr>
          <a:xfrm>
            <a:off x="676650" y="3331025"/>
            <a:ext cx="5843100" cy="1158000"/>
          </a:xfrm>
          <a:prstGeom prst="rect">
            <a:avLst/>
          </a:prstGeom>
        </p:spPr>
        <p:txBody>
          <a:bodyPr spcFirstLastPara="1" wrap="square" lIns="320025" tIns="228600" rIns="320025" bIns="91425" anchor="t" anchorCtr="0">
            <a:noAutofit/>
          </a:bodyPr>
          <a:lstStyle/>
          <a:p>
            <a:pPr marL="0" lvl="0" indent="0" algn="l" rtl="0">
              <a:spcBef>
                <a:spcPts val="0"/>
              </a:spcBef>
              <a:spcAft>
                <a:spcPts val="1600"/>
              </a:spcAft>
              <a:buNone/>
            </a:pPr>
            <a:r>
              <a:rPr lang="en" sz="1679">
                <a:solidFill>
                  <a:schemeClr val="dk2"/>
                </a:solidFill>
                <a:latin typeface="Open Sans ExtraBold"/>
                <a:ea typeface="Open Sans ExtraBold"/>
                <a:cs typeface="Open Sans ExtraBold"/>
                <a:sym typeface="Open Sans ExtraBold"/>
              </a:rPr>
              <a:t>Introducing a brand new engine at the</a:t>
            </a:r>
            <a:br>
              <a:rPr lang="en" sz="1679">
                <a:solidFill>
                  <a:schemeClr val="dk2"/>
                </a:solidFill>
                <a:latin typeface="Open Sans ExtraBold"/>
                <a:ea typeface="Open Sans ExtraBold"/>
                <a:cs typeface="Open Sans ExtraBold"/>
                <a:sym typeface="Open Sans ExtraBold"/>
              </a:rPr>
            </a:br>
            <a:r>
              <a:rPr lang="en" sz="1679">
                <a:solidFill>
                  <a:schemeClr val="dk2"/>
                </a:solidFill>
                <a:latin typeface="Open Sans ExtraBold"/>
                <a:ea typeface="Open Sans ExtraBold"/>
                <a:cs typeface="Open Sans ExtraBold"/>
                <a:sym typeface="Open Sans ExtraBold"/>
              </a:rPr>
              <a:t>heart of the Catalyst positioning service</a:t>
            </a:r>
            <a:endParaRPr sz="1100">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186"/>
          <p:cNvSpPr txBox="1">
            <a:spLocks noGrp="1"/>
          </p:cNvSpPr>
          <p:nvPr>
            <p:ph type="title"/>
          </p:nvPr>
        </p:nvSpPr>
        <p:spPr>
          <a:xfrm>
            <a:off x="676650" y="649225"/>
            <a:ext cx="7790400" cy="2561700"/>
          </a:xfrm>
          <a:prstGeom prst="rect">
            <a:avLst/>
          </a:prstGeom>
        </p:spPr>
        <p:txBody>
          <a:bodyPr spcFirstLastPara="1" wrap="square" lIns="320025" tIns="91425" rIns="320025" bIns="91425" anchor="ctr" anchorCtr="0">
            <a:noAutofit/>
          </a:bodyPr>
          <a:lstStyle/>
          <a:p>
            <a:pPr marL="0" lvl="0" indent="0" algn="ctr" rtl="0">
              <a:spcBef>
                <a:spcPts val="0"/>
              </a:spcBef>
              <a:spcAft>
                <a:spcPts val="0"/>
              </a:spcAft>
              <a:buNone/>
            </a:pPr>
            <a:r>
              <a:rPr lang="en" sz="3700"/>
              <a:t>Simply Precise.</a:t>
            </a:r>
            <a:endParaRPr sz="3700"/>
          </a:p>
          <a:p>
            <a:pPr marL="0" lvl="0" indent="0" algn="ctr" rtl="0">
              <a:spcBef>
                <a:spcPts val="0"/>
              </a:spcBef>
              <a:spcAft>
                <a:spcPts val="0"/>
              </a:spcAft>
              <a:buNone/>
            </a:pPr>
            <a:endParaRPr sz="3700"/>
          </a:p>
        </p:txBody>
      </p:sp>
      <p:pic>
        <p:nvPicPr>
          <p:cNvPr id="1793" name="Google Shape;1793;p186"/>
          <p:cNvPicPr preferRelativeResize="0"/>
          <p:nvPr/>
        </p:nvPicPr>
        <p:blipFill>
          <a:blip r:embed="rId3">
            <a:alphaModFix/>
          </a:blip>
          <a:stretch>
            <a:fillRect/>
          </a:stretch>
        </p:blipFill>
        <p:spPr>
          <a:xfrm>
            <a:off x="2458250" y="1798759"/>
            <a:ext cx="4227199" cy="691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87"/>
          <p:cNvSpPr txBox="1">
            <a:spLocks noGrp="1"/>
          </p:cNvSpPr>
          <p:nvPr>
            <p:ph type="title"/>
          </p:nvPr>
        </p:nvSpPr>
        <p:spPr>
          <a:xfrm>
            <a:off x="676650" y="11425"/>
            <a:ext cx="7790700" cy="956700"/>
          </a:xfrm>
          <a:prstGeom prst="rect">
            <a:avLst/>
          </a:prstGeom>
        </p:spPr>
        <p:txBody>
          <a:bodyPr spcFirstLastPara="1" wrap="square" lIns="0" tIns="0" rIns="0" bIns="228600" anchor="b" anchorCtr="0">
            <a:noAutofit/>
          </a:bodyPr>
          <a:lstStyle/>
          <a:p>
            <a:pPr marL="0" lvl="0" indent="0" algn="ctr" rtl="0">
              <a:spcBef>
                <a:spcPts val="0"/>
              </a:spcBef>
              <a:spcAft>
                <a:spcPts val="0"/>
              </a:spcAft>
              <a:buNone/>
            </a:pPr>
            <a:r>
              <a:rPr lang="en"/>
              <a:t>Key DA1 Features</a:t>
            </a:r>
            <a:endParaRPr/>
          </a:p>
        </p:txBody>
      </p:sp>
      <p:sp>
        <p:nvSpPr>
          <p:cNvPr id="1799" name="Google Shape;1799;p187"/>
          <p:cNvSpPr txBox="1">
            <a:spLocks noGrp="1"/>
          </p:cNvSpPr>
          <p:nvPr>
            <p:ph type="subTitle" idx="2"/>
          </p:nvPr>
        </p:nvSpPr>
        <p:spPr>
          <a:xfrm>
            <a:off x="676675" y="968130"/>
            <a:ext cx="2267700" cy="606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Android</a:t>
            </a:r>
            <a:endParaRPr/>
          </a:p>
        </p:txBody>
      </p:sp>
      <p:sp>
        <p:nvSpPr>
          <p:cNvPr id="1800" name="Google Shape;1800;p187"/>
          <p:cNvSpPr txBox="1">
            <a:spLocks noGrp="1"/>
          </p:cNvSpPr>
          <p:nvPr>
            <p:ph type="body" idx="1"/>
          </p:nvPr>
        </p:nvSpPr>
        <p:spPr>
          <a:xfrm>
            <a:off x="676650" y="1510350"/>
            <a:ext cx="2267700" cy="1061400"/>
          </a:xfrm>
          <a:prstGeom prst="rect">
            <a:avLst/>
          </a:prstGeom>
        </p:spPr>
        <p:txBody>
          <a:bodyPr spcFirstLastPara="1" wrap="square" lIns="91425" tIns="91425" rIns="91425" bIns="0" anchor="t" anchorCtr="0">
            <a:noAutofit/>
          </a:bodyPr>
          <a:lstStyle/>
          <a:p>
            <a:pPr marL="0" lvl="0" indent="0" algn="ctr" rtl="0">
              <a:spcBef>
                <a:spcPts val="0"/>
              </a:spcBef>
              <a:spcAft>
                <a:spcPts val="0"/>
              </a:spcAft>
              <a:buNone/>
            </a:pPr>
            <a:r>
              <a:rPr lang="en"/>
              <a:t> </a:t>
            </a:r>
            <a:endParaRPr/>
          </a:p>
        </p:txBody>
      </p:sp>
      <p:sp>
        <p:nvSpPr>
          <p:cNvPr id="1801" name="Google Shape;1801;p187"/>
          <p:cNvSpPr txBox="1">
            <a:spLocks noGrp="1"/>
          </p:cNvSpPr>
          <p:nvPr>
            <p:ph type="body" idx="3"/>
          </p:nvPr>
        </p:nvSpPr>
        <p:spPr>
          <a:xfrm>
            <a:off x="6199713" y="3494874"/>
            <a:ext cx="2267700" cy="994800"/>
          </a:xfrm>
          <a:prstGeom prst="rect">
            <a:avLst/>
          </a:prstGeom>
          <a:solidFill>
            <a:schemeClr val="accent2"/>
          </a:solidFill>
        </p:spPr>
        <p:txBody>
          <a:bodyPr spcFirstLastPara="1" wrap="square" lIns="91425" tIns="91425" rIns="91425" bIns="0" anchor="t" anchorCtr="0">
            <a:noAutofit/>
          </a:bodyPr>
          <a:lstStyle/>
          <a:p>
            <a:pPr marL="0" lvl="0" indent="0" algn="ctr" rtl="0">
              <a:spcBef>
                <a:spcPts val="0"/>
              </a:spcBef>
              <a:spcAft>
                <a:spcPts val="0"/>
              </a:spcAft>
              <a:buNone/>
            </a:pPr>
            <a:r>
              <a:rPr lang="en"/>
              <a:t> </a:t>
            </a:r>
            <a:endParaRPr/>
          </a:p>
        </p:txBody>
      </p:sp>
      <p:sp>
        <p:nvSpPr>
          <p:cNvPr id="1802" name="Google Shape;1802;p187"/>
          <p:cNvSpPr txBox="1">
            <a:spLocks noGrp="1"/>
          </p:cNvSpPr>
          <p:nvPr>
            <p:ph type="subTitle" idx="4"/>
          </p:nvPr>
        </p:nvSpPr>
        <p:spPr>
          <a:xfrm>
            <a:off x="6199738" y="2850100"/>
            <a:ext cx="2267700" cy="646800"/>
          </a:xfrm>
          <a:prstGeom prst="rect">
            <a:avLst/>
          </a:prstGeom>
          <a:solidFill>
            <a:schemeClr val="accent2"/>
          </a:solidFill>
        </p:spPr>
        <p:txBody>
          <a:bodyPr spcFirstLastPara="1" wrap="square" lIns="0" tIns="0" rIns="0" bIns="0" anchor="ctr" anchorCtr="0">
            <a:noAutofit/>
          </a:bodyPr>
          <a:lstStyle/>
          <a:p>
            <a:pPr marL="0" lvl="0" indent="0" algn="ctr" rtl="0">
              <a:spcBef>
                <a:spcPts val="0"/>
              </a:spcBef>
              <a:spcAft>
                <a:spcPts val="0"/>
              </a:spcAft>
              <a:buNone/>
            </a:pPr>
            <a:r>
              <a:rPr lang="en"/>
              <a:t>Catalyst</a:t>
            </a:r>
            <a:endParaRPr/>
          </a:p>
          <a:p>
            <a:pPr marL="0" lvl="0" indent="0" algn="ctr" rtl="0">
              <a:spcBef>
                <a:spcPts val="0"/>
              </a:spcBef>
              <a:spcAft>
                <a:spcPts val="0"/>
              </a:spcAft>
              <a:buNone/>
            </a:pPr>
            <a:r>
              <a:rPr lang="en"/>
              <a:t>Positioning</a:t>
            </a:r>
            <a:endParaRPr/>
          </a:p>
        </p:txBody>
      </p:sp>
      <p:sp>
        <p:nvSpPr>
          <p:cNvPr id="1803" name="Google Shape;1803;p187"/>
          <p:cNvSpPr txBox="1">
            <a:spLocks noGrp="1"/>
          </p:cNvSpPr>
          <p:nvPr>
            <p:ph type="subTitle" idx="8"/>
          </p:nvPr>
        </p:nvSpPr>
        <p:spPr>
          <a:xfrm>
            <a:off x="676671" y="2852467"/>
            <a:ext cx="2267700" cy="646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Lightweight</a:t>
            </a:r>
            <a:endParaRPr/>
          </a:p>
        </p:txBody>
      </p:sp>
      <p:sp>
        <p:nvSpPr>
          <p:cNvPr id="1804" name="Google Shape;1804;p187"/>
          <p:cNvSpPr txBox="1">
            <a:spLocks noGrp="1"/>
          </p:cNvSpPr>
          <p:nvPr>
            <p:ph type="body" idx="14"/>
          </p:nvPr>
        </p:nvSpPr>
        <p:spPr>
          <a:xfrm>
            <a:off x="6199676" y="1612899"/>
            <a:ext cx="2267700" cy="994800"/>
          </a:xfrm>
          <a:prstGeom prst="rect">
            <a:avLst/>
          </a:prstGeom>
        </p:spPr>
        <p:txBody>
          <a:bodyPr spcFirstLastPara="1" wrap="square" lIns="91425" tIns="91425" rIns="91425" bIns="0" anchor="t" anchorCtr="0">
            <a:noAutofit/>
          </a:bodyPr>
          <a:lstStyle/>
          <a:p>
            <a:pPr marL="0" lvl="0" indent="0" algn="l" rtl="0">
              <a:spcBef>
                <a:spcPts val="0"/>
              </a:spcBef>
              <a:spcAft>
                <a:spcPts val="0"/>
              </a:spcAft>
              <a:buNone/>
            </a:pPr>
            <a:r>
              <a:rPr lang="en" sz="1300" b="1"/>
              <a:t> </a:t>
            </a:r>
            <a:endParaRPr sz="1200" b="1"/>
          </a:p>
        </p:txBody>
      </p:sp>
      <p:sp>
        <p:nvSpPr>
          <p:cNvPr id="1805" name="Google Shape;1805;p187"/>
          <p:cNvSpPr txBox="1">
            <a:spLocks noGrp="1"/>
          </p:cNvSpPr>
          <p:nvPr>
            <p:ph type="subTitle" idx="15"/>
          </p:nvPr>
        </p:nvSpPr>
        <p:spPr>
          <a:xfrm>
            <a:off x="6199704" y="968125"/>
            <a:ext cx="2267700" cy="646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Versatile</a:t>
            </a:r>
            <a:endParaRPr/>
          </a:p>
        </p:txBody>
      </p:sp>
      <p:pic>
        <p:nvPicPr>
          <p:cNvPr id="1806" name="Google Shape;1806;p187"/>
          <p:cNvPicPr preferRelativeResize="0"/>
          <p:nvPr/>
        </p:nvPicPr>
        <p:blipFill>
          <a:blip r:embed="rId3">
            <a:alphaModFix/>
          </a:blip>
          <a:stretch>
            <a:fillRect/>
          </a:stretch>
        </p:blipFill>
        <p:spPr>
          <a:xfrm>
            <a:off x="1507241" y="1607000"/>
            <a:ext cx="606596" cy="606600"/>
          </a:xfrm>
          <a:prstGeom prst="rect">
            <a:avLst/>
          </a:prstGeom>
          <a:noFill/>
          <a:ln>
            <a:noFill/>
          </a:ln>
        </p:spPr>
      </p:pic>
      <p:sp>
        <p:nvSpPr>
          <p:cNvPr id="1807" name="Google Shape;1807;p187"/>
          <p:cNvSpPr txBox="1">
            <a:spLocks noGrp="1"/>
          </p:cNvSpPr>
          <p:nvPr>
            <p:ph type="body" idx="7"/>
          </p:nvPr>
        </p:nvSpPr>
        <p:spPr>
          <a:xfrm>
            <a:off x="676638" y="3337226"/>
            <a:ext cx="2267700" cy="1154700"/>
          </a:xfrm>
          <a:prstGeom prst="rect">
            <a:avLst/>
          </a:prstGeom>
        </p:spPr>
        <p:txBody>
          <a:bodyPr spcFirstLastPara="1" wrap="square" lIns="91425" tIns="91425" rIns="91425" bIns="0" anchor="t" anchorCtr="0">
            <a:noAutofit/>
          </a:bodyPr>
          <a:lstStyle/>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ctr" rtl="0">
              <a:spcBef>
                <a:spcPts val="0"/>
              </a:spcBef>
              <a:spcAft>
                <a:spcPts val="0"/>
              </a:spcAft>
              <a:buNone/>
            </a:pPr>
            <a:endParaRPr>
              <a:solidFill>
                <a:schemeClr val="dk2"/>
              </a:solidFill>
            </a:endParaRPr>
          </a:p>
          <a:p>
            <a:pPr marL="0" lvl="0" indent="0" algn="ctr" rtl="0">
              <a:spcBef>
                <a:spcPts val="0"/>
              </a:spcBef>
              <a:spcAft>
                <a:spcPts val="0"/>
              </a:spcAft>
              <a:buNone/>
            </a:pPr>
            <a:endParaRPr b="1"/>
          </a:p>
          <a:p>
            <a:pPr marL="0" lvl="0" indent="0" algn="l" rtl="0">
              <a:spcBef>
                <a:spcPts val="0"/>
              </a:spcBef>
              <a:spcAft>
                <a:spcPts val="0"/>
              </a:spcAft>
              <a:buNone/>
            </a:pPr>
            <a:endParaRPr b="1"/>
          </a:p>
          <a:p>
            <a:pPr marL="0" lvl="0" indent="0" algn="ctr" rtl="0">
              <a:spcBef>
                <a:spcPts val="0"/>
              </a:spcBef>
              <a:spcAft>
                <a:spcPts val="0"/>
              </a:spcAft>
              <a:buNone/>
            </a:pPr>
            <a:endParaRPr b="1"/>
          </a:p>
          <a:p>
            <a:pPr marL="0" lvl="0" indent="0" algn="l" rtl="0">
              <a:spcBef>
                <a:spcPts val="0"/>
              </a:spcBef>
              <a:spcAft>
                <a:spcPts val="0"/>
              </a:spcAft>
              <a:buNone/>
            </a:pPr>
            <a:endParaRPr b="1"/>
          </a:p>
          <a:p>
            <a:pPr marL="0" lvl="0" indent="0" algn="ctr" rtl="0">
              <a:spcBef>
                <a:spcPts val="0"/>
              </a:spcBef>
              <a:spcAft>
                <a:spcPts val="0"/>
              </a:spcAft>
              <a:buNone/>
            </a:pPr>
            <a:endParaRPr b="1"/>
          </a:p>
        </p:txBody>
      </p:sp>
      <p:grpSp>
        <p:nvGrpSpPr>
          <p:cNvPr id="1808" name="Google Shape;1808;p187"/>
          <p:cNvGrpSpPr/>
          <p:nvPr/>
        </p:nvGrpSpPr>
        <p:grpSpPr>
          <a:xfrm rot="-8100000">
            <a:off x="7075810" y="3473691"/>
            <a:ext cx="499144" cy="729374"/>
            <a:chOff x="4563450" y="1289300"/>
            <a:chExt cx="2487300" cy="3634571"/>
          </a:xfrm>
        </p:grpSpPr>
        <p:sp>
          <p:nvSpPr>
            <p:cNvPr id="1809" name="Google Shape;1809;p187"/>
            <p:cNvSpPr/>
            <p:nvPr/>
          </p:nvSpPr>
          <p:spPr>
            <a:xfrm>
              <a:off x="5154700" y="2286000"/>
              <a:ext cx="952200" cy="1647300"/>
            </a:xfrm>
            <a:prstGeom prst="donut">
              <a:avLst>
                <a:gd name="adj" fmla="val 1058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7"/>
            <p:cNvSpPr/>
            <p:nvPr/>
          </p:nvSpPr>
          <p:spPr>
            <a:xfrm rot="10800000">
              <a:off x="5937700" y="2658413"/>
              <a:ext cx="808250" cy="902475"/>
            </a:xfrm>
            <a:prstGeom prst="flowChartOnlineStorag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7"/>
            <p:cNvSpPr/>
            <p:nvPr/>
          </p:nvSpPr>
          <p:spPr>
            <a:xfrm>
              <a:off x="4684350" y="3051300"/>
              <a:ext cx="9522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7"/>
            <p:cNvSpPr/>
            <p:nvPr/>
          </p:nvSpPr>
          <p:spPr>
            <a:xfrm>
              <a:off x="4563450" y="2958300"/>
              <a:ext cx="302700" cy="30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7"/>
            <p:cNvSpPr/>
            <p:nvPr/>
          </p:nvSpPr>
          <p:spPr>
            <a:xfrm>
              <a:off x="6338050" y="2431675"/>
              <a:ext cx="213000" cy="3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7"/>
            <p:cNvSpPr/>
            <p:nvPr/>
          </p:nvSpPr>
          <p:spPr>
            <a:xfrm rot="10800000">
              <a:off x="6242500" y="2658413"/>
              <a:ext cx="808250" cy="902475"/>
            </a:xfrm>
            <a:prstGeom prst="flowChartOnlineStorag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7"/>
            <p:cNvSpPr/>
            <p:nvPr/>
          </p:nvSpPr>
          <p:spPr>
            <a:xfrm>
              <a:off x="6338050" y="3498475"/>
              <a:ext cx="213000" cy="3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7"/>
            <p:cNvSpPr/>
            <p:nvPr/>
          </p:nvSpPr>
          <p:spPr>
            <a:xfrm>
              <a:off x="6175600" y="1289300"/>
              <a:ext cx="537900" cy="117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7"/>
            <p:cNvSpPr/>
            <p:nvPr/>
          </p:nvSpPr>
          <p:spPr>
            <a:xfrm>
              <a:off x="6175600" y="3747871"/>
              <a:ext cx="537900" cy="117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18" name="Google Shape;1818;p187"/>
          <p:cNvPicPr preferRelativeResize="0"/>
          <p:nvPr/>
        </p:nvPicPr>
        <p:blipFill>
          <a:blip r:embed="rId4">
            <a:alphaModFix/>
          </a:blip>
          <a:stretch>
            <a:fillRect/>
          </a:stretch>
        </p:blipFill>
        <p:spPr>
          <a:xfrm>
            <a:off x="1463062" y="3413424"/>
            <a:ext cx="694975" cy="675630"/>
          </a:xfrm>
          <a:prstGeom prst="rect">
            <a:avLst/>
          </a:prstGeom>
          <a:noFill/>
          <a:ln>
            <a:noFill/>
          </a:ln>
        </p:spPr>
      </p:pic>
      <p:grpSp>
        <p:nvGrpSpPr>
          <p:cNvPr id="1819" name="Google Shape;1819;p187"/>
          <p:cNvGrpSpPr/>
          <p:nvPr/>
        </p:nvGrpSpPr>
        <p:grpSpPr>
          <a:xfrm>
            <a:off x="7071649" y="1646215"/>
            <a:ext cx="523855" cy="446082"/>
            <a:chOff x="7984841" y="695992"/>
            <a:chExt cx="335611" cy="285767"/>
          </a:xfrm>
        </p:grpSpPr>
        <p:sp>
          <p:nvSpPr>
            <p:cNvPr id="1820" name="Google Shape;1820;p187"/>
            <p:cNvSpPr/>
            <p:nvPr/>
          </p:nvSpPr>
          <p:spPr>
            <a:xfrm>
              <a:off x="8148068" y="876857"/>
              <a:ext cx="9833" cy="88495"/>
            </a:xfrm>
            <a:custGeom>
              <a:avLst/>
              <a:gdLst/>
              <a:ahLst/>
              <a:cxnLst/>
              <a:rect l="l" t="t" r="r" b="b"/>
              <a:pathLst>
                <a:path w="160" h="1440" extrusionOk="0">
                  <a:moveTo>
                    <a:pt x="43" y="0"/>
                  </a:moveTo>
                  <a:lnTo>
                    <a:pt x="21" y="22"/>
                  </a:lnTo>
                  <a:lnTo>
                    <a:pt x="0" y="43"/>
                  </a:lnTo>
                  <a:lnTo>
                    <a:pt x="0" y="75"/>
                  </a:lnTo>
                  <a:lnTo>
                    <a:pt x="0" y="1365"/>
                  </a:lnTo>
                  <a:lnTo>
                    <a:pt x="0" y="1397"/>
                  </a:lnTo>
                  <a:lnTo>
                    <a:pt x="21" y="1419"/>
                  </a:lnTo>
                  <a:lnTo>
                    <a:pt x="43" y="1440"/>
                  </a:lnTo>
                  <a:lnTo>
                    <a:pt x="107" y="1440"/>
                  </a:lnTo>
                  <a:lnTo>
                    <a:pt x="139" y="1419"/>
                  </a:lnTo>
                  <a:lnTo>
                    <a:pt x="149" y="1397"/>
                  </a:lnTo>
                  <a:lnTo>
                    <a:pt x="160" y="1365"/>
                  </a:lnTo>
                  <a:lnTo>
                    <a:pt x="160" y="75"/>
                  </a:lnTo>
                  <a:lnTo>
                    <a:pt x="149" y="43"/>
                  </a:lnTo>
                  <a:lnTo>
                    <a:pt x="139" y="22"/>
                  </a:ln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7"/>
            <p:cNvSpPr/>
            <p:nvPr/>
          </p:nvSpPr>
          <p:spPr>
            <a:xfrm>
              <a:off x="8089070" y="756895"/>
              <a:ext cx="127212" cy="224864"/>
            </a:xfrm>
            <a:custGeom>
              <a:avLst/>
              <a:gdLst/>
              <a:ahLst/>
              <a:cxnLst/>
              <a:rect l="l" t="t" r="r" b="b"/>
              <a:pathLst>
                <a:path w="2070" h="3659" extrusionOk="0">
                  <a:moveTo>
                    <a:pt x="1568" y="161"/>
                  </a:moveTo>
                  <a:lnTo>
                    <a:pt x="1643" y="172"/>
                  </a:lnTo>
                  <a:lnTo>
                    <a:pt x="1706" y="193"/>
                  </a:lnTo>
                  <a:lnTo>
                    <a:pt x="1760" y="225"/>
                  </a:lnTo>
                  <a:lnTo>
                    <a:pt x="1813" y="267"/>
                  </a:lnTo>
                  <a:lnTo>
                    <a:pt x="1856" y="321"/>
                  </a:lnTo>
                  <a:lnTo>
                    <a:pt x="1888" y="374"/>
                  </a:lnTo>
                  <a:lnTo>
                    <a:pt x="1909" y="438"/>
                  </a:lnTo>
                  <a:lnTo>
                    <a:pt x="1909" y="513"/>
                  </a:lnTo>
                  <a:lnTo>
                    <a:pt x="1909" y="1622"/>
                  </a:lnTo>
                  <a:lnTo>
                    <a:pt x="1898" y="1675"/>
                  </a:lnTo>
                  <a:lnTo>
                    <a:pt x="1866" y="1718"/>
                  </a:lnTo>
                  <a:lnTo>
                    <a:pt x="1824" y="1750"/>
                  </a:lnTo>
                  <a:lnTo>
                    <a:pt x="1770" y="1750"/>
                  </a:lnTo>
                  <a:lnTo>
                    <a:pt x="1717" y="1739"/>
                  </a:lnTo>
                  <a:lnTo>
                    <a:pt x="1685" y="1707"/>
                  </a:lnTo>
                  <a:lnTo>
                    <a:pt x="1664" y="1664"/>
                  </a:lnTo>
                  <a:lnTo>
                    <a:pt x="1653" y="1611"/>
                  </a:lnTo>
                  <a:lnTo>
                    <a:pt x="1643" y="1579"/>
                  </a:lnTo>
                  <a:lnTo>
                    <a:pt x="1621" y="1558"/>
                  </a:lnTo>
                  <a:lnTo>
                    <a:pt x="1600" y="1536"/>
                  </a:lnTo>
                  <a:lnTo>
                    <a:pt x="1536" y="1536"/>
                  </a:lnTo>
                  <a:lnTo>
                    <a:pt x="1515" y="1558"/>
                  </a:lnTo>
                  <a:lnTo>
                    <a:pt x="1493" y="1579"/>
                  </a:lnTo>
                  <a:lnTo>
                    <a:pt x="1493" y="1611"/>
                  </a:lnTo>
                  <a:lnTo>
                    <a:pt x="1493" y="3317"/>
                  </a:lnTo>
                  <a:lnTo>
                    <a:pt x="1483" y="3349"/>
                  </a:lnTo>
                  <a:lnTo>
                    <a:pt x="1472" y="3392"/>
                  </a:lnTo>
                  <a:lnTo>
                    <a:pt x="1461" y="3424"/>
                  </a:lnTo>
                  <a:lnTo>
                    <a:pt x="1440" y="3445"/>
                  </a:lnTo>
                  <a:lnTo>
                    <a:pt x="1408" y="3467"/>
                  </a:lnTo>
                  <a:lnTo>
                    <a:pt x="1376" y="3488"/>
                  </a:lnTo>
                  <a:lnTo>
                    <a:pt x="1344" y="3499"/>
                  </a:lnTo>
                  <a:lnTo>
                    <a:pt x="1269" y="3499"/>
                  </a:lnTo>
                  <a:lnTo>
                    <a:pt x="1237" y="3488"/>
                  </a:lnTo>
                  <a:lnTo>
                    <a:pt x="1205" y="3467"/>
                  </a:lnTo>
                  <a:lnTo>
                    <a:pt x="1173" y="3445"/>
                  </a:lnTo>
                  <a:lnTo>
                    <a:pt x="1152" y="3424"/>
                  </a:lnTo>
                  <a:lnTo>
                    <a:pt x="1131" y="3392"/>
                  </a:lnTo>
                  <a:lnTo>
                    <a:pt x="1120" y="3349"/>
                  </a:lnTo>
                  <a:lnTo>
                    <a:pt x="1120" y="3317"/>
                  </a:lnTo>
                  <a:lnTo>
                    <a:pt x="1109" y="3285"/>
                  </a:lnTo>
                  <a:lnTo>
                    <a:pt x="1099" y="3264"/>
                  </a:lnTo>
                  <a:lnTo>
                    <a:pt x="1067" y="3243"/>
                  </a:lnTo>
                  <a:lnTo>
                    <a:pt x="1035" y="3232"/>
                  </a:lnTo>
                  <a:lnTo>
                    <a:pt x="1003" y="3243"/>
                  </a:lnTo>
                  <a:lnTo>
                    <a:pt x="981" y="3264"/>
                  </a:lnTo>
                  <a:lnTo>
                    <a:pt x="960" y="3285"/>
                  </a:lnTo>
                  <a:lnTo>
                    <a:pt x="960" y="3317"/>
                  </a:lnTo>
                  <a:lnTo>
                    <a:pt x="960" y="3349"/>
                  </a:lnTo>
                  <a:lnTo>
                    <a:pt x="939" y="3392"/>
                  </a:lnTo>
                  <a:lnTo>
                    <a:pt x="928" y="3424"/>
                  </a:lnTo>
                  <a:lnTo>
                    <a:pt x="907" y="3445"/>
                  </a:lnTo>
                  <a:lnTo>
                    <a:pt x="875" y="3467"/>
                  </a:lnTo>
                  <a:lnTo>
                    <a:pt x="843" y="3488"/>
                  </a:lnTo>
                  <a:lnTo>
                    <a:pt x="811" y="3499"/>
                  </a:lnTo>
                  <a:lnTo>
                    <a:pt x="736" y="3499"/>
                  </a:lnTo>
                  <a:lnTo>
                    <a:pt x="704" y="3488"/>
                  </a:lnTo>
                  <a:lnTo>
                    <a:pt x="672" y="3467"/>
                  </a:lnTo>
                  <a:lnTo>
                    <a:pt x="640" y="3445"/>
                  </a:lnTo>
                  <a:lnTo>
                    <a:pt x="619" y="3424"/>
                  </a:lnTo>
                  <a:lnTo>
                    <a:pt x="597" y="3392"/>
                  </a:lnTo>
                  <a:lnTo>
                    <a:pt x="587" y="3349"/>
                  </a:lnTo>
                  <a:lnTo>
                    <a:pt x="587" y="3317"/>
                  </a:lnTo>
                  <a:lnTo>
                    <a:pt x="587" y="1611"/>
                  </a:lnTo>
                  <a:lnTo>
                    <a:pt x="576" y="1579"/>
                  </a:lnTo>
                  <a:lnTo>
                    <a:pt x="565" y="1558"/>
                  </a:lnTo>
                  <a:lnTo>
                    <a:pt x="534" y="1536"/>
                  </a:lnTo>
                  <a:lnTo>
                    <a:pt x="480" y="1536"/>
                  </a:lnTo>
                  <a:lnTo>
                    <a:pt x="448" y="1558"/>
                  </a:lnTo>
                  <a:lnTo>
                    <a:pt x="438" y="1579"/>
                  </a:lnTo>
                  <a:lnTo>
                    <a:pt x="427" y="1611"/>
                  </a:lnTo>
                  <a:lnTo>
                    <a:pt x="416" y="1664"/>
                  </a:lnTo>
                  <a:lnTo>
                    <a:pt x="395" y="1707"/>
                  </a:lnTo>
                  <a:lnTo>
                    <a:pt x="352" y="1739"/>
                  </a:lnTo>
                  <a:lnTo>
                    <a:pt x="310" y="1750"/>
                  </a:lnTo>
                  <a:lnTo>
                    <a:pt x="256" y="1750"/>
                  </a:lnTo>
                  <a:lnTo>
                    <a:pt x="203" y="1718"/>
                  </a:lnTo>
                  <a:lnTo>
                    <a:pt x="171" y="1675"/>
                  </a:lnTo>
                  <a:lnTo>
                    <a:pt x="160" y="1622"/>
                  </a:lnTo>
                  <a:lnTo>
                    <a:pt x="160" y="513"/>
                  </a:lnTo>
                  <a:lnTo>
                    <a:pt x="171" y="438"/>
                  </a:lnTo>
                  <a:lnTo>
                    <a:pt x="192" y="374"/>
                  </a:lnTo>
                  <a:lnTo>
                    <a:pt x="224" y="321"/>
                  </a:lnTo>
                  <a:lnTo>
                    <a:pt x="267" y="267"/>
                  </a:lnTo>
                  <a:lnTo>
                    <a:pt x="320" y="225"/>
                  </a:lnTo>
                  <a:lnTo>
                    <a:pt x="374" y="193"/>
                  </a:lnTo>
                  <a:lnTo>
                    <a:pt x="438" y="172"/>
                  </a:lnTo>
                  <a:lnTo>
                    <a:pt x="512" y="161"/>
                  </a:lnTo>
                  <a:close/>
                  <a:moveTo>
                    <a:pt x="512" y="1"/>
                  </a:moveTo>
                  <a:lnTo>
                    <a:pt x="406" y="12"/>
                  </a:lnTo>
                  <a:lnTo>
                    <a:pt x="310" y="44"/>
                  </a:lnTo>
                  <a:lnTo>
                    <a:pt x="224" y="86"/>
                  </a:lnTo>
                  <a:lnTo>
                    <a:pt x="150" y="150"/>
                  </a:lnTo>
                  <a:lnTo>
                    <a:pt x="86" y="225"/>
                  </a:lnTo>
                  <a:lnTo>
                    <a:pt x="43" y="310"/>
                  </a:lnTo>
                  <a:lnTo>
                    <a:pt x="11" y="406"/>
                  </a:lnTo>
                  <a:lnTo>
                    <a:pt x="0" y="513"/>
                  </a:lnTo>
                  <a:lnTo>
                    <a:pt x="0" y="1622"/>
                  </a:lnTo>
                  <a:lnTo>
                    <a:pt x="11" y="1686"/>
                  </a:lnTo>
                  <a:lnTo>
                    <a:pt x="32" y="1739"/>
                  </a:lnTo>
                  <a:lnTo>
                    <a:pt x="64" y="1792"/>
                  </a:lnTo>
                  <a:lnTo>
                    <a:pt x="96" y="1835"/>
                  </a:lnTo>
                  <a:lnTo>
                    <a:pt x="150" y="1878"/>
                  </a:lnTo>
                  <a:lnTo>
                    <a:pt x="203" y="1899"/>
                  </a:lnTo>
                  <a:lnTo>
                    <a:pt x="267" y="1910"/>
                  </a:lnTo>
                  <a:lnTo>
                    <a:pt x="320" y="1910"/>
                  </a:lnTo>
                  <a:lnTo>
                    <a:pt x="374" y="1899"/>
                  </a:lnTo>
                  <a:lnTo>
                    <a:pt x="427" y="1878"/>
                  </a:lnTo>
                  <a:lnTo>
                    <a:pt x="427" y="3317"/>
                  </a:lnTo>
                  <a:lnTo>
                    <a:pt x="438" y="3381"/>
                  </a:lnTo>
                  <a:lnTo>
                    <a:pt x="459" y="3445"/>
                  </a:lnTo>
                  <a:lnTo>
                    <a:pt x="491" y="3509"/>
                  </a:lnTo>
                  <a:lnTo>
                    <a:pt x="534" y="3562"/>
                  </a:lnTo>
                  <a:lnTo>
                    <a:pt x="576" y="3605"/>
                  </a:lnTo>
                  <a:lnTo>
                    <a:pt x="640" y="3637"/>
                  </a:lnTo>
                  <a:lnTo>
                    <a:pt x="704" y="3658"/>
                  </a:lnTo>
                  <a:lnTo>
                    <a:pt x="768" y="3658"/>
                  </a:lnTo>
                  <a:lnTo>
                    <a:pt x="853" y="3648"/>
                  </a:lnTo>
                  <a:lnTo>
                    <a:pt x="917" y="3626"/>
                  </a:lnTo>
                  <a:lnTo>
                    <a:pt x="981" y="3584"/>
                  </a:lnTo>
                  <a:lnTo>
                    <a:pt x="1035" y="3541"/>
                  </a:lnTo>
                  <a:lnTo>
                    <a:pt x="1088" y="3584"/>
                  </a:lnTo>
                  <a:lnTo>
                    <a:pt x="1152" y="3626"/>
                  </a:lnTo>
                  <a:lnTo>
                    <a:pt x="1227" y="3648"/>
                  </a:lnTo>
                  <a:lnTo>
                    <a:pt x="1301" y="3658"/>
                  </a:lnTo>
                  <a:lnTo>
                    <a:pt x="1376" y="3658"/>
                  </a:lnTo>
                  <a:lnTo>
                    <a:pt x="1440" y="3637"/>
                  </a:lnTo>
                  <a:lnTo>
                    <a:pt x="1493" y="3605"/>
                  </a:lnTo>
                  <a:lnTo>
                    <a:pt x="1547" y="3562"/>
                  </a:lnTo>
                  <a:lnTo>
                    <a:pt x="1589" y="3509"/>
                  </a:lnTo>
                  <a:lnTo>
                    <a:pt x="1621" y="3445"/>
                  </a:lnTo>
                  <a:lnTo>
                    <a:pt x="1643" y="3381"/>
                  </a:lnTo>
                  <a:lnTo>
                    <a:pt x="1653" y="3317"/>
                  </a:lnTo>
                  <a:lnTo>
                    <a:pt x="1653" y="1878"/>
                  </a:lnTo>
                  <a:lnTo>
                    <a:pt x="1696" y="1899"/>
                  </a:lnTo>
                  <a:lnTo>
                    <a:pt x="1749" y="1910"/>
                  </a:lnTo>
                  <a:lnTo>
                    <a:pt x="1813" y="1910"/>
                  </a:lnTo>
                  <a:lnTo>
                    <a:pt x="1877" y="1899"/>
                  </a:lnTo>
                  <a:lnTo>
                    <a:pt x="1930" y="1878"/>
                  </a:lnTo>
                  <a:lnTo>
                    <a:pt x="1973" y="1835"/>
                  </a:lnTo>
                  <a:lnTo>
                    <a:pt x="2016" y="1792"/>
                  </a:lnTo>
                  <a:lnTo>
                    <a:pt x="2048" y="1739"/>
                  </a:lnTo>
                  <a:lnTo>
                    <a:pt x="2069" y="1686"/>
                  </a:lnTo>
                  <a:lnTo>
                    <a:pt x="2069" y="1622"/>
                  </a:lnTo>
                  <a:lnTo>
                    <a:pt x="2069" y="513"/>
                  </a:lnTo>
                  <a:lnTo>
                    <a:pt x="2058" y="406"/>
                  </a:lnTo>
                  <a:lnTo>
                    <a:pt x="2037" y="310"/>
                  </a:lnTo>
                  <a:lnTo>
                    <a:pt x="1984" y="225"/>
                  </a:lnTo>
                  <a:lnTo>
                    <a:pt x="1920" y="150"/>
                  </a:lnTo>
                  <a:lnTo>
                    <a:pt x="1856" y="86"/>
                  </a:lnTo>
                  <a:lnTo>
                    <a:pt x="1770" y="44"/>
                  </a:lnTo>
                  <a:lnTo>
                    <a:pt x="1674" y="12"/>
                  </a:lnTo>
                  <a:lnTo>
                    <a:pt x="15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7"/>
            <p:cNvSpPr/>
            <p:nvPr/>
          </p:nvSpPr>
          <p:spPr>
            <a:xfrm>
              <a:off x="8115250" y="756895"/>
              <a:ext cx="75467" cy="9894"/>
            </a:xfrm>
            <a:custGeom>
              <a:avLst/>
              <a:gdLst/>
              <a:ahLst/>
              <a:cxnLst/>
              <a:rect l="l" t="t" r="r" b="b"/>
              <a:pathLst>
                <a:path w="1228" h="161" extrusionOk="0">
                  <a:moveTo>
                    <a:pt x="86" y="1"/>
                  </a:moveTo>
                  <a:lnTo>
                    <a:pt x="54" y="12"/>
                  </a:lnTo>
                  <a:lnTo>
                    <a:pt x="22" y="33"/>
                  </a:lnTo>
                  <a:lnTo>
                    <a:pt x="12" y="54"/>
                  </a:lnTo>
                  <a:lnTo>
                    <a:pt x="1" y="86"/>
                  </a:lnTo>
                  <a:lnTo>
                    <a:pt x="12" y="118"/>
                  </a:lnTo>
                  <a:lnTo>
                    <a:pt x="22" y="140"/>
                  </a:lnTo>
                  <a:lnTo>
                    <a:pt x="54" y="161"/>
                  </a:lnTo>
                  <a:lnTo>
                    <a:pt x="1174" y="161"/>
                  </a:lnTo>
                  <a:lnTo>
                    <a:pt x="1195" y="140"/>
                  </a:lnTo>
                  <a:lnTo>
                    <a:pt x="1217" y="118"/>
                  </a:lnTo>
                  <a:lnTo>
                    <a:pt x="1227" y="86"/>
                  </a:lnTo>
                  <a:lnTo>
                    <a:pt x="1217" y="54"/>
                  </a:lnTo>
                  <a:lnTo>
                    <a:pt x="1195" y="33"/>
                  </a:lnTo>
                  <a:lnTo>
                    <a:pt x="1174" y="12"/>
                  </a:lnTo>
                  <a:lnTo>
                    <a:pt x="11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7"/>
            <p:cNvSpPr/>
            <p:nvPr/>
          </p:nvSpPr>
          <p:spPr>
            <a:xfrm>
              <a:off x="8115250" y="804093"/>
              <a:ext cx="9894" cy="57092"/>
            </a:xfrm>
            <a:custGeom>
              <a:avLst/>
              <a:gdLst/>
              <a:ahLst/>
              <a:cxnLst/>
              <a:rect l="l" t="t" r="r" b="b"/>
              <a:pathLst>
                <a:path w="161" h="929" extrusionOk="0">
                  <a:moveTo>
                    <a:pt x="86" y="1"/>
                  </a:moveTo>
                  <a:lnTo>
                    <a:pt x="54" y="11"/>
                  </a:lnTo>
                  <a:lnTo>
                    <a:pt x="22" y="22"/>
                  </a:lnTo>
                  <a:lnTo>
                    <a:pt x="12" y="54"/>
                  </a:lnTo>
                  <a:lnTo>
                    <a:pt x="1" y="75"/>
                  </a:lnTo>
                  <a:lnTo>
                    <a:pt x="1" y="843"/>
                  </a:lnTo>
                  <a:lnTo>
                    <a:pt x="12" y="875"/>
                  </a:lnTo>
                  <a:lnTo>
                    <a:pt x="22" y="896"/>
                  </a:lnTo>
                  <a:lnTo>
                    <a:pt x="54" y="918"/>
                  </a:lnTo>
                  <a:lnTo>
                    <a:pt x="86" y="928"/>
                  </a:lnTo>
                  <a:lnTo>
                    <a:pt x="108" y="918"/>
                  </a:lnTo>
                  <a:lnTo>
                    <a:pt x="139" y="896"/>
                  </a:lnTo>
                  <a:lnTo>
                    <a:pt x="150" y="875"/>
                  </a:lnTo>
                  <a:lnTo>
                    <a:pt x="161" y="843"/>
                  </a:lnTo>
                  <a:lnTo>
                    <a:pt x="161" y="75"/>
                  </a:lnTo>
                  <a:lnTo>
                    <a:pt x="150" y="54"/>
                  </a:lnTo>
                  <a:lnTo>
                    <a:pt x="139" y="22"/>
                  </a:lnTo>
                  <a:lnTo>
                    <a:pt x="108" y="11"/>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7"/>
            <p:cNvSpPr/>
            <p:nvPr/>
          </p:nvSpPr>
          <p:spPr>
            <a:xfrm>
              <a:off x="8180824" y="804093"/>
              <a:ext cx="9894" cy="57092"/>
            </a:xfrm>
            <a:custGeom>
              <a:avLst/>
              <a:gdLst/>
              <a:ahLst/>
              <a:cxnLst/>
              <a:rect l="l" t="t" r="r" b="b"/>
              <a:pathLst>
                <a:path w="161" h="929" extrusionOk="0">
                  <a:moveTo>
                    <a:pt x="75" y="1"/>
                  </a:moveTo>
                  <a:lnTo>
                    <a:pt x="43" y="11"/>
                  </a:lnTo>
                  <a:lnTo>
                    <a:pt x="22" y="22"/>
                  </a:lnTo>
                  <a:lnTo>
                    <a:pt x="0" y="54"/>
                  </a:lnTo>
                  <a:lnTo>
                    <a:pt x="0" y="75"/>
                  </a:lnTo>
                  <a:lnTo>
                    <a:pt x="0" y="843"/>
                  </a:lnTo>
                  <a:lnTo>
                    <a:pt x="0" y="875"/>
                  </a:lnTo>
                  <a:lnTo>
                    <a:pt x="22" y="896"/>
                  </a:lnTo>
                  <a:lnTo>
                    <a:pt x="43" y="918"/>
                  </a:lnTo>
                  <a:lnTo>
                    <a:pt x="75" y="928"/>
                  </a:lnTo>
                  <a:lnTo>
                    <a:pt x="107" y="918"/>
                  </a:lnTo>
                  <a:lnTo>
                    <a:pt x="128" y="896"/>
                  </a:lnTo>
                  <a:lnTo>
                    <a:pt x="150" y="875"/>
                  </a:lnTo>
                  <a:lnTo>
                    <a:pt x="160" y="843"/>
                  </a:lnTo>
                  <a:lnTo>
                    <a:pt x="160" y="75"/>
                  </a:lnTo>
                  <a:lnTo>
                    <a:pt x="150" y="54"/>
                  </a:lnTo>
                  <a:lnTo>
                    <a:pt x="128" y="22"/>
                  </a:lnTo>
                  <a:lnTo>
                    <a:pt x="107" y="11"/>
                  </a:lnTo>
                  <a:lnTo>
                    <a:pt x="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7"/>
            <p:cNvSpPr/>
            <p:nvPr/>
          </p:nvSpPr>
          <p:spPr>
            <a:xfrm>
              <a:off x="8125759" y="695992"/>
              <a:ext cx="53773" cy="53097"/>
            </a:xfrm>
            <a:custGeom>
              <a:avLst/>
              <a:gdLst/>
              <a:ahLst/>
              <a:cxnLst/>
              <a:rect l="l" t="t" r="r" b="b"/>
              <a:pathLst>
                <a:path w="875" h="864" extrusionOk="0">
                  <a:moveTo>
                    <a:pt x="502" y="160"/>
                  </a:moveTo>
                  <a:lnTo>
                    <a:pt x="544" y="181"/>
                  </a:lnTo>
                  <a:lnTo>
                    <a:pt x="598" y="203"/>
                  </a:lnTo>
                  <a:lnTo>
                    <a:pt x="640" y="235"/>
                  </a:lnTo>
                  <a:lnTo>
                    <a:pt x="672" y="277"/>
                  </a:lnTo>
                  <a:lnTo>
                    <a:pt x="694" y="320"/>
                  </a:lnTo>
                  <a:lnTo>
                    <a:pt x="715" y="373"/>
                  </a:lnTo>
                  <a:lnTo>
                    <a:pt x="715" y="427"/>
                  </a:lnTo>
                  <a:lnTo>
                    <a:pt x="715" y="491"/>
                  </a:lnTo>
                  <a:lnTo>
                    <a:pt x="694" y="544"/>
                  </a:lnTo>
                  <a:lnTo>
                    <a:pt x="672" y="587"/>
                  </a:lnTo>
                  <a:lnTo>
                    <a:pt x="640" y="629"/>
                  </a:lnTo>
                  <a:lnTo>
                    <a:pt x="598" y="661"/>
                  </a:lnTo>
                  <a:lnTo>
                    <a:pt x="544" y="683"/>
                  </a:lnTo>
                  <a:lnTo>
                    <a:pt x="502" y="704"/>
                  </a:lnTo>
                  <a:lnTo>
                    <a:pt x="384" y="704"/>
                  </a:lnTo>
                  <a:lnTo>
                    <a:pt x="331" y="683"/>
                  </a:lnTo>
                  <a:lnTo>
                    <a:pt x="288" y="661"/>
                  </a:lnTo>
                  <a:lnTo>
                    <a:pt x="246" y="629"/>
                  </a:lnTo>
                  <a:lnTo>
                    <a:pt x="214" y="587"/>
                  </a:lnTo>
                  <a:lnTo>
                    <a:pt x="182" y="544"/>
                  </a:lnTo>
                  <a:lnTo>
                    <a:pt x="171" y="491"/>
                  </a:lnTo>
                  <a:lnTo>
                    <a:pt x="160" y="427"/>
                  </a:lnTo>
                  <a:lnTo>
                    <a:pt x="171" y="373"/>
                  </a:lnTo>
                  <a:lnTo>
                    <a:pt x="182" y="320"/>
                  </a:lnTo>
                  <a:lnTo>
                    <a:pt x="214" y="277"/>
                  </a:lnTo>
                  <a:lnTo>
                    <a:pt x="246" y="235"/>
                  </a:lnTo>
                  <a:lnTo>
                    <a:pt x="288" y="203"/>
                  </a:lnTo>
                  <a:lnTo>
                    <a:pt x="331" y="181"/>
                  </a:lnTo>
                  <a:lnTo>
                    <a:pt x="384" y="160"/>
                  </a:lnTo>
                  <a:close/>
                  <a:moveTo>
                    <a:pt x="352" y="0"/>
                  </a:moveTo>
                  <a:lnTo>
                    <a:pt x="267" y="32"/>
                  </a:lnTo>
                  <a:lnTo>
                    <a:pt x="192" y="75"/>
                  </a:lnTo>
                  <a:lnTo>
                    <a:pt x="128" y="128"/>
                  </a:lnTo>
                  <a:lnTo>
                    <a:pt x="75" y="192"/>
                  </a:lnTo>
                  <a:lnTo>
                    <a:pt x="43" y="267"/>
                  </a:lnTo>
                  <a:lnTo>
                    <a:pt x="11" y="341"/>
                  </a:lnTo>
                  <a:lnTo>
                    <a:pt x="0" y="427"/>
                  </a:lnTo>
                  <a:lnTo>
                    <a:pt x="11" y="523"/>
                  </a:lnTo>
                  <a:lnTo>
                    <a:pt x="43" y="597"/>
                  </a:lnTo>
                  <a:lnTo>
                    <a:pt x="75" y="672"/>
                  </a:lnTo>
                  <a:lnTo>
                    <a:pt x="128" y="736"/>
                  </a:lnTo>
                  <a:lnTo>
                    <a:pt x="192" y="789"/>
                  </a:lnTo>
                  <a:lnTo>
                    <a:pt x="267" y="832"/>
                  </a:lnTo>
                  <a:lnTo>
                    <a:pt x="352" y="864"/>
                  </a:lnTo>
                  <a:lnTo>
                    <a:pt x="534" y="864"/>
                  </a:lnTo>
                  <a:lnTo>
                    <a:pt x="608" y="832"/>
                  </a:lnTo>
                  <a:lnTo>
                    <a:pt x="683" y="789"/>
                  </a:lnTo>
                  <a:lnTo>
                    <a:pt x="747" y="736"/>
                  </a:lnTo>
                  <a:lnTo>
                    <a:pt x="800" y="672"/>
                  </a:lnTo>
                  <a:lnTo>
                    <a:pt x="843" y="597"/>
                  </a:lnTo>
                  <a:lnTo>
                    <a:pt x="864" y="523"/>
                  </a:lnTo>
                  <a:lnTo>
                    <a:pt x="875" y="427"/>
                  </a:lnTo>
                  <a:lnTo>
                    <a:pt x="864" y="341"/>
                  </a:lnTo>
                  <a:lnTo>
                    <a:pt x="843" y="267"/>
                  </a:lnTo>
                  <a:lnTo>
                    <a:pt x="800" y="192"/>
                  </a:lnTo>
                  <a:lnTo>
                    <a:pt x="747" y="128"/>
                  </a:lnTo>
                  <a:lnTo>
                    <a:pt x="683" y="75"/>
                  </a:lnTo>
                  <a:lnTo>
                    <a:pt x="608" y="32"/>
                  </a:lnTo>
                  <a:lnTo>
                    <a:pt x="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7"/>
            <p:cNvSpPr/>
            <p:nvPr/>
          </p:nvSpPr>
          <p:spPr>
            <a:xfrm>
              <a:off x="7984841" y="794936"/>
              <a:ext cx="32817" cy="54449"/>
            </a:xfrm>
            <a:custGeom>
              <a:avLst/>
              <a:gdLst/>
              <a:ahLst/>
              <a:cxnLst/>
              <a:rect l="l" t="t" r="r" b="b"/>
              <a:pathLst>
                <a:path w="534" h="886" extrusionOk="0">
                  <a:moveTo>
                    <a:pt x="427" y="0"/>
                  </a:moveTo>
                  <a:lnTo>
                    <a:pt x="395" y="22"/>
                  </a:lnTo>
                  <a:lnTo>
                    <a:pt x="33" y="384"/>
                  </a:lnTo>
                  <a:lnTo>
                    <a:pt x="11" y="416"/>
                  </a:lnTo>
                  <a:lnTo>
                    <a:pt x="1" y="438"/>
                  </a:lnTo>
                  <a:lnTo>
                    <a:pt x="11" y="470"/>
                  </a:lnTo>
                  <a:lnTo>
                    <a:pt x="33" y="502"/>
                  </a:lnTo>
                  <a:lnTo>
                    <a:pt x="395" y="864"/>
                  </a:lnTo>
                  <a:lnTo>
                    <a:pt x="427" y="885"/>
                  </a:lnTo>
                  <a:lnTo>
                    <a:pt x="481" y="885"/>
                  </a:lnTo>
                  <a:lnTo>
                    <a:pt x="513" y="864"/>
                  </a:lnTo>
                  <a:lnTo>
                    <a:pt x="523" y="843"/>
                  </a:lnTo>
                  <a:lnTo>
                    <a:pt x="534" y="811"/>
                  </a:lnTo>
                  <a:lnTo>
                    <a:pt x="523" y="779"/>
                  </a:lnTo>
                  <a:lnTo>
                    <a:pt x="513" y="757"/>
                  </a:lnTo>
                  <a:lnTo>
                    <a:pt x="203" y="438"/>
                  </a:lnTo>
                  <a:lnTo>
                    <a:pt x="513" y="128"/>
                  </a:lnTo>
                  <a:lnTo>
                    <a:pt x="523" y="107"/>
                  </a:lnTo>
                  <a:lnTo>
                    <a:pt x="534" y="75"/>
                  </a:lnTo>
                  <a:lnTo>
                    <a:pt x="523" y="43"/>
                  </a:lnTo>
                  <a:lnTo>
                    <a:pt x="513" y="22"/>
                  </a:lnTo>
                  <a:lnTo>
                    <a:pt x="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7"/>
            <p:cNvSpPr/>
            <p:nvPr/>
          </p:nvSpPr>
          <p:spPr>
            <a:xfrm>
              <a:off x="7984841" y="817183"/>
              <a:ext cx="73500" cy="9894"/>
            </a:xfrm>
            <a:custGeom>
              <a:avLst/>
              <a:gdLst/>
              <a:ahLst/>
              <a:cxnLst/>
              <a:rect l="l" t="t" r="r" b="b"/>
              <a:pathLst>
                <a:path w="1196" h="161" extrusionOk="0">
                  <a:moveTo>
                    <a:pt x="86" y="1"/>
                  </a:moveTo>
                  <a:lnTo>
                    <a:pt x="54" y="12"/>
                  </a:lnTo>
                  <a:lnTo>
                    <a:pt x="33" y="22"/>
                  </a:lnTo>
                  <a:lnTo>
                    <a:pt x="11" y="54"/>
                  </a:lnTo>
                  <a:lnTo>
                    <a:pt x="1" y="76"/>
                  </a:lnTo>
                  <a:lnTo>
                    <a:pt x="11" y="108"/>
                  </a:lnTo>
                  <a:lnTo>
                    <a:pt x="33" y="140"/>
                  </a:lnTo>
                  <a:lnTo>
                    <a:pt x="54" y="150"/>
                  </a:lnTo>
                  <a:lnTo>
                    <a:pt x="86" y="161"/>
                  </a:lnTo>
                  <a:lnTo>
                    <a:pt x="1120" y="161"/>
                  </a:lnTo>
                  <a:lnTo>
                    <a:pt x="1142" y="150"/>
                  </a:lnTo>
                  <a:lnTo>
                    <a:pt x="1174" y="140"/>
                  </a:lnTo>
                  <a:lnTo>
                    <a:pt x="1184" y="108"/>
                  </a:lnTo>
                  <a:lnTo>
                    <a:pt x="1195" y="76"/>
                  </a:lnTo>
                  <a:lnTo>
                    <a:pt x="1184" y="54"/>
                  </a:lnTo>
                  <a:lnTo>
                    <a:pt x="1174" y="22"/>
                  </a:lnTo>
                  <a:lnTo>
                    <a:pt x="1142" y="12"/>
                  </a:lnTo>
                  <a:lnTo>
                    <a:pt x="1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7"/>
            <p:cNvSpPr/>
            <p:nvPr/>
          </p:nvSpPr>
          <p:spPr>
            <a:xfrm>
              <a:off x="8288311" y="794936"/>
              <a:ext cx="32141" cy="54449"/>
            </a:xfrm>
            <a:custGeom>
              <a:avLst/>
              <a:gdLst/>
              <a:ahLst/>
              <a:cxnLst/>
              <a:rect l="l" t="t" r="r" b="b"/>
              <a:pathLst>
                <a:path w="523" h="886" extrusionOk="0">
                  <a:moveTo>
                    <a:pt x="43" y="0"/>
                  </a:moveTo>
                  <a:lnTo>
                    <a:pt x="21" y="22"/>
                  </a:lnTo>
                  <a:lnTo>
                    <a:pt x="0" y="43"/>
                  </a:lnTo>
                  <a:lnTo>
                    <a:pt x="0" y="75"/>
                  </a:lnTo>
                  <a:lnTo>
                    <a:pt x="0" y="107"/>
                  </a:lnTo>
                  <a:lnTo>
                    <a:pt x="21" y="128"/>
                  </a:lnTo>
                  <a:lnTo>
                    <a:pt x="331" y="438"/>
                  </a:lnTo>
                  <a:lnTo>
                    <a:pt x="21" y="757"/>
                  </a:lnTo>
                  <a:lnTo>
                    <a:pt x="0" y="779"/>
                  </a:lnTo>
                  <a:lnTo>
                    <a:pt x="0" y="811"/>
                  </a:lnTo>
                  <a:lnTo>
                    <a:pt x="0" y="843"/>
                  </a:lnTo>
                  <a:lnTo>
                    <a:pt x="21" y="864"/>
                  </a:lnTo>
                  <a:lnTo>
                    <a:pt x="43" y="885"/>
                  </a:lnTo>
                  <a:lnTo>
                    <a:pt x="107" y="885"/>
                  </a:lnTo>
                  <a:lnTo>
                    <a:pt x="139" y="864"/>
                  </a:lnTo>
                  <a:lnTo>
                    <a:pt x="501" y="502"/>
                  </a:lnTo>
                  <a:lnTo>
                    <a:pt x="523" y="470"/>
                  </a:lnTo>
                  <a:lnTo>
                    <a:pt x="523" y="438"/>
                  </a:lnTo>
                  <a:lnTo>
                    <a:pt x="523" y="416"/>
                  </a:lnTo>
                  <a:lnTo>
                    <a:pt x="501" y="384"/>
                  </a:lnTo>
                  <a:lnTo>
                    <a:pt x="139" y="22"/>
                  </a:ln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7"/>
            <p:cNvSpPr/>
            <p:nvPr/>
          </p:nvSpPr>
          <p:spPr>
            <a:xfrm>
              <a:off x="8247627" y="817183"/>
              <a:ext cx="72824" cy="9894"/>
            </a:xfrm>
            <a:custGeom>
              <a:avLst/>
              <a:gdLst/>
              <a:ahLst/>
              <a:cxnLst/>
              <a:rect l="l" t="t" r="r" b="b"/>
              <a:pathLst>
                <a:path w="1185" h="161" extrusionOk="0">
                  <a:moveTo>
                    <a:pt x="76" y="1"/>
                  </a:moveTo>
                  <a:lnTo>
                    <a:pt x="44" y="12"/>
                  </a:lnTo>
                  <a:lnTo>
                    <a:pt x="22" y="22"/>
                  </a:lnTo>
                  <a:lnTo>
                    <a:pt x="1" y="54"/>
                  </a:lnTo>
                  <a:lnTo>
                    <a:pt x="1" y="76"/>
                  </a:lnTo>
                  <a:lnTo>
                    <a:pt x="1" y="108"/>
                  </a:lnTo>
                  <a:lnTo>
                    <a:pt x="22" y="140"/>
                  </a:lnTo>
                  <a:lnTo>
                    <a:pt x="44" y="150"/>
                  </a:lnTo>
                  <a:lnTo>
                    <a:pt x="76" y="161"/>
                  </a:lnTo>
                  <a:lnTo>
                    <a:pt x="1110" y="161"/>
                  </a:lnTo>
                  <a:lnTo>
                    <a:pt x="1142" y="150"/>
                  </a:lnTo>
                  <a:lnTo>
                    <a:pt x="1163" y="140"/>
                  </a:lnTo>
                  <a:lnTo>
                    <a:pt x="1185" y="108"/>
                  </a:lnTo>
                  <a:lnTo>
                    <a:pt x="1185" y="76"/>
                  </a:lnTo>
                  <a:lnTo>
                    <a:pt x="1185" y="54"/>
                  </a:lnTo>
                  <a:lnTo>
                    <a:pt x="1163" y="22"/>
                  </a:lnTo>
                  <a:lnTo>
                    <a:pt x="1142" y="12"/>
                  </a:lnTo>
                  <a:lnTo>
                    <a:pt x="11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7"/>
            <p:cNvSpPr/>
            <p:nvPr/>
          </p:nvSpPr>
          <p:spPr>
            <a:xfrm>
              <a:off x="8032715" y="701892"/>
              <a:ext cx="41974" cy="41974"/>
            </a:xfrm>
            <a:custGeom>
              <a:avLst/>
              <a:gdLst/>
              <a:ahLst/>
              <a:cxnLst/>
              <a:rect l="l" t="t" r="r" b="b"/>
              <a:pathLst>
                <a:path w="683" h="683" extrusionOk="0">
                  <a:moveTo>
                    <a:pt x="86" y="0"/>
                  </a:moveTo>
                  <a:lnTo>
                    <a:pt x="54" y="11"/>
                  </a:lnTo>
                  <a:lnTo>
                    <a:pt x="22" y="32"/>
                  </a:lnTo>
                  <a:lnTo>
                    <a:pt x="11" y="53"/>
                  </a:lnTo>
                  <a:lnTo>
                    <a:pt x="0" y="85"/>
                  </a:lnTo>
                  <a:lnTo>
                    <a:pt x="0" y="608"/>
                  </a:lnTo>
                  <a:lnTo>
                    <a:pt x="11" y="640"/>
                  </a:lnTo>
                  <a:lnTo>
                    <a:pt x="22" y="661"/>
                  </a:lnTo>
                  <a:lnTo>
                    <a:pt x="54" y="683"/>
                  </a:lnTo>
                  <a:lnTo>
                    <a:pt x="118" y="683"/>
                  </a:lnTo>
                  <a:lnTo>
                    <a:pt x="139" y="661"/>
                  </a:lnTo>
                  <a:lnTo>
                    <a:pt x="160" y="640"/>
                  </a:lnTo>
                  <a:lnTo>
                    <a:pt x="160" y="608"/>
                  </a:lnTo>
                  <a:lnTo>
                    <a:pt x="160" y="160"/>
                  </a:lnTo>
                  <a:lnTo>
                    <a:pt x="629" y="160"/>
                  </a:lnTo>
                  <a:lnTo>
                    <a:pt x="661" y="139"/>
                  </a:lnTo>
                  <a:lnTo>
                    <a:pt x="672" y="117"/>
                  </a:lnTo>
                  <a:lnTo>
                    <a:pt x="683" y="85"/>
                  </a:lnTo>
                  <a:lnTo>
                    <a:pt x="672" y="53"/>
                  </a:lnTo>
                  <a:lnTo>
                    <a:pt x="661" y="32"/>
                  </a:lnTo>
                  <a:lnTo>
                    <a:pt x="629" y="11"/>
                  </a:lnTo>
                  <a:lnTo>
                    <a:pt x="6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7"/>
            <p:cNvSpPr/>
            <p:nvPr/>
          </p:nvSpPr>
          <p:spPr>
            <a:xfrm>
              <a:off x="8032715" y="701892"/>
              <a:ext cx="55064" cy="55064"/>
            </a:xfrm>
            <a:custGeom>
              <a:avLst/>
              <a:gdLst/>
              <a:ahLst/>
              <a:cxnLst/>
              <a:rect l="l" t="t" r="r" b="b"/>
              <a:pathLst>
                <a:path w="896" h="896" extrusionOk="0">
                  <a:moveTo>
                    <a:pt x="86" y="0"/>
                  </a:moveTo>
                  <a:lnTo>
                    <a:pt x="54" y="11"/>
                  </a:lnTo>
                  <a:lnTo>
                    <a:pt x="22" y="32"/>
                  </a:lnTo>
                  <a:lnTo>
                    <a:pt x="11" y="53"/>
                  </a:lnTo>
                  <a:lnTo>
                    <a:pt x="0" y="85"/>
                  </a:lnTo>
                  <a:lnTo>
                    <a:pt x="11" y="117"/>
                  </a:lnTo>
                  <a:lnTo>
                    <a:pt x="22" y="139"/>
                  </a:lnTo>
                  <a:lnTo>
                    <a:pt x="757" y="864"/>
                  </a:lnTo>
                  <a:lnTo>
                    <a:pt x="779" y="885"/>
                  </a:lnTo>
                  <a:lnTo>
                    <a:pt x="811" y="896"/>
                  </a:lnTo>
                  <a:lnTo>
                    <a:pt x="843" y="885"/>
                  </a:lnTo>
                  <a:lnTo>
                    <a:pt x="864" y="864"/>
                  </a:lnTo>
                  <a:lnTo>
                    <a:pt x="885" y="843"/>
                  </a:lnTo>
                  <a:lnTo>
                    <a:pt x="896" y="811"/>
                  </a:lnTo>
                  <a:lnTo>
                    <a:pt x="885" y="779"/>
                  </a:lnTo>
                  <a:lnTo>
                    <a:pt x="864" y="757"/>
                  </a:lnTo>
                  <a:lnTo>
                    <a:pt x="139" y="32"/>
                  </a:lnTo>
                  <a:lnTo>
                    <a:pt x="118" y="11"/>
                  </a:lnTo>
                  <a:lnTo>
                    <a:pt x="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7"/>
            <p:cNvSpPr/>
            <p:nvPr/>
          </p:nvSpPr>
          <p:spPr>
            <a:xfrm>
              <a:off x="8231279" y="900456"/>
              <a:ext cx="41359" cy="41974"/>
            </a:xfrm>
            <a:custGeom>
              <a:avLst/>
              <a:gdLst/>
              <a:ahLst/>
              <a:cxnLst/>
              <a:rect l="l" t="t" r="r" b="b"/>
              <a:pathLst>
                <a:path w="673" h="683" extrusionOk="0">
                  <a:moveTo>
                    <a:pt x="565" y="0"/>
                  </a:moveTo>
                  <a:lnTo>
                    <a:pt x="544" y="22"/>
                  </a:lnTo>
                  <a:lnTo>
                    <a:pt x="523" y="43"/>
                  </a:lnTo>
                  <a:lnTo>
                    <a:pt x="512" y="75"/>
                  </a:lnTo>
                  <a:lnTo>
                    <a:pt x="512" y="523"/>
                  </a:lnTo>
                  <a:lnTo>
                    <a:pt x="43" y="523"/>
                  </a:lnTo>
                  <a:lnTo>
                    <a:pt x="22" y="544"/>
                  </a:lnTo>
                  <a:lnTo>
                    <a:pt x="0" y="565"/>
                  </a:lnTo>
                  <a:lnTo>
                    <a:pt x="0" y="597"/>
                  </a:lnTo>
                  <a:lnTo>
                    <a:pt x="0" y="629"/>
                  </a:lnTo>
                  <a:lnTo>
                    <a:pt x="22" y="651"/>
                  </a:lnTo>
                  <a:lnTo>
                    <a:pt x="43" y="672"/>
                  </a:lnTo>
                  <a:lnTo>
                    <a:pt x="75" y="683"/>
                  </a:lnTo>
                  <a:lnTo>
                    <a:pt x="597" y="683"/>
                  </a:lnTo>
                  <a:lnTo>
                    <a:pt x="629" y="672"/>
                  </a:lnTo>
                  <a:lnTo>
                    <a:pt x="651" y="651"/>
                  </a:lnTo>
                  <a:lnTo>
                    <a:pt x="672" y="629"/>
                  </a:lnTo>
                  <a:lnTo>
                    <a:pt x="672" y="597"/>
                  </a:lnTo>
                  <a:lnTo>
                    <a:pt x="672" y="75"/>
                  </a:lnTo>
                  <a:lnTo>
                    <a:pt x="672" y="43"/>
                  </a:lnTo>
                  <a:lnTo>
                    <a:pt x="651" y="22"/>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7"/>
            <p:cNvSpPr/>
            <p:nvPr/>
          </p:nvSpPr>
          <p:spPr>
            <a:xfrm>
              <a:off x="8218189" y="887304"/>
              <a:ext cx="54449" cy="55125"/>
            </a:xfrm>
            <a:custGeom>
              <a:avLst/>
              <a:gdLst/>
              <a:ahLst/>
              <a:cxnLst/>
              <a:rect l="l" t="t" r="r" b="b"/>
              <a:pathLst>
                <a:path w="886" h="897" extrusionOk="0">
                  <a:moveTo>
                    <a:pt x="85" y="1"/>
                  </a:moveTo>
                  <a:lnTo>
                    <a:pt x="53" y="12"/>
                  </a:lnTo>
                  <a:lnTo>
                    <a:pt x="21" y="33"/>
                  </a:lnTo>
                  <a:lnTo>
                    <a:pt x="11" y="54"/>
                  </a:lnTo>
                  <a:lnTo>
                    <a:pt x="0" y="86"/>
                  </a:lnTo>
                  <a:lnTo>
                    <a:pt x="11" y="118"/>
                  </a:lnTo>
                  <a:lnTo>
                    <a:pt x="21" y="140"/>
                  </a:lnTo>
                  <a:lnTo>
                    <a:pt x="757" y="865"/>
                  </a:lnTo>
                  <a:lnTo>
                    <a:pt x="778" y="886"/>
                  </a:lnTo>
                  <a:lnTo>
                    <a:pt x="810" y="897"/>
                  </a:lnTo>
                  <a:lnTo>
                    <a:pt x="842" y="886"/>
                  </a:lnTo>
                  <a:lnTo>
                    <a:pt x="864" y="865"/>
                  </a:lnTo>
                  <a:lnTo>
                    <a:pt x="885" y="843"/>
                  </a:lnTo>
                  <a:lnTo>
                    <a:pt x="885" y="811"/>
                  </a:lnTo>
                  <a:lnTo>
                    <a:pt x="885" y="779"/>
                  </a:lnTo>
                  <a:lnTo>
                    <a:pt x="864" y="758"/>
                  </a:lnTo>
                  <a:lnTo>
                    <a:pt x="139" y="33"/>
                  </a:lnTo>
                  <a:lnTo>
                    <a:pt x="117" y="12"/>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7"/>
            <p:cNvSpPr/>
            <p:nvPr/>
          </p:nvSpPr>
          <p:spPr>
            <a:xfrm>
              <a:off x="8032715" y="900456"/>
              <a:ext cx="41974" cy="41974"/>
            </a:xfrm>
            <a:custGeom>
              <a:avLst/>
              <a:gdLst/>
              <a:ahLst/>
              <a:cxnLst/>
              <a:rect l="l" t="t" r="r" b="b"/>
              <a:pathLst>
                <a:path w="683" h="683" extrusionOk="0">
                  <a:moveTo>
                    <a:pt x="54" y="0"/>
                  </a:moveTo>
                  <a:lnTo>
                    <a:pt x="22" y="22"/>
                  </a:lnTo>
                  <a:lnTo>
                    <a:pt x="11" y="43"/>
                  </a:lnTo>
                  <a:lnTo>
                    <a:pt x="0" y="75"/>
                  </a:lnTo>
                  <a:lnTo>
                    <a:pt x="0" y="597"/>
                  </a:lnTo>
                  <a:lnTo>
                    <a:pt x="11" y="629"/>
                  </a:lnTo>
                  <a:lnTo>
                    <a:pt x="22" y="651"/>
                  </a:lnTo>
                  <a:lnTo>
                    <a:pt x="54" y="672"/>
                  </a:lnTo>
                  <a:lnTo>
                    <a:pt x="86" y="683"/>
                  </a:lnTo>
                  <a:lnTo>
                    <a:pt x="608" y="683"/>
                  </a:lnTo>
                  <a:lnTo>
                    <a:pt x="629" y="672"/>
                  </a:lnTo>
                  <a:lnTo>
                    <a:pt x="661" y="651"/>
                  </a:lnTo>
                  <a:lnTo>
                    <a:pt x="672" y="629"/>
                  </a:lnTo>
                  <a:lnTo>
                    <a:pt x="683" y="597"/>
                  </a:lnTo>
                  <a:lnTo>
                    <a:pt x="672" y="565"/>
                  </a:lnTo>
                  <a:lnTo>
                    <a:pt x="661" y="544"/>
                  </a:lnTo>
                  <a:lnTo>
                    <a:pt x="629" y="523"/>
                  </a:lnTo>
                  <a:lnTo>
                    <a:pt x="160" y="523"/>
                  </a:lnTo>
                  <a:lnTo>
                    <a:pt x="160" y="75"/>
                  </a:lnTo>
                  <a:lnTo>
                    <a:pt x="160" y="43"/>
                  </a:lnTo>
                  <a:lnTo>
                    <a:pt x="139" y="22"/>
                  </a:lnTo>
                  <a:lnTo>
                    <a:pt x="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7"/>
            <p:cNvSpPr/>
            <p:nvPr/>
          </p:nvSpPr>
          <p:spPr>
            <a:xfrm>
              <a:off x="8032715" y="887304"/>
              <a:ext cx="55064" cy="55125"/>
            </a:xfrm>
            <a:custGeom>
              <a:avLst/>
              <a:gdLst/>
              <a:ahLst/>
              <a:cxnLst/>
              <a:rect l="l" t="t" r="r" b="b"/>
              <a:pathLst>
                <a:path w="896" h="897" extrusionOk="0">
                  <a:moveTo>
                    <a:pt x="811" y="1"/>
                  </a:moveTo>
                  <a:lnTo>
                    <a:pt x="779" y="12"/>
                  </a:lnTo>
                  <a:lnTo>
                    <a:pt x="757" y="33"/>
                  </a:lnTo>
                  <a:lnTo>
                    <a:pt x="22" y="758"/>
                  </a:lnTo>
                  <a:lnTo>
                    <a:pt x="11" y="779"/>
                  </a:lnTo>
                  <a:lnTo>
                    <a:pt x="0" y="811"/>
                  </a:lnTo>
                  <a:lnTo>
                    <a:pt x="11" y="843"/>
                  </a:lnTo>
                  <a:lnTo>
                    <a:pt x="22" y="865"/>
                  </a:lnTo>
                  <a:lnTo>
                    <a:pt x="54" y="886"/>
                  </a:lnTo>
                  <a:lnTo>
                    <a:pt x="86" y="897"/>
                  </a:lnTo>
                  <a:lnTo>
                    <a:pt x="118" y="886"/>
                  </a:lnTo>
                  <a:lnTo>
                    <a:pt x="139" y="865"/>
                  </a:lnTo>
                  <a:lnTo>
                    <a:pt x="864" y="140"/>
                  </a:lnTo>
                  <a:lnTo>
                    <a:pt x="885" y="118"/>
                  </a:lnTo>
                  <a:lnTo>
                    <a:pt x="896" y="86"/>
                  </a:lnTo>
                  <a:lnTo>
                    <a:pt x="885" y="54"/>
                  </a:lnTo>
                  <a:lnTo>
                    <a:pt x="864" y="33"/>
                  </a:lnTo>
                  <a:lnTo>
                    <a:pt x="843" y="12"/>
                  </a:lnTo>
                  <a:lnTo>
                    <a:pt x="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7"/>
            <p:cNvSpPr/>
            <p:nvPr/>
          </p:nvSpPr>
          <p:spPr>
            <a:xfrm>
              <a:off x="8231279" y="701892"/>
              <a:ext cx="41359" cy="41974"/>
            </a:xfrm>
            <a:custGeom>
              <a:avLst/>
              <a:gdLst/>
              <a:ahLst/>
              <a:cxnLst/>
              <a:rect l="l" t="t" r="r" b="b"/>
              <a:pathLst>
                <a:path w="673" h="683" extrusionOk="0">
                  <a:moveTo>
                    <a:pt x="75" y="0"/>
                  </a:moveTo>
                  <a:lnTo>
                    <a:pt x="43" y="11"/>
                  </a:lnTo>
                  <a:lnTo>
                    <a:pt x="22" y="32"/>
                  </a:lnTo>
                  <a:lnTo>
                    <a:pt x="0" y="53"/>
                  </a:lnTo>
                  <a:lnTo>
                    <a:pt x="0" y="85"/>
                  </a:lnTo>
                  <a:lnTo>
                    <a:pt x="0" y="117"/>
                  </a:lnTo>
                  <a:lnTo>
                    <a:pt x="22" y="139"/>
                  </a:lnTo>
                  <a:lnTo>
                    <a:pt x="43" y="160"/>
                  </a:lnTo>
                  <a:lnTo>
                    <a:pt x="512" y="160"/>
                  </a:lnTo>
                  <a:lnTo>
                    <a:pt x="512" y="608"/>
                  </a:lnTo>
                  <a:lnTo>
                    <a:pt x="523" y="640"/>
                  </a:lnTo>
                  <a:lnTo>
                    <a:pt x="544" y="661"/>
                  </a:lnTo>
                  <a:lnTo>
                    <a:pt x="565" y="683"/>
                  </a:lnTo>
                  <a:lnTo>
                    <a:pt x="629" y="683"/>
                  </a:lnTo>
                  <a:lnTo>
                    <a:pt x="651" y="661"/>
                  </a:lnTo>
                  <a:lnTo>
                    <a:pt x="672" y="640"/>
                  </a:lnTo>
                  <a:lnTo>
                    <a:pt x="672" y="608"/>
                  </a:lnTo>
                  <a:lnTo>
                    <a:pt x="672" y="85"/>
                  </a:lnTo>
                  <a:lnTo>
                    <a:pt x="672" y="53"/>
                  </a:lnTo>
                  <a:lnTo>
                    <a:pt x="651" y="32"/>
                  </a:lnTo>
                  <a:lnTo>
                    <a:pt x="629" y="11"/>
                  </a:lnTo>
                  <a:lnTo>
                    <a:pt x="5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7"/>
            <p:cNvSpPr/>
            <p:nvPr/>
          </p:nvSpPr>
          <p:spPr>
            <a:xfrm>
              <a:off x="8218189" y="701892"/>
              <a:ext cx="54449" cy="55064"/>
            </a:xfrm>
            <a:custGeom>
              <a:avLst/>
              <a:gdLst/>
              <a:ahLst/>
              <a:cxnLst/>
              <a:rect l="l" t="t" r="r" b="b"/>
              <a:pathLst>
                <a:path w="886" h="896" extrusionOk="0">
                  <a:moveTo>
                    <a:pt x="810" y="0"/>
                  </a:moveTo>
                  <a:lnTo>
                    <a:pt x="778" y="11"/>
                  </a:lnTo>
                  <a:lnTo>
                    <a:pt x="757" y="32"/>
                  </a:lnTo>
                  <a:lnTo>
                    <a:pt x="21" y="757"/>
                  </a:lnTo>
                  <a:lnTo>
                    <a:pt x="11" y="779"/>
                  </a:lnTo>
                  <a:lnTo>
                    <a:pt x="0" y="811"/>
                  </a:lnTo>
                  <a:lnTo>
                    <a:pt x="11" y="843"/>
                  </a:lnTo>
                  <a:lnTo>
                    <a:pt x="21" y="864"/>
                  </a:lnTo>
                  <a:lnTo>
                    <a:pt x="53" y="885"/>
                  </a:lnTo>
                  <a:lnTo>
                    <a:pt x="85" y="896"/>
                  </a:lnTo>
                  <a:lnTo>
                    <a:pt x="117" y="885"/>
                  </a:lnTo>
                  <a:lnTo>
                    <a:pt x="139" y="864"/>
                  </a:lnTo>
                  <a:lnTo>
                    <a:pt x="864" y="139"/>
                  </a:lnTo>
                  <a:lnTo>
                    <a:pt x="885" y="117"/>
                  </a:lnTo>
                  <a:lnTo>
                    <a:pt x="885" y="85"/>
                  </a:lnTo>
                  <a:lnTo>
                    <a:pt x="885" y="53"/>
                  </a:lnTo>
                  <a:lnTo>
                    <a:pt x="864" y="32"/>
                  </a:lnTo>
                  <a:lnTo>
                    <a:pt x="842" y="11"/>
                  </a:lnTo>
                  <a:lnTo>
                    <a:pt x="8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Google Shape;1842;p188"/>
          <p:cNvSpPr txBox="1">
            <a:spLocks noGrp="1"/>
          </p:cNvSpPr>
          <p:nvPr>
            <p:ph type="title"/>
          </p:nvPr>
        </p:nvSpPr>
        <p:spPr>
          <a:xfrm>
            <a:off x="676650" y="11425"/>
            <a:ext cx="7790700" cy="956700"/>
          </a:xfrm>
          <a:prstGeom prst="rect">
            <a:avLst/>
          </a:prstGeom>
        </p:spPr>
        <p:txBody>
          <a:bodyPr spcFirstLastPara="1" wrap="square" lIns="0" tIns="0" rIns="0" bIns="228600" anchor="b" anchorCtr="0">
            <a:noAutofit/>
          </a:bodyPr>
          <a:lstStyle/>
          <a:p>
            <a:pPr marL="0" lvl="0" indent="0" algn="ctr" rtl="0">
              <a:spcBef>
                <a:spcPts val="0"/>
              </a:spcBef>
              <a:spcAft>
                <a:spcPts val="0"/>
              </a:spcAft>
              <a:buNone/>
            </a:pPr>
            <a:r>
              <a:rPr lang="en"/>
              <a:t>Key DA2 Features</a:t>
            </a:r>
            <a:endParaRPr/>
          </a:p>
        </p:txBody>
      </p:sp>
      <p:sp>
        <p:nvSpPr>
          <p:cNvPr id="1843" name="Google Shape;1843;p188"/>
          <p:cNvSpPr txBox="1">
            <a:spLocks noGrp="1"/>
          </p:cNvSpPr>
          <p:nvPr>
            <p:ph type="subTitle" idx="2"/>
          </p:nvPr>
        </p:nvSpPr>
        <p:spPr>
          <a:xfrm>
            <a:off x="676675" y="968130"/>
            <a:ext cx="2267700" cy="606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iOS &amp; Android</a:t>
            </a:r>
            <a:endParaRPr/>
          </a:p>
        </p:txBody>
      </p:sp>
      <p:sp>
        <p:nvSpPr>
          <p:cNvPr id="1844" name="Google Shape;1844;p188"/>
          <p:cNvSpPr txBox="1">
            <a:spLocks noGrp="1"/>
          </p:cNvSpPr>
          <p:nvPr>
            <p:ph type="body" idx="1"/>
          </p:nvPr>
        </p:nvSpPr>
        <p:spPr>
          <a:xfrm>
            <a:off x="676650" y="1510350"/>
            <a:ext cx="2267700" cy="1061400"/>
          </a:xfrm>
          <a:prstGeom prst="rect">
            <a:avLst/>
          </a:prstGeom>
        </p:spPr>
        <p:txBody>
          <a:bodyPr spcFirstLastPara="1" wrap="square" lIns="91425" tIns="91425" rIns="91425" bIns="0" anchor="t" anchorCtr="0">
            <a:noAutofit/>
          </a:bodyPr>
          <a:lstStyle/>
          <a:p>
            <a:pPr marL="0" lvl="0" indent="0" algn="ctr" rtl="0">
              <a:spcBef>
                <a:spcPts val="0"/>
              </a:spcBef>
              <a:spcAft>
                <a:spcPts val="0"/>
              </a:spcAft>
              <a:buNone/>
            </a:pPr>
            <a:r>
              <a:rPr lang="en"/>
              <a:t> </a:t>
            </a:r>
            <a:endParaRPr/>
          </a:p>
        </p:txBody>
      </p:sp>
      <p:sp>
        <p:nvSpPr>
          <p:cNvPr id="1845" name="Google Shape;1845;p188"/>
          <p:cNvSpPr txBox="1">
            <a:spLocks noGrp="1"/>
          </p:cNvSpPr>
          <p:nvPr>
            <p:ph type="body" idx="3"/>
          </p:nvPr>
        </p:nvSpPr>
        <p:spPr>
          <a:xfrm>
            <a:off x="6199713" y="3494874"/>
            <a:ext cx="2267700" cy="994800"/>
          </a:xfrm>
          <a:prstGeom prst="rect">
            <a:avLst/>
          </a:prstGeom>
          <a:solidFill>
            <a:schemeClr val="accent2"/>
          </a:solidFill>
        </p:spPr>
        <p:txBody>
          <a:bodyPr spcFirstLastPara="1" wrap="square" lIns="91425" tIns="91425" rIns="91425" bIns="0" anchor="t" anchorCtr="0">
            <a:noAutofit/>
          </a:bodyPr>
          <a:lstStyle/>
          <a:p>
            <a:pPr marL="0" lvl="0" indent="0" algn="ctr" rtl="0">
              <a:spcBef>
                <a:spcPts val="0"/>
              </a:spcBef>
              <a:spcAft>
                <a:spcPts val="0"/>
              </a:spcAft>
              <a:buNone/>
            </a:pPr>
            <a:r>
              <a:rPr lang="en"/>
              <a:t> </a:t>
            </a:r>
            <a:endParaRPr/>
          </a:p>
        </p:txBody>
      </p:sp>
      <p:sp>
        <p:nvSpPr>
          <p:cNvPr id="1846" name="Google Shape;1846;p188"/>
          <p:cNvSpPr txBox="1">
            <a:spLocks noGrp="1"/>
          </p:cNvSpPr>
          <p:nvPr>
            <p:ph type="subTitle" idx="4"/>
          </p:nvPr>
        </p:nvSpPr>
        <p:spPr>
          <a:xfrm>
            <a:off x="6199738" y="2850100"/>
            <a:ext cx="2267700" cy="646800"/>
          </a:xfrm>
          <a:prstGeom prst="rect">
            <a:avLst/>
          </a:prstGeom>
          <a:solidFill>
            <a:schemeClr val="accent2"/>
          </a:solidFill>
        </p:spPr>
        <p:txBody>
          <a:bodyPr spcFirstLastPara="1" wrap="square" lIns="0" tIns="0" rIns="0" bIns="0" anchor="ctr" anchorCtr="0">
            <a:noAutofit/>
          </a:bodyPr>
          <a:lstStyle/>
          <a:p>
            <a:pPr marL="0" lvl="0" indent="0" algn="ctr" rtl="0">
              <a:spcBef>
                <a:spcPts val="0"/>
              </a:spcBef>
              <a:spcAft>
                <a:spcPts val="0"/>
              </a:spcAft>
              <a:buNone/>
            </a:pPr>
            <a:r>
              <a:rPr lang="en"/>
              <a:t>Catalyst</a:t>
            </a:r>
            <a:endParaRPr/>
          </a:p>
          <a:p>
            <a:pPr marL="0" lvl="0" indent="0" algn="ctr" rtl="0">
              <a:spcBef>
                <a:spcPts val="0"/>
              </a:spcBef>
              <a:spcAft>
                <a:spcPts val="0"/>
              </a:spcAft>
              <a:buNone/>
            </a:pPr>
            <a:r>
              <a:rPr lang="en"/>
              <a:t>Positioning</a:t>
            </a:r>
            <a:endParaRPr/>
          </a:p>
        </p:txBody>
      </p:sp>
      <p:sp>
        <p:nvSpPr>
          <p:cNvPr id="1847" name="Google Shape;1847;p188"/>
          <p:cNvSpPr txBox="1">
            <a:spLocks noGrp="1"/>
          </p:cNvSpPr>
          <p:nvPr>
            <p:ph type="body" idx="5"/>
          </p:nvPr>
        </p:nvSpPr>
        <p:spPr>
          <a:xfrm>
            <a:off x="3438150" y="1512800"/>
            <a:ext cx="2267700" cy="1061400"/>
          </a:xfrm>
          <a:prstGeom prst="rect">
            <a:avLst/>
          </a:prstGeom>
        </p:spPr>
        <p:txBody>
          <a:bodyPr spcFirstLastPara="1" wrap="square" lIns="91425" tIns="91425" rIns="91425" bIns="0" anchor="t" anchorCtr="0">
            <a:noAutofit/>
          </a:bodyPr>
          <a:lstStyle/>
          <a:p>
            <a:pPr marL="0" lvl="0" indent="0" algn="ctr" rtl="0">
              <a:spcBef>
                <a:spcPts val="0"/>
              </a:spcBef>
              <a:spcAft>
                <a:spcPts val="0"/>
              </a:spcAft>
              <a:buNone/>
            </a:pPr>
            <a:r>
              <a:rPr lang="en"/>
              <a:t> </a:t>
            </a:r>
            <a:endParaRPr/>
          </a:p>
        </p:txBody>
      </p:sp>
      <p:sp>
        <p:nvSpPr>
          <p:cNvPr id="1848" name="Google Shape;1848;p188"/>
          <p:cNvSpPr txBox="1">
            <a:spLocks noGrp="1"/>
          </p:cNvSpPr>
          <p:nvPr>
            <p:ph type="subTitle" idx="6"/>
          </p:nvPr>
        </p:nvSpPr>
        <p:spPr>
          <a:xfrm>
            <a:off x="3438168" y="970349"/>
            <a:ext cx="2267700" cy="606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Bluetooth</a:t>
            </a:r>
            <a:br>
              <a:rPr lang="en"/>
            </a:br>
            <a:r>
              <a:rPr lang="en"/>
              <a:t>Delivery</a:t>
            </a:r>
            <a:endParaRPr/>
          </a:p>
        </p:txBody>
      </p:sp>
      <p:sp>
        <p:nvSpPr>
          <p:cNvPr id="1849" name="Google Shape;1849;p188"/>
          <p:cNvSpPr txBox="1">
            <a:spLocks noGrp="1"/>
          </p:cNvSpPr>
          <p:nvPr>
            <p:ph type="subTitle" idx="8"/>
          </p:nvPr>
        </p:nvSpPr>
        <p:spPr>
          <a:xfrm>
            <a:off x="676671" y="2852467"/>
            <a:ext cx="2267700" cy="646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Lightweight</a:t>
            </a:r>
            <a:endParaRPr/>
          </a:p>
        </p:txBody>
      </p:sp>
      <p:sp>
        <p:nvSpPr>
          <p:cNvPr id="1850" name="Google Shape;1850;p188"/>
          <p:cNvSpPr txBox="1">
            <a:spLocks noGrp="1"/>
          </p:cNvSpPr>
          <p:nvPr>
            <p:ph type="body" idx="9"/>
          </p:nvPr>
        </p:nvSpPr>
        <p:spPr>
          <a:xfrm>
            <a:off x="3438200" y="3394700"/>
            <a:ext cx="2267700" cy="1061400"/>
          </a:xfrm>
          <a:prstGeom prst="rect">
            <a:avLst/>
          </a:prstGeom>
          <a:solidFill>
            <a:schemeClr val="accent2"/>
          </a:solidFill>
        </p:spPr>
        <p:txBody>
          <a:bodyPr spcFirstLastPara="1" wrap="square" lIns="91425" tIns="91425" rIns="91425" bIns="0" anchor="t" anchorCtr="0">
            <a:noAutofit/>
          </a:bodyPr>
          <a:lstStyle/>
          <a:p>
            <a:pPr marL="0" lvl="0" indent="0" algn="ctr" rtl="0">
              <a:spcBef>
                <a:spcPts val="0"/>
              </a:spcBef>
              <a:spcAft>
                <a:spcPts val="0"/>
              </a:spcAft>
              <a:buNone/>
            </a:pPr>
            <a:r>
              <a:rPr lang="en" sz="1400" b="1"/>
              <a:t> </a:t>
            </a:r>
            <a:endParaRPr sz="1400" b="1"/>
          </a:p>
        </p:txBody>
      </p:sp>
      <p:sp>
        <p:nvSpPr>
          <p:cNvPr id="1851" name="Google Shape;1851;p188"/>
          <p:cNvSpPr txBox="1">
            <a:spLocks noGrp="1"/>
          </p:cNvSpPr>
          <p:nvPr>
            <p:ph type="subTitle" idx="13"/>
          </p:nvPr>
        </p:nvSpPr>
        <p:spPr>
          <a:xfrm>
            <a:off x="3438224" y="2852480"/>
            <a:ext cx="2267700" cy="606600"/>
          </a:xfrm>
          <a:prstGeom prst="rect">
            <a:avLst/>
          </a:prstGeom>
          <a:solidFill>
            <a:schemeClr val="accent2"/>
          </a:solidFill>
        </p:spPr>
        <p:txBody>
          <a:bodyPr spcFirstLastPara="1" wrap="square" lIns="0" tIns="0" rIns="0" bIns="0" anchor="ctr" anchorCtr="0">
            <a:noAutofit/>
          </a:bodyPr>
          <a:lstStyle/>
          <a:p>
            <a:pPr marL="0" lvl="0" indent="0" algn="ctr" rtl="0">
              <a:spcBef>
                <a:spcPts val="0"/>
              </a:spcBef>
              <a:spcAft>
                <a:spcPts val="0"/>
              </a:spcAft>
              <a:buNone/>
            </a:pPr>
            <a:r>
              <a:rPr lang="en"/>
              <a:t>ProPoint</a:t>
            </a:r>
            <a:endParaRPr/>
          </a:p>
          <a:p>
            <a:pPr marL="0" lvl="0" indent="0" algn="ctr" rtl="0">
              <a:spcBef>
                <a:spcPts val="0"/>
              </a:spcBef>
              <a:spcAft>
                <a:spcPts val="0"/>
              </a:spcAft>
              <a:buNone/>
            </a:pPr>
            <a:r>
              <a:rPr lang="en"/>
              <a:t>Technology</a:t>
            </a:r>
            <a:endParaRPr/>
          </a:p>
        </p:txBody>
      </p:sp>
      <p:sp>
        <p:nvSpPr>
          <p:cNvPr id="1852" name="Google Shape;1852;p188"/>
          <p:cNvSpPr txBox="1">
            <a:spLocks noGrp="1"/>
          </p:cNvSpPr>
          <p:nvPr>
            <p:ph type="body" idx="14"/>
          </p:nvPr>
        </p:nvSpPr>
        <p:spPr>
          <a:xfrm>
            <a:off x="6199676" y="1612899"/>
            <a:ext cx="2267700" cy="994800"/>
          </a:xfrm>
          <a:prstGeom prst="rect">
            <a:avLst/>
          </a:prstGeom>
        </p:spPr>
        <p:txBody>
          <a:bodyPr spcFirstLastPara="1" wrap="square" lIns="91425" tIns="91425" rIns="91425" bIns="0" anchor="t" anchorCtr="0">
            <a:noAutofit/>
          </a:bodyPr>
          <a:lstStyle/>
          <a:p>
            <a:pPr marL="0" lvl="0" indent="0" algn="l" rtl="0">
              <a:spcBef>
                <a:spcPts val="0"/>
              </a:spcBef>
              <a:spcAft>
                <a:spcPts val="0"/>
              </a:spcAft>
              <a:buNone/>
            </a:pPr>
            <a:r>
              <a:rPr lang="en" sz="1300" b="1"/>
              <a:t> </a:t>
            </a:r>
            <a:endParaRPr sz="1200" b="1"/>
          </a:p>
        </p:txBody>
      </p:sp>
      <p:sp>
        <p:nvSpPr>
          <p:cNvPr id="1853" name="Google Shape;1853;p188"/>
          <p:cNvSpPr txBox="1">
            <a:spLocks noGrp="1"/>
          </p:cNvSpPr>
          <p:nvPr>
            <p:ph type="subTitle" idx="15"/>
          </p:nvPr>
        </p:nvSpPr>
        <p:spPr>
          <a:xfrm>
            <a:off x="6199704" y="968125"/>
            <a:ext cx="2267700" cy="646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Versatile</a:t>
            </a:r>
            <a:endParaRPr/>
          </a:p>
        </p:txBody>
      </p:sp>
      <p:pic>
        <p:nvPicPr>
          <p:cNvPr id="1854" name="Google Shape;1854;p188"/>
          <p:cNvPicPr preferRelativeResize="0"/>
          <p:nvPr/>
        </p:nvPicPr>
        <p:blipFill>
          <a:blip r:embed="rId3">
            <a:alphaModFix/>
          </a:blip>
          <a:stretch>
            <a:fillRect/>
          </a:stretch>
        </p:blipFill>
        <p:spPr>
          <a:xfrm>
            <a:off x="1198999" y="1668361"/>
            <a:ext cx="523859" cy="523864"/>
          </a:xfrm>
          <a:prstGeom prst="rect">
            <a:avLst/>
          </a:prstGeom>
          <a:noFill/>
          <a:ln>
            <a:noFill/>
          </a:ln>
        </p:spPr>
      </p:pic>
      <p:pic>
        <p:nvPicPr>
          <p:cNvPr id="1855" name="Google Shape;1855;p188"/>
          <p:cNvPicPr preferRelativeResize="0"/>
          <p:nvPr/>
        </p:nvPicPr>
        <p:blipFill>
          <a:blip r:embed="rId4">
            <a:alphaModFix/>
          </a:blip>
          <a:stretch>
            <a:fillRect/>
          </a:stretch>
        </p:blipFill>
        <p:spPr>
          <a:xfrm>
            <a:off x="1855403" y="1628125"/>
            <a:ext cx="606596" cy="606600"/>
          </a:xfrm>
          <a:prstGeom prst="rect">
            <a:avLst/>
          </a:prstGeom>
          <a:noFill/>
          <a:ln>
            <a:noFill/>
          </a:ln>
        </p:spPr>
      </p:pic>
      <p:grpSp>
        <p:nvGrpSpPr>
          <p:cNvPr id="1856" name="Google Shape;1856;p188"/>
          <p:cNvGrpSpPr/>
          <p:nvPr/>
        </p:nvGrpSpPr>
        <p:grpSpPr>
          <a:xfrm>
            <a:off x="3889088" y="1662936"/>
            <a:ext cx="295092" cy="474864"/>
            <a:chOff x="4340638" y="3657353"/>
            <a:chExt cx="203232" cy="327064"/>
          </a:xfrm>
        </p:grpSpPr>
        <p:sp>
          <p:nvSpPr>
            <p:cNvPr id="1857" name="Google Shape;1857;p188"/>
            <p:cNvSpPr/>
            <p:nvPr/>
          </p:nvSpPr>
          <p:spPr>
            <a:xfrm>
              <a:off x="4340638" y="3657353"/>
              <a:ext cx="203232" cy="327064"/>
            </a:xfrm>
            <a:custGeom>
              <a:avLst/>
              <a:gdLst/>
              <a:ahLst/>
              <a:cxnLst/>
              <a:rect l="l" t="t" r="r" b="b"/>
              <a:pathLst>
                <a:path w="3307" h="5322" extrusionOk="0">
                  <a:moveTo>
                    <a:pt x="2933" y="161"/>
                  </a:moveTo>
                  <a:lnTo>
                    <a:pt x="2987" y="182"/>
                  </a:lnTo>
                  <a:lnTo>
                    <a:pt x="3029" y="203"/>
                  </a:lnTo>
                  <a:lnTo>
                    <a:pt x="3072" y="235"/>
                  </a:lnTo>
                  <a:lnTo>
                    <a:pt x="3104" y="278"/>
                  </a:lnTo>
                  <a:lnTo>
                    <a:pt x="3125" y="321"/>
                  </a:lnTo>
                  <a:lnTo>
                    <a:pt x="3147" y="374"/>
                  </a:lnTo>
                  <a:lnTo>
                    <a:pt x="3147" y="427"/>
                  </a:lnTo>
                  <a:lnTo>
                    <a:pt x="3147" y="4895"/>
                  </a:lnTo>
                  <a:lnTo>
                    <a:pt x="3147" y="4949"/>
                  </a:lnTo>
                  <a:lnTo>
                    <a:pt x="3125" y="5002"/>
                  </a:lnTo>
                  <a:lnTo>
                    <a:pt x="3104" y="5045"/>
                  </a:lnTo>
                  <a:lnTo>
                    <a:pt x="3072" y="5087"/>
                  </a:lnTo>
                  <a:lnTo>
                    <a:pt x="3029" y="5119"/>
                  </a:lnTo>
                  <a:lnTo>
                    <a:pt x="2987" y="5140"/>
                  </a:lnTo>
                  <a:lnTo>
                    <a:pt x="2933" y="5162"/>
                  </a:lnTo>
                  <a:lnTo>
                    <a:pt x="374" y="5162"/>
                  </a:lnTo>
                  <a:lnTo>
                    <a:pt x="321" y="5140"/>
                  </a:lnTo>
                  <a:lnTo>
                    <a:pt x="278" y="5119"/>
                  </a:lnTo>
                  <a:lnTo>
                    <a:pt x="236" y="5087"/>
                  </a:lnTo>
                  <a:lnTo>
                    <a:pt x="204" y="5045"/>
                  </a:lnTo>
                  <a:lnTo>
                    <a:pt x="182" y="5002"/>
                  </a:lnTo>
                  <a:lnTo>
                    <a:pt x="161" y="4949"/>
                  </a:lnTo>
                  <a:lnTo>
                    <a:pt x="161" y="4895"/>
                  </a:lnTo>
                  <a:lnTo>
                    <a:pt x="161" y="427"/>
                  </a:lnTo>
                  <a:lnTo>
                    <a:pt x="161" y="374"/>
                  </a:lnTo>
                  <a:lnTo>
                    <a:pt x="182" y="321"/>
                  </a:lnTo>
                  <a:lnTo>
                    <a:pt x="204" y="278"/>
                  </a:lnTo>
                  <a:lnTo>
                    <a:pt x="236" y="235"/>
                  </a:lnTo>
                  <a:lnTo>
                    <a:pt x="278" y="203"/>
                  </a:lnTo>
                  <a:lnTo>
                    <a:pt x="321" y="182"/>
                  </a:lnTo>
                  <a:lnTo>
                    <a:pt x="374" y="161"/>
                  </a:lnTo>
                  <a:close/>
                  <a:moveTo>
                    <a:pt x="342" y="1"/>
                  </a:moveTo>
                  <a:lnTo>
                    <a:pt x="257" y="33"/>
                  </a:lnTo>
                  <a:lnTo>
                    <a:pt x="182" y="65"/>
                  </a:lnTo>
                  <a:lnTo>
                    <a:pt x="118" y="118"/>
                  </a:lnTo>
                  <a:lnTo>
                    <a:pt x="76" y="182"/>
                  </a:lnTo>
                  <a:lnTo>
                    <a:pt x="33" y="257"/>
                  </a:lnTo>
                  <a:lnTo>
                    <a:pt x="1" y="342"/>
                  </a:lnTo>
                  <a:lnTo>
                    <a:pt x="1" y="427"/>
                  </a:lnTo>
                  <a:lnTo>
                    <a:pt x="1" y="4895"/>
                  </a:lnTo>
                  <a:lnTo>
                    <a:pt x="1" y="4981"/>
                  </a:lnTo>
                  <a:lnTo>
                    <a:pt x="33" y="5066"/>
                  </a:lnTo>
                  <a:lnTo>
                    <a:pt x="76" y="5130"/>
                  </a:lnTo>
                  <a:lnTo>
                    <a:pt x="118" y="5194"/>
                  </a:lnTo>
                  <a:lnTo>
                    <a:pt x="182" y="5247"/>
                  </a:lnTo>
                  <a:lnTo>
                    <a:pt x="257" y="5290"/>
                  </a:lnTo>
                  <a:lnTo>
                    <a:pt x="342" y="5311"/>
                  </a:lnTo>
                  <a:lnTo>
                    <a:pt x="427" y="5322"/>
                  </a:lnTo>
                  <a:lnTo>
                    <a:pt x="2880" y="5322"/>
                  </a:lnTo>
                  <a:lnTo>
                    <a:pt x="2965" y="5311"/>
                  </a:lnTo>
                  <a:lnTo>
                    <a:pt x="3051" y="5290"/>
                  </a:lnTo>
                  <a:lnTo>
                    <a:pt x="3125" y="5247"/>
                  </a:lnTo>
                  <a:lnTo>
                    <a:pt x="3189" y="5194"/>
                  </a:lnTo>
                  <a:lnTo>
                    <a:pt x="3232" y="5130"/>
                  </a:lnTo>
                  <a:lnTo>
                    <a:pt x="3275" y="5066"/>
                  </a:lnTo>
                  <a:lnTo>
                    <a:pt x="3307" y="4981"/>
                  </a:lnTo>
                  <a:lnTo>
                    <a:pt x="3307" y="4895"/>
                  </a:lnTo>
                  <a:lnTo>
                    <a:pt x="3307" y="427"/>
                  </a:lnTo>
                  <a:lnTo>
                    <a:pt x="3307" y="342"/>
                  </a:lnTo>
                  <a:lnTo>
                    <a:pt x="3275" y="257"/>
                  </a:lnTo>
                  <a:lnTo>
                    <a:pt x="3232" y="182"/>
                  </a:lnTo>
                  <a:lnTo>
                    <a:pt x="3189" y="118"/>
                  </a:lnTo>
                  <a:lnTo>
                    <a:pt x="3125" y="65"/>
                  </a:lnTo>
                  <a:lnTo>
                    <a:pt x="3051" y="33"/>
                  </a:lnTo>
                  <a:lnTo>
                    <a:pt x="29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8"/>
            <p:cNvSpPr/>
            <p:nvPr/>
          </p:nvSpPr>
          <p:spPr>
            <a:xfrm>
              <a:off x="4340638" y="3702585"/>
              <a:ext cx="203232" cy="230088"/>
            </a:xfrm>
            <a:custGeom>
              <a:avLst/>
              <a:gdLst/>
              <a:ahLst/>
              <a:cxnLst/>
              <a:rect l="l" t="t" r="r" b="b"/>
              <a:pathLst>
                <a:path w="3307" h="3744" extrusionOk="0">
                  <a:moveTo>
                    <a:pt x="3147" y="160"/>
                  </a:moveTo>
                  <a:lnTo>
                    <a:pt x="3147" y="3583"/>
                  </a:lnTo>
                  <a:lnTo>
                    <a:pt x="161" y="3583"/>
                  </a:lnTo>
                  <a:lnTo>
                    <a:pt x="161" y="160"/>
                  </a:lnTo>
                  <a:close/>
                  <a:moveTo>
                    <a:pt x="76" y="0"/>
                  </a:moveTo>
                  <a:lnTo>
                    <a:pt x="44" y="11"/>
                  </a:lnTo>
                  <a:lnTo>
                    <a:pt x="22" y="22"/>
                  </a:lnTo>
                  <a:lnTo>
                    <a:pt x="1" y="43"/>
                  </a:lnTo>
                  <a:lnTo>
                    <a:pt x="1" y="75"/>
                  </a:lnTo>
                  <a:lnTo>
                    <a:pt x="1" y="3658"/>
                  </a:lnTo>
                  <a:lnTo>
                    <a:pt x="1" y="3690"/>
                  </a:lnTo>
                  <a:lnTo>
                    <a:pt x="22" y="3722"/>
                  </a:lnTo>
                  <a:lnTo>
                    <a:pt x="44" y="3733"/>
                  </a:lnTo>
                  <a:lnTo>
                    <a:pt x="76" y="3743"/>
                  </a:lnTo>
                  <a:lnTo>
                    <a:pt x="3232" y="3743"/>
                  </a:lnTo>
                  <a:lnTo>
                    <a:pt x="3264" y="3733"/>
                  </a:lnTo>
                  <a:lnTo>
                    <a:pt x="3285" y="3722"/>
                  </a:lnTo>
                  <a:lnTo>
                    <a:pt x="3307" y="3690"/>
                  </a:lnTo>
                  <a:lnTo>
                    <a:pt x="3307" y="3658"/>
                  </a:lnTo>
                  <a:lnTo>
                    <a:pt x="3307" y="75"/>
                  </a:lnTo>
                  <a:lnTo>
                    <a:pt x="3307" y="43"/>
                  </a:lnTo>
                  <a:lnTo>
                    <a:pt x="3285" y="22"/>
                  </a:lnTo>
                  <a:lnTo>
                    <a:pt x="3264" y="11"/>
                  </a:lnTo>
                  <a:lnTo>
                    <a:pt x="32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8"/>
            <p:cNvSpPr/>
            <p:nvPr/>
          </p:nvSpPr>
          <p:spPr>
            <a:xfrm>
              <a:off x="4419301" y="3680276"/>
              <a:ext cx="45907" cy="9894"/>
            </a:xfrm>
            <a:custGeom>
              <a:avLst/>
              <a:gdLst/>
              <a:ahLst/>
              <a:cxnLst/>
              <a:rect l="l" t="t" r="r" b="b"/>
              <a:pathLst>
                <a:path w="747" h="161" extrusionOk="0">
                  <a:moveTo>
                    <a:pt x="54" y="1"/>
                  </a:moveTo>
                  <a:lnTo>
                    <a:pt x="22" y="22"/>
                  </a:lnTo>
                  <a:lnTo>
                    <a:pt x="11" y="44"/>
                  </a:lnTo>
                  <a:lnTo>
                    <a:pt x="1" y="76"/>
                  </a:lnTo>
                  <a:lnTo>
                    <a:pt x="11" y="108"/>
                  </a:lnTo>
                  <a:lnTo>
                    <a:pt x="22" y="129"/>
                  </a:lnTo>
                  <a:lnTo>
                    <a:pt x="54" y="150"/>
                  </a:lnTo>
                  <a:lnTo>
                    <a:pt x="86" y="161"/>
                  </a:lnTo>
                  <a:lnTo>
                    <a:pt x="662" y="161"/>
                  </a:lnTo>
                  <a:lnTo>
                    <a:pt x="694" y="150"/>
                  </a:lnTo>
                  <a:lnTo>
                    <a:pt x="726" y="129"/>
                  </a:lnTo>
                  <a:lnTo>
                    <a:pt x="736" y="108"/>
                  </a:lnTo>
                  <a:lnTo>
                    <a:pt x="747" y="76"/>
                  </a:lnTo>
                  <a:lnTo>
                    <a:pt x="736" y="44"/>
                  </a:lnTo>
                  <a:lnTo>
                    <a:pt x="726" y="22"/>
                  </a:lnTo>
                  <a:lnTo>
                    <a:pt x="69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8"/>
            <p:cNvSpPr/>
            <p:nvPr/>
          </p:nvSpPr>
          <p:spPr>
            <a:xfrm>
              <a:off x="4434358" y="3949638"/>
              <a:ext cx="15794" cy="9894"/>
            </a:xfrm>
            <a:custGeom>
              <a:avLst/>
              <a:gdLst/>
              <a:ahLst/>
              <a:cxnLst/>
              <a:rect l="l" t="t" r="r" b="b"/>
              <a:pathLst>
                <a:path w="257" h="161" extrusionOk="0">
                  <a:moveTo>
                    <a:pt x="54" y="1"/>
                  </a:moveTo>
                  <a:lnTo>
                    <a:pt x="22" y="22"/>
                  </a:lnTo>
                  <a:lnTo>
                    <a:pt x="11" y="43"/>
                  </a:lnTo>
                  <a:lnTo>
                    <a:pt x="1" y="75"/>
                  </a:lnTo>
                  <a:lnTo>
                    <a:pt x="11" y="107"/>
                  </a:lnTo>
                  <a:lnTo>
                    <a:pt x="22" y="129"/>
                  </a:lnTo>
                  <a:lnTo>
                    <a:pt x="54" y="150"/>
                  </a:lnTo>
                  <a:lnTo>
                    <a:pt x="86" y="161"/>
                  </a:lnTo>
                  <a:lnTo>
                    <a:pt x="171" y="161"/>
                  </a:lnTo>
                  <a:lnTo>
                    <a:pt x="203" y="150"/>
                  </a:lnTo>
                  <a:lnTo>
                    <a:pt x="235" y="129"/>
                  </a:lnTo>
                  <a:lnTo>
                    <a:pt x="246" y="107"/>
                  </a:lnTo>
                  <a:lnTo>
                    <a:pt x="257" y="75"/>
                  </a:lnTo>
                  <a:lnTo>
                    <a:pt x="246" y="43"/>
                  </a:lnTo>
                  <a:lnTo>
                    <a:pt x="235" y="22"/>
                  </a:lnTo>
                  <a:lnTo>
                    <a:pt x="20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61" name="Google Shape;1861;p188"/>
          <p:cNvPicPr preferRelativeResize="0"/>
          <p:nvPr/>
        </p:nvPicPr>
        <p:blipFill>
          <a:blip r:embed="rId5">
            <a:alphaModFix/>
          </a:blip>
          <a:stretch>
            <a:fillRect/>
          </a:stretch>
        </p:blipFill>
        <p:spPr>
          <a:xfrm>
            <a:off x="4845756" y="1675587"/>
            <a:ext cx="514250" cy="514250"/>
          </a:xfrm>
          <a:prstGeom prst="rect">
            <a:avLst/>
          </a:prstGeom>
          <a:noFill/>
          <a:ln>
            <a:noFill/>
          </a:ln>
        </p:spPr>
      </p:pic>
      <p:sp>
        <p:nvSpPr>
          <p:cNvPr id="1862" name="Google Shape;1862;p188"/>
          <p:cNvSpPr txBox="1">
            <a:spLocks noGrp="1"/>
          </p:cNvSpPr>
          <p:nvPr>
            <p:ph type="body" idx="7"/>
          </p:nvPr>
        </p:nvSpPr>
        <p:spPr>
          <a:xfrm>
            <a:off x="676638" y="3337226"/>
            <a:ext cx="2267700" cy="1154700"/>
          </a:xfrm>
          <a:prstGeom prst="rect">
            <a:avLst/>
          </a:prstGeom>
        </p:spPr>
        <p:txBody>
          <a:bodyPr spcFirstLastPara="1" wrap="square" lIns="91425" tIns="91425" rIns="91425" bIns="0" anchor="t" anchorCtr="0">
            <a:noAutofit/>
          </a:bodyPr>
          <a:lstStyle/>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ctr" rtl="0">
              <a:spcBef>
                <a:spcPts val="0"/>
              </a:spcBef>
              <a:spcAft>
                <a:spcPts val="0"/>
              </a:spcAft>
              <a:buNone/>
            </a:pPr>
            <a:endParaRPr>
              <a:solidFill>
                <a:schemeClr val="dk2"/>
              </a:solidFill>
            </a:endParaRPr>
          </a:p>
          <a:p>
            <a:pPr marL="0" lvl="0" indent="0" algn="ctr" rtl="0">
              <a:spcBef>
                <a:spcPts val="0"/>
              </a:spcBef>
              <a:spcAft>
                <a:spcPts val="0"/>
              </a:spcAft>
              <a:buNone/>
            </a:pPr>
            <a:endParaRPr b="1"/>
          </a:p>
          <a:p>
            <a:pPr marL="0" lvl="0" indent="0" algn="l" rtl="0">
              <a:spcBef>
                <a:spcPts val="0"/>
              </a:spcBef>
              <a:spcAft>
                <a:spcPts val="0"/>
              </a:spcAft>
              <a:buNone/>
            </a:pPr>
            <a:endParaRPr b="1"/>
          </a:p>
          <a:p>
            <a:pPr marL="0" lvl="0" indent="0" algn="ctr" rtl="0">
              <a:spcBef>
                <a:spcPts val="0"/>
              </a:spcBef>
              <a:spcAft>
                <a:spcPts val="0"/>
              </a:spcAft>
              <a:buNone/>
            </a:pPr>
            <a:endParaRPr b="1"/>
          </a:p>
          <a:p>
            <a:pPr marL="0" lvl="0" indent="0" algn="l" rtl="0">
              <a:spcBef>
                <a:spcPts val="0"/>
              </a:spcBef>
              <a:spcAft>
                <a:spcPts val="0"/>
              </a:spcAft>
              <a:buNone/>
            </a:pPr>
            <a:endParaRPr b="1"/>
          </a:p>
          <a:p>
            <a:pPr marL="0" lvl="0" indent="0" algn="ctr" rtl="0">
              <a:spcBef>
                <a:spcPts val="0"/>
              </a:spcBef>
              <a:spcAft>
                <a:spcPts val="0"/>
              </a:spcAft>
              <a:buNone/>
            </a:pPr>
            <a:endParaRPr b="1"/>
          </a:p>
        </p:txBody>
      </p:sp>
      <p:grpSp>
        <p:nvGrpSpPr>
          <p:cNvPr id="1863" name="Google Shape;1863;p188"/>
          <p:cNvGrpSpPr/>
          <p:nvPr/>
        </p:nvGrpSpPr>
        <p:grpSpPr>
          <a:xfrm>
            <a:off x="4392700" y="1893800"/>
            <a:ext cx="347132" cy="73800"/>
            <a:chOff x="4392700" y="1893800"/>
            <a:chExt cx="347132" cy="73800"/>
          </a:xfrm>
        </p:grpSpPr>
        <p:sp>
          <p:nvSpPr>
            <p:cNvPr id="1864" name="Google Shape;1864;p188"/>
            <p:cNvSpPr/>
            <p:nvPr/>
          </p:nvSpPr>
          <p:spPr>
            <a:xfrm>
              <a:off x="4392700" y="1893800"/>
              <a:ext cx="73800" cy="7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8"/>
            <p:cNvSpPr/>
            <p:nvPr/>
          </p:nvSpPr>
          <p:spPr>
            <a:xfrm>
              <a:off x="4529366" y="1893800"/>
              <a:ext cx="73800" cy="7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8"/>
            <p:cNvSpPr/>
            <p:nvPr/>
          </p:nvSpPr>
          <p:spPr>
            <a:xfrm>
              <a:off x="4666032" y="1893800"/>
              <a:ext cx="73800" cy="7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188"/>
          <p:cNvGrpSpPr/>
          <p:nvPr/>
        </p:nvGrpSpPr>
        <p:grpSpPr>
          <a:xfrm>
            <a:off x="4310138" y="3554490"/>
            <a:ext cx="523867" cy="523867"/>
            <a:chOff x="270257" y="1132453"/>
            <a:chExt cx="386675" cy="386675"/>
          </a:xfrm>
        </p:grpSpPr>
        <p:sp>
          <p:nvSpPr>
            <p:cNvPr id="1868" name="Google Shape;1868;p188"/>
            <p:cNvSpPr/>
            <p:nvPr/>
          </p:nvSpPr>
          <p:spPr>
            <a:xfrm>
              <a:off x="306946" y="1168466"/>
              <a:ext cx="313298" cy="313974"/>
            </a:xfrm>
            <a:custGeom>
              <a:avLst/>
              <a:gdLst/>
              <a:ahLst/>
              <a:cxnLst/>
              <a:rect l="l" t="t" r="r" b="b"/>
              <a:pathLst>
                <a:path w="5098" h="5109" extrusionOk="0">
                  <a:moveTo>
                    <a:pt x="2549" y="160"/>
                  </a:moveTo>
                  <a:lnTo>
                    <a:pt x="2794" y="182"/>
                  </a:lnTo>
                  <a:lnTo>
                    <a:pt x="3029" y="214"/>
                  </a:lnTo>
                  <a:lnTo>
                    <a:pt x="3263" y="278"/>
                  </a:lnTo>
                  <a:lnTo>
                    <a:pt x="3476" y="352"/>
                  </a:lnTo>
                  <a:lnTo>
                    <a:pt x="3690" y="459"/>
                  </a:lnTo>
                  <a:lnTo>
                    <a:pt x="3882" y="576"/>
                  </a:lnTo>
                  <a:lnTo>
                    <a:pt x="4074" y="715"/>
                  </a:lnTo>
                  <a:lnTo>
                    <a:pt x="4244" y="864"/>
                  </a:lnTo>
                  <a:lnTo>
                    <a:pt x="4394" y="1035"/>
                  </a:lnTo>
                  <a:lnTo>
                    <a:pt x="4532" y="1216"/>
                  </a:lnTo>
                  <a:lnTo>
                    <a:pt x="4649" y="1419"/>
                  </a:lnTo>
                  <a:lnTo>
                    <a:pt x="4756" y="1632"/>
                  </a:lnTo>
                  <a:lnTo>
                    <a:pt x="4831" y="1845"/>
                  </a:lnTo>
                  <a:lnTo>
                    <a:pt x="4895" y="2080"/>
                  </a:lnTo>
                  <a:lnTo>
                    <a:pt x="4927" y="2315"/>
                  </a:lnTo>
                  <a:lnTo>
                    <a:pt x="4937" y="2560"/>
                  </a:lnTo>
                  <a:lnTo>
                    <a:pt x="4927" y="2805"/>
                  </a:lnTo>
                  <a:lnTo>
                    <a:pt x="4895" y="3040"/>
                  </a:lnTo>
                  <a:lnTo>
                    <a:pt x="4831" y="3264"/>
                  </a:lnTo>
                  <a:lnTo>
                    <a:pt x="4756" y="3487"/>
                  </a:lnTo>
                  <a:lnTo>
                    <a:pt x="4649" y="3701"/>
                  </a:lnTo>
                  <a:lnTo>
                    <a:pt x="4532" y="3893"/>
                  </a:lnTo>
                  <a:lnTo>
                    <a:pt x="4394" y="4074"/>
                  </a:lnTo>
                  <a:lnTo>
                    <a:pt x="4244" y="4245"/>
                  </a:lnTo>
                  <a:lnTo>
                    <a:pt x="4074" y="4405"/>
                  </a:lnTo>
                  <a:lnTo>
                    <a:pt x="3882" y="4543"/>
                  </a:lnTo>
                  <a:lnTo>
                    <a:pt x="3690" y="4660"/>
                  </a:lnTo>
                  <a:lnTo>
                    <a:pt x="3476" y="4767"/>
                  </a:lnTo>
                  <a:lnTo>
                    <a:pt x="3263" y="4842"/>
                  </a:lnTo>
                  <a:lnTo>
                    <a:pt x="3029" y="4906"/>
                  </a:lnTo>
                  <a:lnTo>
                    <a:pt x="2794" y="4938"/>
                  </a:lnTo>
                  <a:lnTo>
                    <a:pt x="2549" y="4948"/>
                  </a:lnTo>
                  <a:lnTo>
                    <a:pt x="2303" y="4938"/>
                  </a:lnTo>
                  <a:lnTo>
                    <a:pt x="2069" y="4906"/>
                  </a:lnTo>
                  <a:lnTo>
                    <a:pt x="1834" y="4842"/>
                  </a:lnTo>
                  <a:lnTo>
                    <a:pt x="1621" y="4767"/>
                  </a:lnTo>
                  <a:lnTo>
                    <a:pt x="1408" y="4660"/>
                  </a:lnTo>
                  <a:lnTo>
                    <a:pt x="1216" y="4543"/>
                  </a:lnTo>
                  <a:lnTo>
                    <a:pt x="1024" y="4405"/>
                  </a:lnTo>
                  <a:lnTo>
                    <a:pt x="853" y="4245"/>
                  </a:lnTo>
                  <a:lnTo>
                    <a:pt x="704" y="4074"/>
                  </a:lnTo>
                  <a:lnTo>
                    <a:pt x="565" y="3893"/>
                  </a:lnTo>
                  <a:lnTo>
                    <a:pt x="448" y="3701"/>
                  </a:lnTo>
                  <a:lnTo>
                    <a:pt x="341" y="3487"/>
                  </a:lnTo>
                  <a:lnTo>
                    <a:pt x="267" y="3264"/>
                  </a:lnTo>
                  <a:lnTo>
                    <a:pt x="203" y="3040"/>
                  </a:lnTo>
                  <a:lnTo>
                    <a:pt x="171" y="2805"/>
                  </a:lnTo>
                  <a:lnTo>
                    <a:pt x="160" y="2560"/>
                  </a:lnTo>
                  <a:lnTo>
                    <a:pt x="171" y="2315"/>
                  </a:lnTo>
                  <a:lnTo>
                    <a:pt x="203" y="2080"/>
                  </a:lnTo>
                  <a:lnTo>
                    <a:pt x="267" y="1845"/>
                  </a:lnTo>
                  <a:lnTo>
                    <a:pt x="341" y="1632"/>
                  </a:lnTo>
                  <a:lnTo>
                    <a:pt x="448" y="1419"/>
                  </a:lnTo>
                  <a:lnTo>
                    <a:pt x="565" y="1216"/>
                  </a:lnTo>
                  <a:lnTo>
                    <a:pt x="704" y="1035"/>
                  </a:lnTo>
                  <a:lnTo>
                    <a:pt x="853" y="864"/>
                  </a:lnTo>
                  <a:lnTo>
                    <a:pt x="1024" y="715"/>
                  </a:lnTo>
                  <a:lnTo>
                    <a:pt x="1216" y="576"/>
                  </a:lnTo>
                  <a:lnTo>
                    <a:pt x="1408" y="459"/>
                  </a:lnTo>
                  <a:lnTo>
                    <a:pt x="1621" y="352"/>
                  </a:lnTo>
                  <a:lnTo>
                    <a:pt x="1834" y="278"/>
                  </a:lnTo>
                  <a:lnTo>
                    <a:pt x="2069" y="214"/>
                  </a:lnTo>
                  <a:lnTo>
                    <a:pt x="2303" y="182"/>
                  </a:lnTo>
                  <a:lnTo>
                    <a:pt x="2549" y="160"/>
                  </a:lnTo>
                  <a:close/>
                  <a:moveTo>
                    <a:pt x="2549" y="1"/>
                  </a:moveTo>
                  <a:lnTo>
                    <a:pt x="2421" y="11"/>
                  </a:lnTo>
                  <a:lnTo>
                    <a:pt x="2293" y="22"/>
                  </a:lnTo>
                  <a:lnTo>
                    <a:pt x="2165" y="33"/>
                  </a:lnTo>
                  <a:lnTo>
                    <a:pt x="2037" y="54"/>
                  </a:lnTo>
                  <a:lnTo>
                    <a:pt x="1792" y="118"/>
                  </a:lnTo>
                  <a:lnTo>
                    <a:pt x="1557" y="203"/>
                  </a:lnTo>
                  <a:lnTo>
                    <a:pt x="1333" y="310"/>
                  </a:lnTo>
                  <a:lnTo>
                    <a:pt x="1120" y="438"/>
                  </a:lnTo>
                  <a:lnTo>
                    <a:pt x="928" y="587"/>
                  </a:lnTo>
                  <a:lnTo>
                    <a:pt x="747" y="758"/>
                  </a:lnTo>
                  <a:lnTo>
                    <a:pt x="576" y="939"/>
                  </a:lnTo>
                  <a:lnTo>
                    <a:pt x="437" y="1131"/>
                  </a:lnTo>
                  <a:lnTo>
                    <a:pt x="309" y="1344"/>
                  </a:lnTo>
                  <a:lnTo>
                    <a:pt x="203" y="1568"/>
                  </a:lnTo>
                  <a:lnTo>
                    <a:pt x="107" y="1803"/>
                  </a:lnTo>
                  <a:lnTo>
                    <a:pt x="53" y="2048"/>
                  </a:lnTo>
                  <a:lnTo>
                    <a:pt x="22" y="2165"/>
                  </a:lnTo>
                  <a:lnTo>
                    <a:pt x="11" y="2293"/>
                  </a:lnTo>
                  <a:lnTo>
                    <a:pt x="0" y="2421"/>
                  </a:lnTo>
                  <a:lnTo>
                    <a:pt x="0" y="2560"/>
                  </a:lnTo>
                  <a:lnTo>
                    <a:pt x="0" y="2688"/>
                  </a:lnTo>
                  <a:lnTo>
                    <a:pt x="11" y="2816"/>
                  </a:lnTo>
                  <a:lnTo>
                    <a:pt x="22" y="2944"/>
                  </a:lnTo>
                  <a:lnTo>
                    <a:pt x="53" y="3072"/>
                  </a:lnTo>
                  <a:lnTo>
                    <a:pt x="107" y="3317"/>
                  </a:lnTo>
                  <a:lnTo>
                    <a:pt x="203" y="3551"/>
                  </a:lnTo>
                  <a:lnTo>
                    <a:pt x="309" y="3775"/>
                  </a:lnTo>
                  <a:lnTo>
                    <a:pt x="437" y="3989"/>
                  </a:lnTo>
                  <a:lnTo>
                    <a:pt x="576" y="4181"/>
                  </a:lnTo>
                  <a:lnTo>
                    <a:pt x="747" y="4362"/>
                  </a:lnTo>
                  <a:lnTo>
                    <a:pt x="928" y="4522"/>
                  </a:lnTo>
                  <a:lnTo>
                    <a:pt x="1120" y="4671"/>
                  </a:lnTo>
                  <a:lnTo>
                    <a:pt x="1333" y="4799"/>
                  </a:lnTo>
                  <a:lnTo>
                    <a:pt x="1557" y="4906"/>
                  </a:lnTo>
                  <a:lnTo>
                    <a:pt x="1792" y="4991"/>
                  </a:lnTo>
                  <a:lnTo>
                    <a:pt x="2037" y="5055"/>
                  </a:lnTo>
                  <a:lnTo>
                    <a:pt x="2165" y="5076"/>
                  </a:lnTo>
                  <a:lnTo>
                    <a:pt x="2293" y="5098"/>
                  </a:lnTo>
                  <a:lnTo>
                    <a:pt x="2421" y="5108"/>
                  </a:lnTo>
                  <a:lnTo>
                    <a:pt x="2677" y="5108"/>
                  </a:lnTo>
                  <a:lnTo>
                    <a:pt x="2815" y="5098"/>
                  </a:lnTo>
                  <a:lnTo>
                    <a:pt x="2933" y="5076"/>
                  </a:lnTo>
                  <a:lnTo>
                    <a:pt x="3061" y="5055"/>
                  </a:lnTo>
                  <a:lnTo>
                    <a:pt x="3306" y="4991"/>
                  </a:lnTo>
                  <a:lnTo>
                    <a:pt x="3540" y="4906"/>
                  </a:lnTo>
                  <a:lnTo>
                    <a:pt x="3764" y="4799"/>
                  </a:lnTo>
                  <a:lnTo>
                    <a:pt x="3978" y="4671"/>
                  </a:lnTo>
                  <a:lnTo>
                    <a:pt x="4170" y="4522"/>
                  </a:lnTo>
                  <a:lnTo>
                    <a:pt x="4351" y="4362"/>
                  </a:lnTo>
                  <a:lnTo>
                    <a:pt x="4522" y="4181"/>
                  </a:lnTo>
                  <a:lnTo>
                    <a:pt x="4671" y="3989"/>
                  </a:lnTo>
                  <a:lnTo>
                    <a:pt x="4799" y="3775"/>
                  </a:lnTo>
                  <a:lnTo>
                    <a:pt x="4905" y="3551"/>
                  </a:lnTo>
                  <a:lnTo>
                    <a:pt x="4991" y="3317"/>
                  </a:lnTo>
                  <a:lnTo>
                    <a:pt x="5055" y="3072"/>
                  </a:lnTo>
                  <a:lnTo>
                    <a:pt x="5076" y="2944"/>
                  </a:lnTo>
                  <a:lnTo>
                    <a:pt x="5087" y="2816"/>
                  </a:lnTo>
                  <a:lnTo>
                    <a:pt x="5097" y="2688"/>
                  </a:lnTo>
                  <a:lnTo>
                    <a:pt x="5097" y="2560"/>
                  </a:lnTo>
                  <a:lnTo>
                    <a:pt x="5097" y="2421"/>
                  </a:lnTo>
                  <a:lnTo>
                    <a:pt x="5087" y="2293"/>
                  </a:lnTo>
                  <a:lnTo>
                    <a:pt x="5076" y="2165"/>
                  </a:lnTo>
                  <a:lnTo>
                    <a:pt x="5055" y="2048"/>
                  </a:lnTo>
                  <a:lnTo>
                    <a:pt x="4991" y="1803"/>
                  </a:lnTo>
                  <a:lnTo>
                    <a:pt x="4905" y="1568"/>
                  </a:lnTo>
                  <a:lnTo>
                    <a:pt x="4799" y="1344"/>
                  </a:lnTo>
                  <a:lnTo>
                    <a:pt x="4671" y="1131"/>
                  </a:lnTo>
                  <a:lnTo>
                    <a:pt x="4522" y="939"/>
                  </a:lnTo>
                  <a:lnTo>
                    <a:pt x="4351" y="758"/>
                  </a:lnTo>
                  <a:lnTo>
                    <a:pt x="4170" y="587"/>
                  </a:lnTo>
                  <a:lnTo>
                    <a:pt x="3978" y="438"/>
                  </a:lnTo>
                  <a:lnTo>
                    <a:pt x="3764" y="310"/>
                  </a:lnTo>
                  <a:lnTo>
                    <a:pt x="3540" y="203"/>
                  </a:lnTo>
                  <a:lnTo>
                    <a:pt x="3306" y="118"/>
                  </a:lnTo>
                  <a:lnTo>
                    <a:pt x="3061" y="54"/>
                  </a:lnTo>
                  <a:lnTo>
                    <a:pt x="2933" y="33"/>
                  </a:lnTo>
                  <a:lnTo>
                    <a:pt x="2815" y="22"/>
                  </a:lnTo>
                  <a:lnTo>
                    <a:pt x="2677" y="11"/>
                  </a:lnTo>
                  <a:lnTo>
                    <a:pt x="2549"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8"/>
            <p:cNvSpPr/>
            <p:nvPr/>
          </p:nvSpPr>
          <p:spPr>
            <a:xfrm>
              <a:off x="368525" y="1230721"/>
              <a:ext cx="190080" cy="190080"/>
            </a:xfrm>
            <a:custGeom>
              <a:avLst/>
              <a:gdLst/>
              <a:ahLst/>
              <a:cxnLst/>
              <a:rect l="l" t="t" r="r" b="b"/>
              <a:pathLst>
                <a:path w="3093" h="3093" extrusionOk="0">
                  <a:moveTo>
                    <a:pt x="1547" y="161"/>
                  </a:moveTo>
                  <a:lnTo>
                    <a:pt x="1685" y="171"/>
                  </a:lnTo>
                  <a:lnTo>
                    <a:pt x="1824" y="193"/>
                  </a:lnTo>
                  <a:lnTo>
                    <a:pt x="1963" y="225"/>
                  </a:lnTo>
                  <a:lnTo>
                    <a:pt x="2091" y="267"/>
                  </a:lnTo>
                  <a:lnTo>
                    <a:pt x="2208" y="331"/>
                  </a:lnTo>
                  <a:lnTo>
                    <a:pt x="2325" y="395"/>
                  </a:lnTo>
                  <a:lnTo>
                    <a:pt x="2432" y="480"/>
                  </a:lnTo>
                  <a:lnTo>
                    <a:pt x="2528" y="566"/>
                  </a:lnTo>
                  <a:lnTo>
                    <a:pt x="2613" y="662"/>
                  </a:lnTo>
                  <a:lnTo>
                    <a:pt x="2698" y="768"/>
                  </a:lnTo>
                  <a:lnTo>
                    <a:pt x="2762" y="886"/>
                  </a:lnTo>
                  <a:lnTo>
                    <a:pt x="2826" y="1003"/>
                  </a:lnTo>
                  <a:lnTo>
                    <a:pt x="2869" y="1131"/>
                  </a:lnTo>
                  <a:lnTo>
                    <a:pt x="2901" y="1270"/>
                  </a:lnTo>
                  <a:lnTo>
                    <a:pt x="2922" y="1408"/>
                  </a:lnTo>
                  <a:lnTo>
                    <a:pt x="2933" y="1547"/>
                  </a:lnTo>
                  <a:lnTo>
                    <a:pt x="2922" y="1685"/>
                  </a:lnTo>
                  <a:lnTo>
                    <a:pt x="2901" y="1824"/>
                  </a:lnTo>
                  <a:lnTo>
                    <a:pt x="2869" y="1952"/>
                  </a:lnTo>
                  <a:lnTo>
                    <a:pt x="2826" y="2080"/>
                  </a:lnTo>
                  <a:lnTo>
                    <a:pt x="2762" y="2208"/>
                  </a:lnTo>
                  <a:lnTo>
                    <a:pt x="2698" y="2315"/>
                  </a:lnTo>
                  <a:lnTo>
                    <a:pt x="2613" y="2421"/>
                  </a:lnTo>
                  <a:lnTo>
                    <a:pt x="2528" y="2528"/>
                  </a:lnTo>
                  <a:lnTo>
                    <a:pt x="2432" y="2613"/>
                  </a:lnTo>
                  <a:lnTo>
                    <a:pt x="2325" y="2688"/>
                  </a:lnTo>
                  <a:lnTo>
                    <a:pt x="2208" y="2762"/>
                  </a:lnTo>
                  <a:lnTo>
                    <a:pt x="2091" y="2816"/>
                  </a:lnTo>
                  <a:lnTo>
                    <a:pt x="1963" y="2869"/>
                  </a:lnTo>
                  <a:lnTo>
                    <a:pt x="1824" y="2901"/>
                  </a:lnTo>
                  <a:lnTo>
                    <a:pt x="1685" y="2922"/>
                  </a:lnTo>
                  <a:lnTo>
                    <a:pt x="1547" y="2933"/>
                  </a:lnTo>
                  <a:lnTo>
                    <a:pt x="1408" y="2922"/>
                  </a:lnTo>
                  <a:lnTo>
                    <a:pt x="1270" y="2901"/>
                  </a:lnTo>
                  <a:lnTo>
                    <a:pt x="1142" y="2869"/>
                  </a:lnTo>
                  <a:lnTo>
                    <a:pt x="1014" y="2816"/>
                  </a:lnTo>
                  <a:lnTo>
                    <a:pt x="886" y="2762"/>
                  </a:lnTo>
                  <a:lnTo>
                    <a:pt x="779" y="2688"/>
                  </a:lnTo>
                  <a:lnTo>
                    <a:pt x="672" y="2613"/>
                  </a:lnTo>
                  <a:lnTo>
                    <a:pt x="566" y="2528"/>
                  </a:lnTo>
                  <a:lnTo>
                    <a:pt x="480" y="2421"/>
                  </a:lnTo>
                  <a:lnTo>
                    <a:pt x="395" y="2315"/>
                  </a:lnTo>
                  <a:lnTo>
                    <a:pt x="331" y="2208"/>
                  </a:lnTo>
                  <a:lnTo>
                    <a:pt x="278" y="2080"/>
                  </a:lnTo>
                  <a:lnTo>
                    <a:pt x="224" y="1952"/>
                  </a:lnTo>
                  <a:lnTo>
                    <a:pt x="192" y="1824"/>
                  </a:lnTo>
                  <a:lnTo>
                    <a:pt x="171" y="1685"/>
                  </a:lnTo>
                  <a:lnTo>
                    <a:pt x="160" y="1547"/>
                  </a:lnTo>
                  <a:lnTo>
                    <a:pt x="171" y="1408"/>
                  </a:lnTo>
                  <a:lnTo>
                    <a:pt x="192" y="1270"/>
                  </a:lnTo>
                  <a:lnTo>
                    <a:pt x="224" y="1131"/>
                  </a:lnTo>
                  <a:lnTo>
                    <a:pt x="278" y="1003"/>
                  </a:lnTo>
                  <a:lnTo>
                    <a:pt x="331" y="886"/>
                  </a:lnTo>
                  <a:lnTo>
                    <a:pt x="395" y="768"/>
                  </a:lnTo>
                  <a:lnTo>
                    <a:pt x="480" y="662"/>
                  </a:lnTo>
                  <a:lnTo>
                    <a:pt x="566" y="566"/>
                  </a:lnTo>
                  <a:lnTo>
                    <a:pt x="672" y="480"/>
                  </a:lnTo>
                  <a:lnTo>
                    <a:pt x="779" y="395"/>
                  </a:lnTo>
                  <a:lnTo>
                    <a:pt x="886" y="331"/>
                  </a:lnTo>
                  <a:lnTo>
                    <a:pt x="1014" y="267"/>
                  </a:lnTo>
                  <a:lnTo>
                    <a:pt x="1142" y="225"/>
                  </a:lnTo>
                  <a:lnTo>
                    <a:pt x="1270" y="193"/>
                  </a:lnTo>
                  <a:lnTo>
                    <a:pt x="1408" y="171"/>
                  </a:lnTo>
                  <a:lnTo>
                    <a:pt x="1547" y="161"/>
                  </a:lnTo>
                  <a:close/>
                  <a:moveTo>
                    <a:pt x="1547" y="1"/>
                  </a:moveTo>
                  <a:lnTo>
                    <a:pt x="1387" y="11"/>
                  </a:lnTo>
                  <a:lnTo>
                    <a:pt x="1238" y="33"/>
                  </a:lnTo>
                  <a:lnTo>
                    <a:pt x="1088" y="75"/>
                  </a:lnTo>
                  <a:lnTo>
                    <a:pt x="950" y="118"/>
                  </a:lnTo>
                  <a:lnTo>
                    <a:pt x="811" y="193"/>
                  </a:lnTo>
                  <a:lnTo>
                    <a:pt x="683" y="267"/>
                  </a:lnTo>
                  <a:lnTo>
                    <a:pt x="566" y="352"/>
                  </a:lnTo>
                  <a:lnTo>
                    <a:pt x="459" y="448"/>
                  </a:lnTo>
                  <a:lnTo>
                    <a:pt x="352" y="566"/>
                  </a:lnTo>
                  <a:lnTo>
                    <a:pt x="267" y="683"/>
                  </a:lnTo>
                  <a:lnTo>
                    <a:pt x="192" y="811"/>
                  </a:lnTo>
                  <a:lnTo>
                    <a:pt x="129" y="939"/>
                  </a:lnTo>
                  <a:lnTo>
                    <a:pt x="75" y="1088"/>
                  </a:lnTo>
                  <a:lnTo>
                    <a:pt x="33" y="1238"/>
                  </a:lnTo>
                  <a:lnTo>
                    <a:pt x="11" y="1387"/>
                  </a:lnTo>
                  <a:lnTo>
                    <a:pt x="1" y="1547"/>
                  </a:lnTo>
                  <a:lnTo>
                    <a:pt x="11" y="1707"/>
                  </a:lnTo>
                  <a:lnTo>
                    <a:pt x="33" y="1856"/>
                  </a:lnTo>
                  <a:lnTo>
                    <a:pt x="75" y="2005"/>
                  </a:lnTo>
                  <a:lnTo>
                    <a:pt x="129" y="2144"/>
                  </a:lnTo>
                  <a:lnTo>
                    <a:pt x="192" y="2283"/>
                  </a:lnTo>
                  <a:lnTo>
                    <a:pt x="267" y="2411"/>
                  </a:lnTo>
                  <a:lnTo>
                    <a:pt x="352" y="2528"/>
                  </a:lnTo>
                  <a:lnTo>
                    <a:pt x="459" y="2634"/>
                  </a:lnTo>
                  <a:lnTo>
                    <a:pt x="566" y="2730"/>
                  </a:lnTo>
                  <a:lnTo>
                    <a:pt x="683" y="2826"/>
                  </a:lnTo>
                  <a:lnTo>
                    <a:pt x="811" y="2901"/>
                  </a:lnTo>
                  <a:lnTo>
                    <a:pt x="950" y="2965"/>
                  </a:lnTo>
                  <a:lnTo>
                    <a:pt x="1088" y="3018"/>
                  </a:lnTo>
                  <a:lnTo>
                    <a:pt x="1238" y="3061"/>
                  </a:lnTo>
                  <a:lnTo>
                    <a:pt x="1387" y="3082"/>
                  </a:lnTo>
                  <a:lnTo>
                    <a:pt x="1547" y="3093"/>
                  </a:lnTo>
                  <a:lnTo>
                    <a:pt x="1707" y="3082"/>
                  </a:lnTo>
                  <a:lnTo>
                    <a:pt x="1856" y="3061"/>
                  </a:lnTo>
                  <a:lnTo>
                    <a:pt x="2005" y="3018"/>
                  </a:lnTo>
                  <a:lnTo>
                    <a:pt x="2144" y="2965"/>
                  </a:lnTo>
                  <a:lnTo>
                    <a:pt x="2283" y="2901"/>
                  </a:lnTo>
                  <a:lnTo>
                    <a:pt x="2410" y="2826"/>
                  </a:lnTo>
                  <a:lnTo>
                    <a:pt x="2528" y="2730"/>
                  </a:lnTo>
                  <a:lnTo>
                    <a:pt x="2634" y="2634"/>
                  </a:lnTo>
                  <a:lnTo>
                    <a:pt x="2741" y="2528"/>
                  </a:lnTo>
                  <a:lnTo>
                    <a:pt x="2826" y="2411"/>
                  </a:lnTo>
                  <a:lnTo>
                    <a:pt x="2901" y="2283"/>
                  </a:lnTo>
                  <a:lnTo>
                    <a:pt x="2965" y="2144"/>
                  </a:lnTo>
                  <a:lnTo>
                    <a:pt x="3018" y="2005"/>
                  </a:lnTo>
                  <a:lnTo>
                    <a:pt x="3061" y="1856"/>
                  </a:lnTo>
                  <a:lnTo>
                    <a:pt x="3082" y="1707"/>
                  </a:lnTo>
                  <a:lnTo>
                    <a:pt x="3093" y="1547"/>
                  </a:lnTo>
                  <a:lnTo>
                    <a:pt x="3082" y="1387"/>
                  </a:lnTo>
                  <a:lnTo>
                    <a:pt x="3061" y="1238"/>
                  </a:lnTo>
                  <a:lnTo>
                    <a:pt x="3018" y="1088"/>
                  </a:lnTo>
                  <a:lnTo>
                    <a:pt x="2965" y="939"/>
                  </a:lnTo>
                  <a:lnTo>
                    <a:pt x="2901" y="811"/>
                  </a:lnTo>
                  <a:lnTo>
                    <a:pt x="2826" y="683"/>
                  </a:lnTo>
                  <a:lnTo>
                    <a:pt x="2741" y="566"/>
                  </a:lnTo>
                  <a:lnTo>
                    <a:pt x="2634" y="448"/>
                  </a:lnTo>
                  <a:lnTo>
                    <a:pt x="2528" y="352"/>
                  </a:lnTo>
                  <a:lnTo>
                    <a:pt x="2410" y="267"/>
                  </a:lnTo>
                  <a:lnTo>
                    <a:pt x="2283" y="193"/>
                  </a:lnTo>
                  <a:lnTo>
                    <a:pt x="2144" y="118"/>
                  </a:lnTo>
                  <a:lnTo>
                    <a:pt x="2005" y="75"/>
                  </a:lnTo>
                  <a:lnTo>
                    <a:pt x="1856" y="33"/>
                  </a:lnTo>
                  <a:lnTo>
                    <a:pt x="1707" y="11"/>
                  </a:lnTo>
                  <a:lnTo>
                    <a:pt x="1547"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8"/>
            <p:cNvSpPr/>
            <p:nvPr/>
          </p:nvSpPr>
          <p:spPr>
            <a:xfrm>
              <a:off x="428814" y="1290333"/>
              <a:ext cx="69506" cy="70182"/>
            </a:xfrm>
            <a:custGeom>
              <a:avLst/>
              <a:gdLst/>
              <a:ahLst/>
              <a:cxnLst/>
              <a:rect l="l" t="t" r="r" b="b"/>
              <a:pathLst>
                <a:path w="1131" h="1142" extrusionOk="0">
                  <a:moveTo>
                    <a:pt x="566" y="161"/>
                  </a:moveTo>
                  <a:lnTo>
                    <a:pt x="651" y="172"/>
                  </a:lnTo>
                  <a:lnTo>
                    <a:pt x="726" y="193"/>
                  </a:lnTo>
                  <a:lnTo>
                    <a:pt x="800" y="236"/>
                  </a:lnTo>
                  <a:lnTo>
                    <a:pt x="854" y="289"/>
                  </a:lnTo>
                  <a:lnTo>
                    <a:pt x="907" y="342"/>
                  </a:lnTo>
                  <a:lnTo>
                    <a:pt x="939" y="417"/>
                  </a:lnTo>
                  <a:lnTo>
                    <a:pt x="971" y="491"/>
                  </a:lnTo>
                  <a:lnTo>
                    <a:pt x="971" y="577"/>
                  </a:lnTo>
                  <a:lnTo>
                    <a:pt x="971" y="662"/>
                  </a:lnTo>
                  <a:lnTo>
                    <a:pt x="939" y="737"/>
                  </a:lnTo>
                  <a:lnTo>
                    <a:pt x="907" y="801"/>
                  </a:lnTo>
                  <a:lnTo>
                    <a:pt x="854" y="865"/>
                  </a:lnTo>
                  <a:lnTo>
                    <a:pt x="800" y="918"/>
                  </a:lnTo>
                  <a:lnTo>
                    <a:pt x="726" y="950"/>
                  </a:lnTo>
                  <a:lnTo>
                    <a:pt x="651" y="971"/>
                  </a:lnTo>
                  <a:lnTo>
                    <a:pt x="566" y="982"/>
                  </a:lnTo>
                  <a:lnTo>
                    <a:pt x="480" y="971"/>
                  </a:lnTo>
                  <a:lnTo>
                    <a:pt x="406" y="950"/>
                  </a:lnTo>
                  <a:lnTo>
                    <a:pt x="342" y="918"/>
                  </a:lnTo>
                  <a:lnTo>
                    <a:pt x="278" y="865"/>
                  </a:lnTo>
                  <a:lnTo>
                    <a:pt x="225" y="801"/>
                  </a:lnTo>
                  <a:lnTo>
                    <a:pt x="193" y="737"/>
                  </a:lnTo>
                  <a:lnTo>
                    <a:pt x="171" y="662"/>
                  </a:lnTo>
                  <a:lnTo>
                    <a:pt x="161" y="577"/>
                  </a:lnTo>
                  <a:lnTo>
                    <a:pt x="171" y="491"/>
                  </a:lnTo>
                  <a:lnTo>
                    <a:pt x="193" y="417"/>
                  </a:lnTo>
                  <a:lnTo>
                    <a:pt x="225" y="342"/>
                  </a:lnTo>
                  <a:lnTo>
                    <a:pt x="278" y="289"/>
                  </a:lnTo>
                  <a:lnTo>
                    <a:pt x="342" y="236"/>
                  </a:lnTo>
                  <a:lnTo>
                    <a:pt x="406" y="193"/>
                  </a:lnTo>
                  <a:lnTo>
                    <a:pt x="480" y="172"/>
                  </a:lnTo>
                  <a:lnTo>
                    <a:pt x="566" y="161"/>
                  </a:lnTo>
                  <a:close/>
                  <a:moveTo>
                    <a:pt x="566" y="1"/>
                  </a:moveTo>
                  <a:lnTo>
                    <a:pt x="448" y="22"/>
                  </a:lnTo>
                  <a:lnTo>
                    <a:pt x="342" y="54"/>
                  </a:lnTo>
                  <a:lnTo>
                    <a:pt x="246" y="108"/>
                  </a:lnTo>
                  <a:lnTo>
                    <a:pt x="161" y="172"/>
                  </a:lnTo>
                  <a:lnTo>
                    <a:pt x="97" y="257"/>
                  </a:lnTo>
                  <a:lnTo>
                    <a:pt x="43" y="353"/>
                  </a:lnTo>
                  <a:lnTo>
                    <a:pt x="11" y="459"/>
                  </a:lnTo>
                  <a:lnTo>
                    <a:pt x="1" y="577"/>
                  </a:lnTo>
                  <a:lnTo>
                    <a:pt x="11" y="694"/>
                  </a:lnTo>
                  <a:lnTo>
                    <a:pt x="43" y="801"/>
                  </a:lnTo>
                  <a:lnTo>
                    <a:pt x="97" y="897"/>
                  </a:lnTo>
                  <a:lnTo>
                    <a:pt x="161" y="982"/>
                  </a:lnTo>
                  <a:lnTo>
                    <a:pt x="246" y="1046"/>
                  </a:lnTo>
                  <a:lnTo>
                    <a:pt x="342" y="1099"/>
                  </a:lnTo>
                  <a:lnTo>
                    <a:pt x="448" y="1131"/>
                  </a:lnTo>
                  <a:lnTo>
                    <a:pt x="566" y="1142"/>
                  </a:lnTo>
                  <a:lnTo>
                    <a:pt x="683" y="1131"/>
                  </a:lnTo>
                  <a:lnTo>
                    <a:pt x="790" y="1099"/>
                  </a:lnTo>
                  <a:lnTo>
                    <a:pt x="886" y="1046"/>
                  </a:lnTo>
                  <a:lnTo>
                    <a:pt x="971" y="982"/>
                  </a:lnTo>
                  <a:lnTo>
                    <a:pt x="1035" y="897"/>
                  </a:lnTo>
                  <a:lnTo>
                    <a:pt x="1088" y="801"/>
                  </a:lnTo>
                  <a:lnTo>
                    <a:pt x="1120" y="694"/>
                  </a:lnTo>
                  <a:lnTo>
                    <a:pt x="1131" y="577"/>
                  </a:lnTo>
                  <a:lnTo>
                    <a:pt x="1120" y="459"/>
                  </a:lnTo>
                  <a:lnTo>
                    <a:pt x="1088" y="353"/>
                  </a:lnTo>
                  <a:lnTo>
                    <a:pt x="1035" y="257"/>
                  </a:lnTo>
                  <a:lnTo>
                    <a:pt x="971" y="172"/>
                  </a:lnTo>
                  <a:lnTo>
                    <a:pt x="886" y="108"/>
                  </a:lnTo>
                  <a:lnTo>
                    <a:pt x="790" y="54"/>
                  </a:lnTo>
                  <a:lnTo>
                    <a:pt x="683" y="22"/>
                  </a:lnTo>
                  <a:lnTo>
                    <a:pt x="566"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8"/>
            <p:cNvSpPr/>
            <p:nvPr/>
          </p:nvSpPr>
          <p:spPr>
            <a:xfrm>
              <a:off x="458989" y="1132453"/>
              <a:ext cx="9894" cy="386675"/>
            </a:xfrm>
            <a:custGeom>
              <a:avLst/>
              <a:gdLst/>
              <a:ahLst/>
              <a:cxnLst/>
              <a:rect l="l" t="t" r="r" b="b"/>
              <a:pathLst>
                <a:path w="161" h="6292" extrusionOk="0">
                  <a:moveTo>
                    <a:pt x="75" y="0"/>
                  </a:moveTo>
                  <a:lnTo>
                    <a:pt x="43" y="11"/>
                  </a:lnTo>
                  <a:lnTo>
                    <a:pt x="21" y="21"/>
                  </a:lnTo>
                  <a:lnTo>
                    <a:pt x="0" y="53"/>
                  </a:lnTo>
                  <a:lnTo>
                    <a:pt x="0" y="85"/>
                  </a:lnTo>
                  <a:lnTo>
                    <a:pt x="0" y="6206"/>
                  </a:lnTo>
                  <a:lnTo>
                    <a:pt x="0" y="6238"/>
                  </a:lnTo>
                  <a:lnTo>
                    <a:pt x="21" y="6260"/>
                  </a:lnTo>
                  <a:lnTo>
                    <a:pt x="43" y="6281"/>
                  </a:lnTo>
                  <a:lnTo>
                    <a:pt x="75" y="6291"/>
                  </a:lnTo>
                  <a:lnTo>
                    <a:pt x="107" y="6281"/>
                  </a:lnTo>
                  <a:lnTo>
                    <a:pt x="128" y="6260"/>
                  </a:lnTo>
                  <a:lnTo>
                    <a:pt x="149" y="6238"/>
                  </a:lnTo>
                  <a:lnTo>
                    <a:pt x="160" y="6206"/>
                  </a:lnTo>
                  <a:lnTo>
                    <a:pt x="160" y="85"/>
                  </a:lnTo>
                  <a:lnTo>
                    <a:pt x="149" y="53"/>
                  </a:lnTo>
                  <a:lnTo>
                    <a:pt x="128" y="21"/>
                  </a:lnTo>
                  <a:lnTo>
                    <a:pt x="107" y="11"/>
                  </a:lnTo>
                  <a:lnTo>
                    <a:pt x="75" y="0"/>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88"/>
            <p:cNvSpPr/>
            <p:nvPr/>
          </p:nvSpPr>
          <p:spPr>
            <a:xfrm>
              <a:off x="270257" y="1320508"/>
              <a:ext cx="386675" cy="9894"/>
            </a:xfrm>
            <a:custGeom>
              <a:avLst/>
              <a:gdLst/>
              <a:ahLst/>
              <a:cxnLst/>
              <a:rect l="l" t="t" r="r" b="b"/>
              <a:pathLst>
                <a:path w="6292" h="161" extrusionOk="0">
                  <a:moveTo>
                    <a:pt x="85" y="0"/>
                  </a:moveTo>
                  <a:lnTo>
                    <a:pt x="53" y="11"/>
                  </a:lnTo>
                  <a:lnTo>
                    <a:pt x="32" y="22"/>
                  </a:lnTo>
                  <a:lnTo>
                    <a:pt x="11" y="54"/>
                  </a:lnTo>
                  <a:lnTo>
                    <a:pt x="0" y="86"/>
                  </a:lnTo>
                  <a:lnTo>
                    <a:pt x="11" y="118"/>
                  </a:lnTo>
                  <a:lnTo>
                    <a:pt x="32" y="139"/>
                  </a:lnTo>
                  <a:lnTo>
                    <a:pt x="53" y="160"/>
                  </a:lnTo>
                  <a:lnTo>
                    <a:pt x="6238" y="160"/>
                  </a:lnTo>
                  <a:lnTo>
                    <a:pt x="6270" y="139"/>
                  </a:lnTo>
                  <a:lnTo>
                    <a:pt x="6281" y="118"/>
                  </a:lnTo>
                  <a:lnTo>
                    <a:pt x="6291" y="86"/>
                  </a:lnTo>
                  <a:lnTo>
                    <a:pt x="6281" y="54"/>
                  </a:lnTo>
                  <a:lnTo>
                    <a:pt x="6270" y="22"/>
                  </a:lnTo>
                  <a:lnTo>
                    <a:pt x="6238" y="11"/>
                  </a:lnTo>
                  <a:lnTo>
                    <a:pt x="6206" y="0"/>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3" name="Google Shape;1873;p188"/>
          <p:cNvGrpSpPr/>
          <p:nvPr/>
        </p:nvGrpSpPr>
        <p:grpSpPr>
          <a:xfrm rot="-8100000">
            <a:off x="7075810" y="3473691"/>
            <a:ext cx="499144" cy="729374"/>
            <a:chOff x="4563450" y="1289300"/>
            <a:chExt cx="2487300" cy="3634571"/>
          </a:xfrm>
        </p:grpSpPr>
        <p:sp>
          <p:nvSpPr>
            <p:cNvPr id="1874" name="Google Shape;1874;p188"/>
            <p:cNvSpPr/>
            <p:nvPr/>
          </p:nvSpPr>
          <p:spPr>
            <a:xfrm>
              <a:off x="5154700" y="2286000"/>
              <a:ext cx="952200" cy="1647300"/>
            </a:xfrm>
            <a:prstGeom prst="donut">
              <a:avLst>
                <a:gd name="adj" fmla="val 1058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88"/>
            <p:cNvSpPr/>
            <p:nvPr/>
          </p:nvSpPr>
          <p:spPr>
            <a:xfrm rot="10800000">
              <a:off x="5937700" y="2658413"/>
              <a:ext cx="808250" cy="902475"/>
            </a:xfrm>
            <a:prstGeom prst="flowChartOnlineStorag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88"/>
            <p:cNvSpPr/>
            <p:nvPr/>
          </p:nvSpPr>
          <p:spPr>
            <a:xfrm>
              <a:off x="4684350" y="3051300"/>
              <a:ext cx="9522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88"/>
            <p:cNvSpPr/>
            <p:nvPr/>
          </p:nvSpPr>
          <p:spPr>
            <a:xfrm>
              <a:off x="4563450" y="2958300"/>
              <a:ext cx="302700" cy="30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88"/>
            <p:cNvSpPr/>
            <p:nvPr/>
          </p:nvSpPr>
          <p:spPr>
            <a:xfrm>
              <a:off x="6338050" y="2431675"/>
              <a:ext cx="213000" cy="3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88"/>
            <p:cNvSpPr/>
            <p:nvPr/>
          </p:nvSpPr>
          <p:spPr>
            <a:xfrm rot="10800000">
              <a:off x="6242500" y="2658413"/>
              <a:ext cx="808250" cy="902475"/>
            </a:xfrm>
            <a:prstGeom prst="flowChartOnlineStorag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88"/>
            <p:cNvSpPr/>
            <p:nvPr/>
          </p:nvSpPr>
          <p:spPr>
            <a:xfrm>
              <a:off x="6338050" y="3498475"/>
              <a:ext cx="213000" cy="3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88"/>
            <p:cNvSpPr/>
            <p:nvPr/>
          </p:nvSpPr>
          <p:spPr>
            <a:xfrm>
              <a:off x="6175600" y="1289300"/>
              <a:ext cx="537900" cy="117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88"/>
            <p:cNvSpPr/>
            <p:nvPr/>
          </p:nvSpPr>
          <p:spPr>
            <a:xfrm>
              <a:off x="6175600" y="3747871"/>
              <a:ext cx="537900" cy="117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83" name="Google Shape;1883;p188"/>
          <p:cNvPicPr preferRelativeResize="0"/>
          <p:nvPr/>
        </p:nvPicPr>
        <p:blipFill>
          <a:blip r:embed="rId6">
            <a:alphaModFix/>
          </a:blip>
          <a:stretch>
            <a:fillRect/>
          </a:stretch>
        </p:blipFill>
        <p:spPr>
          <a:xfrm>
            <a:off x="1463062" y="3413424"/>
            <a:ext cx="694975" cy="675630"/>
          </a:xfrm>
          <a:prstGeom prst="rect">
            <a:avLst/>
          </a:prstGeom>
          <a:noFill/>
          <a:ln>
            <a:noFill/>
          </a:ln>
        </p:spPr>
      </p:pic>
      <p:pic>
        <p:nvPicPr>
          <p:cNvPr id="1884" name="Google Shape;1884;p188"/>
          <p:cNvPicPr preferRelativeResize="0"/>
          <p:nvPr/>
        </p:nvPicPr>
        <p:blipFill>
          <a:blip r:embed="rId7">
            <a:alphaModFix/>
          </a:blip>
          <a:stretch>
            <a:fillRect/>
          </a:stretch>
        </p:blipFill>
        <p:spPr>
          <a:xfrm>
            <a:off x="3930671" y="1750988"/>
            <a:ext cx="211925" cy="272703"/>
          </a:xfrm>
          <a:prstGeom prst="rect">
            <a:avLst/>
          </a:prstGeom>
          <a:noFill/>
          <a:ln>
            <a:noFill/>
          </a:ln>
        </p:spPr>
      </p:pic>
      <p:grpSp>
        <p:nvGrpSpPr>
          <p:cNvPr id="1885" name="Google Shape;1885;p188"/>
          <p:cNvGrpSpPr/>
          <p:nvPr/>
        </p:nvGrpSpPr>
        <p:grpSpPr>
          <a:xfrm>
            <a:off x="7071649" y="1646215"/>
            <a:ext cx="523855" cy="446082"/>
            <a:chOff x="7984841" y="695992"/>
            <a:chExt cx="335611" cy="285767"/>
          </a:xfrm>
        </p:grpSpPr>
        <p:sp>
          <p:nvSpPr>
            <p:cNvPr id="1886" name="Google Shape;1886;p188"/>
            <p:cNvSpPr/>
            <p:nvPr/>
          </p:nvSpPr>
          <p:spPr>
            <a:xfrm>
              <a:off x="8148068" y="876857"/>
              <a:ext cx="9833" cy="88495"/>
            </a:xfrm>
            <a:custGeom>
              <a:avLst/>
              <a:gdLst/>
              <a:ahLst/>
              <a:cxnLst/>
              <a:rect l="l" t="t" r="r" b="b"/>
              <a:pathLst>
                <a:path w="160" h="1440" extrusionOk="0">
                  <a:moveTo>
                    <a:pt x="43" y="0"/>
                  </a:moveTo>
                  <a:lnTo>
                    <a:pt x="21" y="22"/>
                  </a:lnTo>
                  <a:lnTo>
                    <a:pt x="0" y="43"/>
                  </a:lnTo>
                  <a:lnTo>
                    <a:pt x="0" y="75"/>
                  </a:lnTo>
                  <a:lnTo>
                    <a:pt x="0" y="1365"/>
                  </a:lnTo>
                  <a:lnTo>
                    <a:pt x="0" y="1397"/>
                  </a:lnTo>
                  <a:lnTo>
                    <a:pt x="21" y="1419"/>
                  </a:lnTo>
                  <a:lnTo>
                    <a:pt x="43" y="1440"/>
                  </a:lnTo>
                  <a:lnTo>
                    <a:pt x="107" y="1440"/>
                  </a:lnTo>
                  <a:lnTo>
                    <a:pt x="139" y="1419"/>
                  </a:lnTo>
                  <a:lnTo>
                    <a:pt x="149" y="1397"/>
                  </a:lnTo>
                  <a:lnTo>
                    <a:pt x="160" y="1365"/>
                  </a:lnTo>
                  <a:lnTo>
                    <a:pt x="160" y="75"/>
                  </a:lnTo>
                  <a:lnTo>
                    <a:pt x="149" y="43"/>
                  </a:lnTo>
                  <a:lnTo>
                    <a:pt x="139" y="22"/>
                  </a:ln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88"/>
            <p:cNvSpPr/>
            <p:nvPr/>
          </p:nvSpPr>
          <p:spPr>
            <a:xfrm>
              <a:off x="8089070" y="756895"/>
              <a:ext cx="127212" cy="224864"/>
            </a:xfrm>
            <a:custGeom>
              <a:avLst/>
              <a:gdLst/>
              <a:ahLst/>
              <a:cxnLst/>
              <a:rect l="l" t="t" r="r" b="b"/>
              <a:pathLst>
                <a:path w="2070" h="3659" extrusionOk="0">
                  <a:moveTo>
                    <a:pt x="1568" y="161"/>
                  </a:moveTo>
                  <a:lnTo>
                    <a:pt x="1643" y="172"/>
                  </a:lnTo>
                  <a:lnTo>
                    <a:pt x="1706" y="193"/>
                  </a:lnTo>
                  <a:lnTo>
                    <a:pt x="1760" y="225"/>
                  </a:lnTo>
                  <a:lnTo>
                    <a:pt x="1813" y="267"/>
                  </a:lnTo>
                  <a:lnTo>
                    <a:pt x="1856" y="321"/>
                  </a:lnTo>
                  <a:lnTo>
                    <a:pt x="1888" y="374"/>
                  </a:lnTo>
                  <a:lnTo>
                    <a:pt x="1909" y="438"/>
                  </a:lnTo>
                  <a:lnTo>
                    <a:pt x="1909" y="513"/>
                  </a:lnTo>
                  <a:lnTo>
                    <a:pt x="1909" y="1622"/>
                  </a:lnTo>
                  <a:lnTo>
                    <a:pt x="1898" y="1675"/>
                  </a:lnTo>
                  <a:lnTo>
                    <a:pt x="1866" y="1718"/>
                  </a:lnTo>
                  <a:lnTo>
                    <a:pt x="1824" y="1750"/>
                  </a:lnTo>
                  <a:lnTo>
                    <a:pt x="1770" y="1750"/>
                  </a:lnTo>
                  <a:lnTo>
                    <a:pt x="1717" y="1739"/>
                  </a:lnTo>
                  <a:lnTo>
                    <a:pt x="1685" y="1707"/>
                  </a:lnTo>
                  <a:lnTo>
                    <a:pt x="1664" y="1664"/>
                  </a:lnTo>
                  <a:lnTo>
                    <a:pt x="1653" y="1611"/>
                  </a:lnTo>
                  <a:lnTo>
                    <a:pt x="1643" y="1579"/>
                  </a:lnTo>
                  <a:lnTo>
                    <a:pt x="1621" y="1558"/>
                  </a:lnTo>
                  <a:lnTo>
                    <a:pt x="1600" y="1536"/>
                  </a:lnTo>
                  <a:lnTo>
                    <a:pt x="1536" y="1536"/>
                  </a:lnTo>
                  <a:lnTo>
                    <a:pt x="1515" y="1558"/>
                  </a:lnTo>
                  <a:lnTo>
                    <a:pt x="1493" y="1579"/>
                  </a:lnTo>
                  <a:lnTo>
                    <a:pt x="1493" y="1611"/>
                  </a:lnTo>
                  <a:lnTo>
                    <a:pt x="1493" y="3317"/>
                  </a:lnTo>
                  <a:lnTo>
                    <a:pt x="1483" y="3349"/>
                  </a:lnTo>
                  <a:lnTo>
                    <a:pt x="1472" y="3392"/>
                  </a:lnTo>
                  <a:lnTo>
                    <a:pt x="1461" y="3424"/>
                  </a:lnTo>
                  <a:lnTo>
                    <a:pt x="1440" y="3445"/>
                  </a:lnTo>
                  <a:lnTo>
                    <a:pt x="1408" y="3467"/>
                  </a:lnTo>
                  <a:lnTo>
                    <a:pt x="1376" y="3488"/>
                  </a:lnTo>
                  <a:lnTo>
                    <a:pt x="1344" y="3499"/>
                  </a:lnTo>
                  <a:lnTo>
                    <a:pt x="1269" y="3499"/>
                  </a:lnTo>
                  <a:lnTo>
                    <a:pt x="1237" y="3488"/>
                  </a:lnTo>
                  <a:lnTo>
                    <a:pt x="1205" y="3467"/>
                  </a:lnTo>
                  <a:lnTo>
                    <a:pt x="1173" y="3445"/>
                  </a:lnTo>
                  <a:lnTo>
                    <a:pt x="1152" y="3424"/>
                  </a:lnTo>
                  <a:lnTo>
                    <a:pt x="1131" y="3392"/>
                  </a:lnTo>
                  <a:lnTo>
                    <a:pt x="1120" y="3349"/>
                  </a:lnTo>
                  <a:lnTo>
                    <a:pt x="1120" y="3317"/>
                  </a:lnTo>
                  <a:lnTo>
                    <a:pt x="1109" y="3285"/>
                  </a:lnTo>
                  <a:lnTo>
                    <a:pt x="1099" y="3264"/>
                  </a:lnTo>
                  <a:lnTo>
                    <a:pt x="1067" y="3243"/>
                  </a:lnTo>
                  <a:lnTo>
                    <a:pt x="1035" y="3232"/>
                  </a:lnTo>
                  <a:lnTo>
                    <a:pt x="1003" y="3243"/>
                  </a:lnTo>
                  <a:lnTo>
                    <a:pt x="981" y="3264"/>
                  </a:lnTo>
                  <a:lnTo>
                    <a:pt x="960" y="3285"/>
                  </a:lnTo>
                  <a:lnTo>
                    <a:pt x="960" y="3317"/>
                  </a:lnTo>
                  <a:lnTo>
                    <a:pt x="960" y="3349"/>
                  </a:lnTo>
                  <a:lnTo>
                    <a:pt x="939" y="3392"/>
                  </a:lnTo>
                  <a:lnTo>
                    <a:pt x="928" y="3424"/>
                  </a:lnTo>
                  <a:lnTo>
                    <a:pt x="907" y="3445"/>
                  </a:lnTo>
                  <a:lnTo>
                    <a:pt x="875" y="3467"/>
                  </a:lnTo>
                  <a:lnTo>
                    <a:pt x="843" y="3488"/>
                  </a:lnTo>
                  <a:lnTo>
                    <a:pt x="811" y="3499"/>
                  </a:lnTo>
                  <a:lnTo>
                    <a:pt x="736" y="3499"/>
                  </a:lnTo>
                  <a:lnTo>
                    <a:pt x="704" y="3488"/>
                  </a:lnTo>
                  <a:lnTo>
                    <a:pt x="672" y="3467"/>
                  </a:lnTo>
                  <a:lnTo>
                    <a:pt x="640" y="3445"/>
                  </a:lnTo>
                  <a:lnTo>
                    <a:pt x="619" y="3424"/>
                  </a:lnTo>
                  <a:lnTo>
                    <a:pt x="597" y="3392"/>
                  </a:lnTo>
                  <a:lnTo>
                    <a:pt x="587" y="3349"/>
                  </a:lnTo>
                  <a:lnTo>
                    <a:pt x="587" y="3317"/>
                  </a:lnTo>
                  <a:lnTo>
                    <a:pt x="587" y="1611"/>
                  </a:lnTo>
                  <a:lnTo>
                    <a:pt x="576" y="1579"/>
                  </a:lnTo>
                  <a:lnTo>
                    <a:pt x="565" y="1558"/>
                  </a:lnTo>
                  <a:lnTo>
                    <a:pt x="534" y="1536"/>
                  </a:lnTo>
                  <a:lnTo>
                    <a:pt x="480" y="1536"/>
                  </a:lnTo>
                  <a:lnTo>
                    <a:pt x="448" y="1558"/>
                  </a:lnTo>
                  <a:lnTo>
                    <a:pt x="438" y="1579"/>
                  </a:lnTo>
                  <a:lnTo>
                    <a:pt x="427" y="1611"/>
                  </a:lnTo>
                  <a:lnTo>
                    <a:pt x="416" y="1664"/>
                  </a:lnTo>
                  <a:lnTo>
                    <a:pt x="395" y="1707"/>
                  </a:lnTo>
                  <a:lnTo>
                    <a:pt x="352" y="1739"/>
                  </a:lnTo>
                  <a:lnTo>
                    <a:pt x="310" y="1750"/>
                  </a:lnTo>
                  <a:lnTo>
                    <a:pt x="256" y="1750"/>
                  </a:lnTo>
                  <a:lnTo>
                    <a:pt x="203" y="1718"/>
                  </a:lnTo>
                  <a:lnTo>
                    <a:pt x="171" y="1675"/>
                  </a:lnTo>
                  <a:lnTo>
                    <a:pt x="160" y="1622"/>
                  </a:lnTo>
                  <a:lnTo>
                    <a:pt x="160" y="513"/>
                  </a:lnTo>
                  <a:lnTo>
                    <a:pt x="171" y="438"/>
                  </a:lnTo>
                  <a:lnTo>
                    <a:pt x="192" y="374"/>
                  </a:lnTo>
                  <a:lnTo>
                    <a:pt x="224" y="321"/>
                  </a:lnTo>
                  <a:lnTo>
                    <a:pt x="267" y="267"/>
                  </a:lnTo>
                  <a:lnTo>
                    <a:pt x="320" y="225"/>
                  </a:lnTo>
                  <a:lnTo>
                    <a:pt x="374" y="193"/>
                  </a:lnTo>
                  <a:lnTo>
                    <a:pt x="438" y="172"/>
                  </a:lnTo>
                  <a:lnTo>
                    <a:pt x="512" y="161"/>
                  </a:lnTo>
                  <a:close/>
                  <a:moveTo>
                    <a:pt x="512" y="1"/>
                  </a:moveTo>
                  <a:lnTo>
                    <a:pt x="406" y="12"/>
                  </a:lnTo>
                  <a:lnTo>
                    <a:pt x="310" y="44"/>
                  </a:lnTo>
                  <a:lnTo>
                    <a:pt x="224" y="86"/>
                  </a:lnTo>
                  <a:lnTo>
                    <a:pt x="150" y="150"/>
                  </a:lnTo>
                  <a:lnTo>
                    <a:pt x="86" y="225"/>
                  </a:lnTo>
                  <a:lnTo>
                    <a:pt x="43" y="310"/>
                  </a:lnTo>
                  <a:lnTo>
                    <a:pt x="11" y="406"/>
                  </a:lnTo>
                  <a:lnTo>
                    <a:pt x="0" y="513"/>
                  </a:lnTo>
                  <a:lnTo>
                    <a:pt x="0" y="1622"/>
                  </a:lnTo>
                  <a:lnTo>
                    <a:pt x="11" y="1686"/>
                  </a:lnTo>
                  <a:lnTo>
                    <a:pt x="32" y="1739"/>
                  </a:lnTo>
                  <a:lnTo>
                    <a:pt x="64" y="1792"/>
                  </a:lnTo>
                  <a:lnTo>
                    <a:pt x="96" y="1835"/>
                  </a:lnTo>
                  <a:lnTo>
                    <a:pt x="150" y="1878"/>
                  </a:lnTo>
                  <a:lnTo>
                    <a:pt x="203" y="1899"/>
                  </a:lnTo>
                  <a:lnTo>
                    <a:pt x="267" y="1910"/>
                  </a:lnTo>
                  <a:lnTo>
                    <a:pt x="320" y="1910"/>
                  </a:lnTo>
                  <a:lnTo>
                    <a:pt x="374" y="1899"/>
                  </a:lnTo>
                  <a:lnTo>
                    <a:pt x="427" y="1878"/>
                  </a:lnTo>
                  <a:lnTo>
                    <a:pt x="427" y="3317"/>
                  </a:lnTo>
                  <a:lnTo>
                    <a:pt x="438" y="3381"/>
                  </a:lnTo>
                  <a:lnTo>
                    <a:pt x="459" y="3445"/>
                  </a:lnTo>
                  <a:lnTo>
                    <a:pt x="491" y="3509"/>
                  </a:lnTo>
                  <a:lnTo>
                    <a:pt x="534" y="3562"/>
                  </a:lnTo>
                  <a:lnTo>
                    <a:pt x="576" y="3605"/>
                  </a:lnTo>
                  <a:lnTo>
                    <a:pt x="640" y="3637"/>
                  </a:lnTo>
                  <a:lnTo>
                    <a:pt x="704" y="3658"/>
                  </a:lnTo>
                  <a:lnTo>
                    <a:pt x="768" y="3658"/>
                  </a:lnTo>
                  <a:lnTo>
                    <a:pt x="853" y="3648"/>
                  </a:lnTo>
                  <a:lnTo>
                    <a:pt x="917" y="3626"/>
                  </a:lnTo>
                  <a:lnTo>
                    <a:pt x="981" y="3584"/>
                  </a:lnTo>
                  <a:lnTo>
                    <a:pt x="1035" y="3541"/>
                  </a:lnTo>
                  <a:lnTo>
                    <a:pt x="1088" y="3584"/>
                  </a:lnTo>
                  <a:lnTo>
                    <a:pt x="1152" y="3626"/>
                  </a:lnTo>
                  <a:lnTo>
                    <a:pt x="1227" y="3648"/>
                  </a:lnTo>
                  <a:lnTo>
                    <a:pt x="1301" y="3658"/>
                  </a:lnTo>
                  <a:lnTo>
                    <a:pt x="1376" y="3658"/>
                  </a:lnTo>
                  <a:lnTo>
                    <a:pt x="1440" y="3637"/>
                  </a:lnTo>
                  <a:lnTo>
                    <a:pt x="1493" y="3605"/>
                  </a:lnTo>
                  <a:lnTo>
                    <a:pt x="1547" y="3562"/>
                  </a:lnTo>
                  <a:lnTo>
                    <a:pt x="1589" y="3509"/>
                  </a:lnTo>
                  <a:lnTo>
                    <a:pt x="1621" y="3445"/>
                  </a:lnTo>
                  <a:lnTo>
                    <a:pt x="1643" y="3381"/>
                  </a:lnTo>
                  <a:lnTo>
                    <a:pt x="1653" y="3317"/>
                  </a:lnTo>
                  <a:lnTo>
                    <a:pt x="1653" y="1878"/>
                  </a:lnTo>
                  <a:lnTo>
                    <a:pt x="1696" y="1899"/>
                  </a:lnTo>
                  <a:lnTo>
                    <a:pt x="1749" y="1910"/>
                  </a:lnTo>
                  <a:lnTo>
                    <a:pt x="1813" y="1910"/>
                  </a:lnTo>
                  <a:lnTo>
                    <a:pt x="1877" y="1899"/>
                  </a:lnTo>
                  <a:lnTo>
                    <a:pt x="1930" y="1878"/>
                  </a:lnTo>
                  <a:lnTo>
                    <a:pt x="1973" y="1835"/>
                  </a:lnTo>
                  <a:lnTo>
                    <a:pt x="2016" y="1792"/>
                  </a:lnTo>
                  <a:lnTo>
                    <a:pt x="2048" y="1739"/>
                  </a:lnTo>
                  <a:lnTo>
                    <a:pt x="2069" y="1686"/>
                  </a:lnTo>
                  <a:lnTo>
                    <a:pt x="2069" y="1622"/>
                  </a:lnTo>
                  <a:lnTo>
                    <a:pt x="2069" y="513"/>
                  </a:lnTo>
                  <a:lnTo>
                    <a:pt x="2058" y="406"/>
                  </a:lnTo>
                  <a:lnTo>
                    <a:pt x="2037" y="310"/>
                  </a:lnTo>
                  <a:lnTo>
                    <a:pt x="1984" y="225"/>
                  </a:lnTo>
                  <a:lnTo>
                    <a:pt x="1920" y="150"/>
                  </a:lnTo>
                  <a:lnTo>
                    <a:pt x="1856" y="86"/>
                  </a:lnTo>
                  <a:lnTo>
                    <a:pt x="1770" y="44"/>
                  </a:lnTo>
                  <a:lnTo>
                    <a:pt x="1674" y="12"/>
                  </a:lnTo>
                  <a:lnTo>
                    <a:pt x="15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88"/>
            <p:cNvSpPr/>
            <p:nvPr/>
          </p:nvSpPr>
          <p:spPr>
            <a:xfrm>
              <a:off x="8115250" y="756895"/>
              <a:ext cx="75467" cy="9894"/>
            </a:xfrm>
            <a:custGeom>
              <a:avLst/>
              <a:gdLst/>
              <a:ahLst/>
              <a:cxnLst/>
              <a:rect l="l" t="t" r="r" b="b"/>
              <a:pathLst>
                <a:path w="1228" h="161" extrusionOk="0">
                  <a:moveTo>
                    <a:pt x="86" y="1"/>
                  </a:moveTo>
                  <a:lnTo>
                    <a:pt x="54" y="12"/>
                  </a:lnTo>
                  <a:lnTo>
                    <a:pt x="22" y="33"/>
                  </a:lnTo>
                  <a:lnTo>
                    <a:pt x="12" y="54"/>
                  </a:lnTo>
                  <a:lnTo>
                    <a:pt x="1" y="86"/>
                  </a:lnTo>
                  <a:lnTo>
                    <a:pt x="12" y="118"/>
                  </a:lnTo>
                  <a:lnTo>
                    <a:pt x="22" y="140"/>
                  </a:lnTo>
                  <a:lnTo>
                    <a:pt x="54" y="161"/>
                  </a:lnTo>
                  <a:lnTo>
                    <a:pt x="1174" y="161"/>
                  </a:lnTo>
                  <a:lnTo>
                    <a:pt x="1195" y="140"/>
                  </a:lnTo>
                  <a:lnTo>
                    <a:pt x="1217" y="118"/>
                  </a:lnTo>
                  <a:lnTo>
                    <a:pt x="1227" y="86"/>
                  </a:lnTo>
                  <a:lnTo>
                    <a:pt x="1217" y="54"/>
                  </a:lnTo>
                  <a:lnTo>
                    <a:pt x="1195" y="33"/>
                  </a:lnTo>
                  <a:lnTo>
                    <a:pt x="1174" y="12"/>
                  </a:lnTo>
                  <a:lnTo>
                    <a:pt x="11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88"/>
            <p:cNvSpPr/>
            <p:nvPr/>
          </p:nvSpPr>
          <p:spPr>
            <a:xfrm>
              <a:off x="8115250" y="804093"/>
              <a:ext cx="9894" cy="57092"/>
            </a:xfrm>
            <a:custGeom>
              <a:avLst/>
              <a:gdLst/>
              <a:ahLst/>
              <a:cxnLst/>
              <a:rect l="l" t="t" r="r" b="b"/>
              <a:pathLst>
                <a:path w="161" h="929" extrusionOk="0">
                  <a:moveTo>
                    <a:pt x="86" y="1"/>
                  </a:moveTo>
                  <a:lnTo>
                    <a:pt x="54" y="11"/>
                  </a:lnTo>
                  <a:lnTo>
                    <a:pt x="22" y="22"/>
                  </a:lnTo>
                  <a:lnTo>
                    <a:pt x="12" y="54"/>
                  </a:lnTo>
                  <a:lnTo>
                    <a:pt x="1" y="75"/>
                  </a:lnTo>
                  <a:lnTo>
                    <a:pt x="1" y="843"/>
                  </a:lnTo>
                  <a:lnTo>
                    <a:pt x="12" y="875"/>
                  </a:lnTo>
                  <a:lnTo>
                    <a:pt x="22" y="896"/>
                  </a:lnTo>
                  <a:lnTo>
                    <a:pt x="54" y="918"/>
                  </a:lnTo>
                  <a:lnTo>
                    <a:pt x="86" y="928"/>
                  </a:lnTo>
                  <a:lnTo>
                    <a:pt x="108" y="918"/>
                  </a:lnTo>
                  <a:lnTo>
                    <a:pt x="139" y="896"/>
                  </a:lnTo>
                  <a:lnTo>
                    <a:pt x="150" y="875"/>
                  </a:lnTo>
                  <a:lnTo>
                    <a:pt x="161" y="843"/>
                  </a:lnTo>
                  <a:lnTo>
                    <a:pt x="161" y="75"/>
                  </a:lnTo>
                  <a:lnTo>
                    <a:pt x="150" y="54"/>
                  </a:lnTo>
                  <a:lnTo>
                    <a:pt x="139" y="22"/>
                  </a:lnTo>
                  <a:lnTo>
                    <a:pt x="108" y="11"/>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88"/>
            <p:cNvSpPr/>
            <p:nvPr/>
          </p:nvSpPr>
          <p:spPr>
            <a:xfrm>
              <a:off x="8180824" y="804093"/>
              <a:ext cx="9894" cy="57092"/>
            </a:xfrm>
            <a:custGeom>
              <a:avLst/>
              <a:gdLst/>
              <a:ahLst/>
              <a:cxnLst/>
              <a:rect l="l" t="t" r="r" b="b"/>
              <a:pathLst>
                <a:path w="161" h="929" extrusionOk="0">
                  <a:moveTo>
                    <a:pt x="75" y="1"/>
                  </a:moveTo>
                  <a:lnTo>
                    <a:pt x="43" y="11"/>
                  </a:lnTo>
                  <a:lnTo>
                    <a:pt x="22" y="22"/>
                  </a:lnTo>
                  <a:lnTo>
                    <a:pt x="0" y="54"/>
                  </a:lnTo>
                  <a:lnTo>
                    <a:pt x="0" y="75"/>
                  </a:lnTo>
                  <a:lnTo>
                    <a:pt x="0" y="843"/>
                  </a:lnTo>
                  <a:lnTo>
                    <a:pt x="0" y="875"/>
                  </a:lnTo>
                  <a:lnTo>
                    <a:pt x="22" y="896"/>
                  </a:lnTo>
                  <a:lnTo>
                    <a:pt x="43" y="918"/>
                  </a:lnTo>
                  <a:lnTo>
                    <a:pt x="75" y="928"/>
                  </a:lnTo>
                  <a:lnTo>
                    <a:pt x="107" y="918"/>
                  </a:lnTo>
                  <a:lnTo>
                    <a:pt x="128" y="896"/>
                  </a:lnTo>
                  <a:lnTo>
                    <a:pt x="150" y="875"/>
                  </a:lnTo>
                  <a:lnTo>
                    <a:pt x="160" y="843"/>
                  </a:lnTo>
                  <a:lnTo>
                    <a:pt x="160" y="75"/>
                  </a:lnTo>
                  <a:lnTo>
                    <a:pt x="150" y="54"/>
                  </a:lnTo>
                  <a:lnTo>
                    <a:pt x="128" y="22"/>
                  </a:lnTo>
                  <a:lnTo>
                    <a:pt x="107" y="11"/>
                  </a:lnTo>
                  <a:lnTo>
                    <a:pt x="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88"/>
            <p:cNvSpPr/>
            <p:nvPr/>
          </p:nvSpPr>
          <p:spPr>
            <a:xfrm>
              <a:off x="8125759" y="695992"/>
              <a:ext cx="53773" cy="53097"/>
            </a:xfrm>
            <a:custGeom>
              <a:avLst/>
              <a:gdLst/>
              <a:ahLst/>
              <a:cxnLst/>
              <a:rect l="l" t="t" r="r" b="b"/>
              <a:pathLst>
                <a:path w="875" h="864" extrusionOk="0">
                  <a:moveTo>
                    <a:pt x="502" y="160"/>
                  </a:moveTo>
                  <a:lnTo>
                    <a:pt x="544" y="181"/>
                  </a:lnTo>
                  <a:lnTo>
                    <a:pt x="598" y="203"/>
                  </a:lnTo>
                  <a:lnTo>
                    <a:pt x="640" y="235"/>
                  </a:lnTo>
                  <a:lnTo>
                    <a:pt x="672" y="277"/>
                  </a:lnTo>
                  <a:lnTo>
                    <a:pt x="694" y="320"/>
                  </a:lnTo>
                  <a:lnTo>
                    <a:pt x="715" y="373"/>
                  </a:lnTo>
                  <a:lnTo>
                    <a:pt x="715" y="427"/>
                  </a:lnTo>
                  <a:lnTo>
                    <a:pt x="715" y="491"/>
                  </a:lnTo>
                  <a:lnTo>
                    <a:pt x="694" y="544"/>
                  </a:lnTo>
                  <a:lnTo>
                    <a:pt x="672" y="587"/>
                  </a:lnTo>
                  <a:lnTo>
                    <a:pt x="640" y="629"/>
                  </a:lnTo>
                  <a:lnTo>
                    <a:pt x="598" y="661"/>
                  </a:lnTo>
                  <a:lnTo>
                    <a:pt x="544" y="683"/>
                  </a:lnTo>
                  <a:lnTo>
                    <a:pt x="502" y="704"/>
                  </a:lnTo>
                  <a:lnTo>
                    <a:pt x="384" y="704"/>
                  </a:lnTo>
                  <a:lnTo>
                    <a:pt x="331" y="683"/>
                  </a:lnTo>
                  <a:lnTo>
                    <a:pt x="288" y="661"/>
                  </a:lnTo>
                  <a:lnTo>
                    <a:pt x="246" y="629"/>
                  </a:lnTo>
                  <a:lnTo>
                    <a:pt x="214" y="587"/>
                  </a:lnTo>
                  <a:lnTo>
                    <a:pt x="182" y="544"/>
                  </a:lnTo>
                  <a:lnTo>
                    <a:pt x="171" y="491"/>
                  </a:lnTo>
                  <a:lnTo>
                    <a:pt x="160" y="427"/>
                  </a:lnTo>
                  <a:lnTo>
                    <a:pt x="171" y="373"/>
                  </a:lnTo>
                  <a:lnTo>
                    <a:pt x="182" y="320"/>
                  </a:lnTo>
                  <a:lnTo>
                    <a:pt x="214" y="277"/>
                  </a:lnTo>
                  <a:lnTo>
                    <a:pt x="246" y="235"/>
                  </a:lnTo>
                  <a:lnTo>
                    <a:pt x="288" y="203"/>
                  </a:lnTo>
                  <a:lnTo>
                    <a:pt x="331" y="181"/>
                  </a:lnTo>
                  <a:lnTo>
                    <a:pt x="384" y="160"/>
                  </a:lnTo>
                  <a:close/>
                  <a:moveTo>
                    <a:pt x="352" y="0"/>
                  </a:moveTo>
                  <a:lnTo>
                    <a:pt x="267" y="32"/>
                  </a:lnTo>
                  <a:lnTo>
                    <a:pt x="192" y="75"/>
                  </a:lnTo>
                  <a:lnTo>
                    <a:pt x="128" y="128"/>
                  </a:lnTo>
                  <a:lnTo>
                    <a:pt x="75" y="192"/>
                  </a:lnTo>
                  <a:lnTo>
                    <a:pt x="43" y="267"/>
                  </a:lnTo>
                  <a:lnTo>
                    <a:pt x="11" y="341"/>
                  </a:lnTo>
                  <a:lnTo>
                    <a:pt x="0" y="427"/>
                  </a:lnTo>
                  <a:lnTo>
                    <a:pt x="11" y="523"/>
                  </a:lnTo>
                  <a:lnTo>
                    <a:pt x="43" y="597"/>
                  </a:lnTo>
                  <a:lnTo>
                    <a:pt x="75" y="672"/>
                  </a:lnTo>
                  <a:lnTo>
                    <a:pt x="128" y="736"/>
                  </a:lnTo>
                  <a:lnTo>
                    <a:pt x="192" y="789"/>
                  </a:lnTo>
                  <a:lnTo>
                    <a:pt x="267" y="832"/>
                  </a:lnTo>
                  <a:lnTo>
                    <a:pt x="352" y="864"/>
                  </a:lnTo>
                  <a:lnTo>
                    <a:pt x="534" y="864"/>
                  </a:lnTo>
                  <a:lnTo>
                    <a:pt x="608" y="832"/>
                  </a:lnTo>
                  <a:lnTo>
                    <a:pt x="683" y="789"/>
                  </a:lnTo>
                  <a:lnTo>
                    <a:pt x="747" y="736"/>
                  </a:lnTo>
                  <a:lnTo>
                    <a:pt x="800" y="672"/>
                  </a:lnTo>
                  <a:lnTo>
                    <a:pt x="843" y="597"/>
                  </a:lnTo>
                  <a:lnTo>
                    <a:pt x="864" y="523"/>
                  </a:lnTo>
                  <a:lnTo>
                    <a:pt x="875" y="427"/>
                  </a:lnTo>
                  <a:lnTo>
                    <a:pt x="864" y="341"/>
                  </a:lnTo>
                  <a:lnTo>
                    <a:pt x="843" y="267"/>
                  </a:lnTo>
                  <a:lnTo>
                    <a:pt x="800" y="192"/>
                  </a:lnTo>
                  <a:lnTo>
                    <a:pt x="747" y="128"/>
                  </a:lnTo>
                  <a:lnTo>
                    <a:pt x="683" y="75"/>
                  </a:lnTo>
                  <a:lnTo>
                    <a:pt x="608" y="32"/>
                  </a:lnTo>
                  <a:lnTo>
                    <a:pt x="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88"/>
            <p:cNvSpPr/>
            <p:nvPr/>
          </p:nvSpPr>
          <p:spPr>
            <a:xfrm>
              <a:off x="7984841" y="794936"/>
              <a:ext cx="32817" cy="54449"/>
            </a:xfrm>
            <a:custGeom>
              <a:avLst/>
              <a:gdLst/>
              <a:ahLst/>
              <a:cxnLst/>
              <a:rect l="l" t="t" r="r" b="b"/>
              <a:pathLst>
                <a:path w="534" h="886" extrusionOk="0">
                  <a:moveTo>
                    <a:pt x="427" y="0"/>
                  </a:moveTo>
                  <a:lnTo>
                    <a:pt x="395" y="22"/>
                  </a:lnTo>
                  <a:lnTo>
                    <a:pt x="33" y="384"/>
                  </a:lnTo>
                  <a:lnTo>
                    <a:pt x="11" y="416"/>
                  </a:lnTo>
                  <a:lnTo>
                    <a:pt x="1" y="438"/>
                  </a:lnTo>
                  <a:lnTo>
                    <a:pt x="11" y="470"/>
                  </a:lnTo>
                  <a:lnTo>
                    <a:pt x="33" y="502"/>
                  </a:lnTo>
                  <a:lnTo>
                    <a:pt x="395" y="864"/>
                  </a:lnTo>
                  <a:lnTo>
                    <a:pt x="427" y="885"/>
                  </a:lnTo>
                  <a:lnTo>
                    <a:pt x="481" y="885"/>
                  </a:lnTo>
                  <a:lnTo>
                    <a:pt x="513" y="864"/>
                  </a:lnTo>
                  <a:lnTo>
                    <a:pt x="523" y="843"/>
                  </a:lnTo>
                  <a:lnTo>
                    <a:pt x="534" y="811"/>
                  </a:lnTo>
                  <a:lnTo>
                    <a:pt x="523" y="779"/>
                  </a:lnTo>
                  <a:lnTo>
                    <a:pt x="513" y="757"/>
                  </a:lnTo>
                  <a:lnTo>
                    <a:pt x="203" y="438"/>
                  </a:lnTo>
                  <a:lnTo>
                    <a:pt x="513" y="128"/>
                  </a:lnTo>
                  <a:lnTo>
                    <a:pt x="523" y="107"/>
                  </a:lnTo>
                  <a:lnTo>
                    <a:pt x="534" y="75"/>
                  </a:lnTo>
                  <a:lnTo>
                    <a:pt x="523" y="43"/>
                  </a:lnTo>
                  <a:lnTo>
                    <a:pt x="513" y="22"/>
                  </a:lnTo>
                  <a:lnTo>
                    <a:pt x="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88"/>
            <p:cNvSpPr/>
            <p:nvPr/>
          </p:nvSpPr>
          <p:spPr>
            <a:xfrm>
              <a:off x="7984841" y="817183"/>
              <a:ext cx="73500" cy="9894"/>
            </a:xfrm>
            <a:custGeom>
              <a:avLst/>
              <a:gdLst/>
              <a:ahLst/>
              <a:cxnLst/>
              <a:rect l="l" t="t" r="r" b="b"/>
              <a:pathLst>
                <a:path w="1196" h="161" extrusionOk="0">
                  <a:moveTo>
                    <a:pt x="86" y="1"/>
                  </a:moveTo>
                  <a:lnTo>
                    <a:pt x="54" y="12"/>
                  </a:lnTo>
                  <a:lnTo>
                    <a:pt x="33" y="22"/>
                  </a:lnTo>
                  <a:lnTo>
                    <a:pt x="11" y="54"/>
                  </a:lnTo>
                  <a:lnTo>
                    <a:pt x="1" y="76"/>
                  </a:lnTo>
                  <a:lnTo>
                    <a:pt x="11" y="108"/>
                  </a:lnTo>
                  <a:lnTo>
                    <a:pt x="33" y="140"/>
                  </a:lnTo>
                  <a:lnTo>
                    <a:pt x="54" y="150"/>
                  </a:lnTo>
                  <a:lnTo>
                    <a:pt x="86" y="161"/>
                  </a:lnTo>
                  <a:lnTo>
                    <a:pt x="1120" y="161"/>
                  </a:lnTo>
                  <a:lnTo>
                    <a:pt x="1142" y="150"/>
                  </a:lnTo>
                  <a:lnTo>
                    <a:pt x="1174" y="140"/>
                  </a:lnTo>
                  <a:lnTo>
                    <a:pt x="1184" y="108"/>
                  </a:lnTo>
                  <a:lnTo>
                    <a:pt x="1195" y="76"/>
                  </a:lnTo>
                  <a:lnTo>
                    <a:pt x="1184" y="54"/>
                  </a:lnTo>
                  <a:lnTo>
                    <a:pt x="1174" y="22"/>
                  </a:lnTo>
                  <a:lnTo>
                    <a:pt x="1142" y="12"/>
                  </a:lnTo>
                  <a:lnTo>
                    <a:pt x="1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88"/>
            <p:cNvSpPr/>
            <p:nvPr/>
          </p:nvSpPr>
          <p:spPr>
            <a:xfrm>
              <a:off x="8288311" y="794936"/>
              <a:ext cx="32141" cy="54449"/>
            </a:xfrm>
            <a:custGeom>
              <a:avLst/>
              <a:gdLst/>
              <a:ahLst/>
              <a:cxnLst/>
              <a:rect l="l" t="t" r="r" b="b"/>
              <a:pathLst>
                <a:path w="523" h="886" extrusionOk="0">
                  <a:moveTo>
                    <a:pt x="43" y="0"/>
                  </a:moveTo>
                  <a:lnTo>
                    <a:pt x="21" y="22"/>
                  </a:lnTo>
                  <a:lnTo>
                    <a:pt x="0" y="43"/>
                  </a:lnTo>
                  <a:lnTo>
                    <a:pt x="0" y="75"/>
                  </a:lnTo>
                  <a:lnTo>
                    <a:pt x="0" y="107"/>
                  </a:lnTo>
                  <a:lnTo>
                    <a:pt x="21" y="128"/>
                  </a:lnTo>
                  <a:lnTo>
                    <a:pt x="331" y="438"/>
                  </a:lnTo>
                  <a:lnTo>
                    <a:pt x="21" y="757"/>
                  </a:lnTo>
                  <a:lnTo>
                    <a:pt x="0" y="779"/>
                  </a:lnTo>
                  <a:lnTo>
                    <a:pt x="0" y="811"/>
                  </a:lnTo>
                  <a:lnTo>
                    <a:pt x="0" y="843"/>
                  </a:lnTo>
                  <a:lnTo>
                    <a:pt x="21" y="864"/>
                  </a:lnTo>
                  <a:lnTo>
                    <a:pt x="43" y="885"/>
                  </a:lnTo>
                  <a:lnTo>
                    <a:pt x="107" y="885"/>
                  </a:lnTo>
                  <a:lnTo>
                    <a:pt x="139" y="864"/>
                  </a:lnTo>
                  <a:lnTo>
                    <a:pt x="501" y="502"/>
                  </a:lnTo>
                  <a:lnTo>
                    <a:pt x="523" y="470"/>
                  </a:lnTo>
                  <a:lnTo>
                    <a:pt x="523" y="438"/>
                  </a:lnTo>
                  <a:lnTo>
                    <a:pt x="523" y="416"/>
                  </a:lnTo>
                  <a:lnTo>
                    <a:pt x="501" y="384"/>
                  </a:lnTo>
                  <a:lnTo>
                    <a:pt x="139" y="22"/>
                  </a:ln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88"/>
            <p:cNvSpPr/>
            <p:nvPr/>
          </p:nvSpPr>
          <p:spPr>
            <a:xfrm>
              <a:off x="8247627" y="817183"/>
              <a:ext cx="72824" cy="9894"/>
            </a:xfrm>
            <a:custGeom>
              <a:avLst/>
              <a:gdLst/>
              <a:ahLst/>
              <a:cxnLst/>
              <a:rect l="l" t="t" r="r" b="b"/>
              <a:pathLst>
                <a:path w="1185" h="161" extrusionOk="0">
                  <a:moveTo>
                    <a:pt x="76" y="1"/>
                  </a:moveTo>
                  <a:lnTo>
                    <a:pt x="44" y="12"/>
                  </a:lnTo>
                  <a:lnTo>
                    <a:pt x="22" y="22"/>
                  </a:lnTo>
                  <a:lnTo>
                    <a:pt x="1" y="54"/>
                  </a:lnTo>
                  <a:lnTo>
                    <a:pt x="1" y="76"/>
                  </a:lnTo>
                  <a:lnTo>
                    <a:pt x="1" y="108"/>
                  </a:lnTo>
                  <a:lnTo>
                    <a:pt x="22" y="140"/>
                  </a:lnTo>
                  <a:lnTo>
                    <a:pt x="44" y="150"/>
                  </a:lnTo>
                  <a:lnTo>
                    <a:pt x="76" y="161"/>
                  </a:lnTo>
                  <a:lnTo>
                    <a:pt x="1110" y="161"/>
                  </a:lnTo>
                  <a:lnTo>
                    <a:pt x="1142" y="150"/>
                  </a:lnTo>
                  <a:lnTo>
                    <a:pt x="1163" y="140"/>
                  </a:lnTo>
                  <a:lnTo>
                    <a:pt x="1185" y="108"/>
                  </a:lnTo>
                  <a:lnTo>
                    <a:pt x="1185" y="76"/>
                  </a:lnTo>
                  <a:lnTo>
                    <a:pt x="1185" y="54"/>
                  </a:lnTo>
                  <a:lnTo>
                    <a:pt x="1163" y="22"/>
                  </a:lnTo>
                  <a:lnTo>
                    <a:pt x="1142" y="12"/>
                  </a:lnTo>
                  <a:lnTo>
                    <a:pt x="11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88"/>
            <p:cNvSpPr/>
            <p:nvPr/>
          </p:nvSpPr>
          <p:spPr>
            <a:xfrm>
              <a:off x="8032715" y="701892"/>
              <a:ext cx="41974" cy="41974"/>
            </a:xfrm>
            <a:custGeom>
              <a:avLst/>
              <a:gdLst/>
              <a:ahLst/>
              <a:cxnLst/>
              <a:rect l="l" t="t" r="r" b="b"/>
              <a:pathLst>
                <a:path w="683" h="683" extrusionOk="0">
                  <a:moveTo>
                    <a:pt x="86" y="0"/>
                  </a:moveTo>
                  <a:lnTo>
                    <a:pt x="54" y="11"/>
                  </a:lnTo>
                  <a:lnTo>
                    <a:pt x="22" y="32"/>
                  </a:lnTo>
                  <a:lnTo>
                    <a:pt x="11" y="53"/>
                  </a:lnTo>
                  <a:lnTo>
                    <a:pt x="0" y="85"/>
                  </a:lnTo>
                  <a:lnTo>
                    <a:pt x="0" y="608"/>
                  </a:lnTo>
                  <a:lnTo>
                    <a:pt x="11" y="640"/>
                  </a:lnTo>
                  <a:lnTo>
                    <a:pt x="22" y="661"/>
                  </a:lnTo>
                  <a:lnTo>
                    <a:pt x="54" y="683"/>
                  </a:lnTo>
                  <a:lnTo>
                    <a:pt x="118" y="683"/>
                  </a:lnTo>
                  <a:lnTo>
                    <a:pt x="139" y="661"/>
                  </a:lnTo>
                  <a:lnTo>
                    <a:pt x="160" y="640"/>
                  </a:lnTo>
                  <a:lnTo>
                    <a:pt x="160" y="608"/>
                  </a:lnTo>
                  <a:lnTo>
                    <a:pt x="160" y="160"/>
                  </a:lnTo>
                  <a:lnTo>
                    <a:pt x="629" y="160"/>
                  </a:lnTo>
                  <a:lnTo>
                    <a:pt x="661" y="139"/>
                  </a:lnTo>
                  <a:lnTo>
                    <a:pt x="672" y="117"/>
                  </a:lnTo>
                  <a:lnTo>
                    <a:pt x="683" y="85"/>
                  </a:lnTo>
                  <a:lnTo>
                    <a:pt x="672" y="53"/>
                  </a:lnTo>
                  <a:lnTo>
                    <a:pt x="661" y="32"/>
                  </a:lnTo>
                  <a:lnTo>
                    <a:pt x="629" y="11"/>
                  </a:lnTo>
                  <a:lnTo>
                    <a:pt x="6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88"/>
            <p:cNvSpPr/>
            <p:nvPr/>
          </p:nvSpPr>
          <p:spPr>
            <a:xfrm>
              <a:off x="8032715" y="701892"/>
              <a:ext cx="55064" cy="55064"/>
            </a:xfrm>
            <a:custGeom>
              <a:avLst/>
              <a:gdLst/>
              <a:ahLst/>
              <a:cxnLst/>
              <a:rect l="l" t="t" r="r" b="b"/>
              <a:pathLst>
                <a:path w="896" h="896" extrusionOk="0">
                  <a:moveTo>
                    <a:pt x="86" y="0"/>
                  </a:moveTo>
                  <a:lnTo>
                    <a:pt x="54" y="11"/>
                  </a:lnTo>
                  <a:lnTo>
                    <a:pt x="22" y="32"/>
                  </a:lnTo>
                  <a:lnTo>
                    <a:pt x="11" y="53"/>
                  </a:lnTo>
                  <a:lnTo>
                    <a:pt x="0" y="85"/>
                  </a:lnTo>
                  <a:lnTo>
                    <a:pt x="11" y="117"/>
                  </a:lnTo>
                  <a:lnTo>
                    <a:pt x="22" y="139"/>
                  </a:lnTo>
                  <a:lnTo>
                    <a:pt x="757" y="864"/>
                  </a:lnTo>
                  <a:lnTo>
                    <a:pt x="779" y="885"/>
                  </a:lnTo>
                  <a:lnTo>
                    <a:pt x="811" y="896"/>
                  </a:lnTo>
                  <a:lnTo>
                    <a:pt x="843" y="885"/>
                  </a:lnTo>
                  <a:lnTo>
                    <a:pt x="864" y="864"/>
                  </a:lnTo>
                  <a:lnTo>
                    <a:pt x="885" y="843"/>
                  </a:lnTo>
                  <a:lnTo>
                    <a:pt x="896" y="811"/>
                  </a:lnTo>
                  <a:lnTo>
                    <a:pt x="885" y="779"/>
                  </a:lnTo>
                  <a:lnTo>
                    <a:pt x="864" y="757"/>
                  </a:lnTo>
                  <a:lnTo>
                    <a:pt x="139" y="32"/>
                  </a:lnTo>
                  <a:lnTo>
                    <a:pt x="118" y="11"/>
                  </a:lnTo>
                  <a:lnTo>
                    <a:pt x="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88"/>
            <p:cNvSpPr/>
            <p:nvPr/>
          </p:nvSpPr>
          <p:spPr>
            <a:xfrm>
              <a:off x="8231279" y="900456"/>
              <a:ext cx="41359" cy="41974"/>
            </a:xfrm>
            <a:custGeom>
              <a:avLst/>
              <a:gdLst/>
              <a:ahLst/>
              <a:cxnLst/>
              <a:rect l="l" t="t" r="r" b="b"/>
              <a:pathLst>
                <a:path w="673" h="683" extrusionOk="0">
                  <a:moveTo>
                    <a:pt x="565" y="0"/>
                  </a:moveTo>
                  <a:lnTo>
                    <a:pt x="544" y="22"/>
                  </a:lnTo>
                  <a:lnTo>
                    <a:pt x="523" y="43"/>
                  </a:lnTo>
                  <a:lnTo>
                    <a:pt x="512" y="75"/>
                  </a:lnTo>
                  <a:lnTo>
                    <a:pt x="512" y="523"/>
                  </a:lnTo>
                  <a:lnTo>
                    <a:pt x="43" y="523"/>
                  </a:lnTo>
                  <a:lnTo>
                    <a:pt x="22" y="544"/>
                  </a:lnTo>
                  <a:lnTo>
                    <a:pt x="0" y="565"/>
                  </a:lnTo>
                  <a:lnTo>
                    <a:pt x="0" y="597"/>
                  </a:lnTo>
                  <a:lnTo>
                    <a:pt x="0" y="629"/>
                  </a:lnTo>
                  <a:lnTo>
                    <a:pt x="22" y="651"/>
                  </a:lnTo>
                  <a:lnTo>
                    <a:pt x="43" y="672"/>
                  </a:lnTo>
                  <a:lnTo>
                    <a:pt x="75" y="683"/>
                  </a:lnTo>
                  <a:lnTo>
                    <a:pt x="597" y="683"/>
                  </a:lnTo>
                  <a:lnTo>
                    <a:pt x="629" y="672"/>
                  </a:lnTo>
                  <a:lnTo>
                    <a:pt x="651" y="651"/>
                  </a:lnTo>
                  <a:lnTo>
                    <a:pt x="672" y="629"/>
                  </a:lnTo>
                  <a:lnTo>
                    <a:pt x="672" y="597"/>
                  </a:lnTo>
                  <a:lnTo>
                    <a:pt x="672" y="75"/>
                  </a:lnTo>
                  <a:lnTo>
                    <a:pt x="672" y="43"/>
                  </a:lnTo>
                  <a:lnTo>
                    <a:pt x="651" y="22"/>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88"/>
            <p:cNvSpPr/>
            <p:nvPr/>
          </p:nvSpPr>
          <p:spPr>
            <a:xfrm>
              <a:off x="8218189" y="887304"/>
              <a:ext cx="54449" cy="55125"/>
            </a:xfrm>
            <a:custGeom>
              <a:avLst/>
              <a:gdLst/>
              <a:ahLst/>
              <a:cxnLst/>
              <a:rect l="l" t="t" r="r" b="b"/>
              <a:pathLst>
                <a:path w="886" h="897" extrusionOk="0">
                  <a:moveTo>
                    <a:pt x="85" y="1"/>
                  </a:moveTo>
                  <a:lnTo>
                    <a:pt x="53" y="12"/>
                  </a:lnTo>
                  <a:lnTo>
                    <a:pt x="21" y="33"/>
                  </a:lnTo>
                  <a:lnTo>
                    <a:pt x="11" y="54"/>
                  </a:lnTo>
                  <a:lnTo>
                    <a:pt x="0" y="86"/>
                  </a:lnTo>
                  <a:lnTo>
                    <a:pt x="11" y="118"/>
                  </a:lnTo>
                  <a:lnTo>
                    <a:pt x="21" y="140"/>
                  </a:lnTo>
                  <a:lnTo>
                    <a:pt x="757" y="865"/>
                  </a:lnTo>
                  <a:lnTo>
                    <a:pt x="778" y="886"/>
                  </a:lnTo>
                  <a:lnTo>
                    <a:pt x="810" y="897"/>
                  </a:lnTo>
                  <a:lnTo>
                    <a:pt x="842" y="886"/>
                  </a:lnTo>
                  <a:lnTo>
                    <a:pt x="864" y="865"/>
                  </a:lnTo>
                  <a:lnTo>
                    <a:pt x="885" y="843"/>
                  </a:lnTo>
                  <a:lnTo>
                    <a:pt x="885" y="811"/>
                  </a:lnTo>
                  <a:lnTo>
                    <a:pt x="885" y="779"/>
                  </a:lnTo>
                  <a:lnTo>
                    <a:pt x="864" y="758"/>
                  </a:lnTo>
                  <a:lnTo>
                    <a:pt x="139" y="33"/>
                  </a:lnTo>
                  <a:lnTo>
                    <a:pt x="117" y="12"/>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88"/>
            <p:cNvSpPr/>
            <p:nvPr/>
          </p:nvSpPr>
          <p:spPr>
            <a:xfrm>
              <a:off x="8032715" y="900456"/>
              <a:ext cx="41974" cy="41974"/>
            </a:xfrm>
            <a:custGeom>
              <a:avLst/>
              <a:gdLst/>
              <a:ahLst/>
              <a:cxnLst/>
              <a:rect l="l" t="t" r="r" b="b"/>
              <a:pathLst>
                <a:path w="683" h="683" extrusionOk="0">
                  <a:moveTo>
                    <a:pt x="54" y="0"/>
                  </a:moveTo>
                  <a:lnTo>
                    <a:pt x="22" y="22"/>
                  </a:lnTo>
                  <a:lnTo>
                    <a:pt x="11" y="43"/>
                  </a:lnTo>
                  <a:lnTo>
                    <a:pt x="0" y="75"/>
                  </a:lnTo>
                  <a:lnTo>
                    <a:pt x="0" y="597"/>
                  </a:lnTo>
                  <a:lnTo>
                    <a:pt x="11" y="629"/>
                  </a:lnTo>
                  <a:lnTo>
                    <a:pt x="22" y="651"/>
                  </a:lnTo>
                  <a:lnTo>
                    <a:pt x="54" y="672"/>
                  </a:lnTo>
                  <a:lnTo>
                    <a:pt x="86" y="683"/>
                  </a:lnTo>
                  <a:lnTo>
                    <a:pt x="608" y="683"/>
                  </a:lnTo>
                  <a:lnTo>
                    <a:pt x="629" y="672"/>
                  </a:lnTo>
                  <a:lnTo>
                    <a:pt x="661" y="651"/>
                  </a:lnTo>
                  <a:lnTo>
                    <a:pt x="672" y="629"/>
                  </a:lnTo>
                  <a:lnTo>
                    <a:pt x="683" y="597"/>
                  </a:lnTo>
                  <a:lnTo>
                    <a:pt x="672" y="565"/>
                  </a:lnTo>
                  <a:lnTo>
                    <a:pt x="661" y="544"/>
                  </a:lnTo>
                  <a:lnTo>
                    <a:pt x="629" y="523"/>
                  </a:lnTo>
                  <a:lnTo>
                    <a:pt x="160" y="523"/>
                  </a:lnTo>
                  <a:lnTo>
                    <a:pt x="160" y="75"/>
                  </a:lnTo>
                  <a:lnTo>
                    <a:pt x="160" y="43"/>
                  </a:lnTo>
                  <a:lnTo>
                    <a:pt x="139" y="22"/>
                  </a:lnTo>
                  <a:lnTo>
                    <a:pt x="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88"/>
            <p:cNvSpPr/>
            <p:nvPr/>
          </p:nvSpPr>
          <p:spPr>
            <a:xfrm>
              <a:off x="8032715" y="887304"/>
              <a:ext cx="55064" cy="55125"/>
            </a:xfrm>
            <a:custGeom>
              <a:avLst/>
              <a:gdLst/>
              <a:ahLst/>
              <a:cxnLst/>
              <a:rect l="l" t="t" r="r" b="b"/>
              <a:pathLst>
                <a:path w="896" h="897" extrusionOk="0">
                  <a:moveTo>
                    <a:pt x="811" y="1"/>
                  </a:moveTo>
                  <a:lnTo>
                    <a:pt x="779" y="12"/>
                  </a:lnTo>
                  <a:lnTo>
                    <a:pt x="757" y="33"/>
                  </a:lnTo>
                  <a:lnTo>
                    <a:pt x="22" y="758"/>
                  </a:lnTo>
                  <a:lnTo>
                    <a:pt x="11" y="779"/>
                  </a:lnTo>
                  <a:lnTo>
                    <a:pt x="0" y="811"/>
                  </a:lnTo>
                  <a:lnTo>
                    <a:pt x="11" y="843"/>
                  </a:lnTo>
                  <a:lnTo>
                    <a:pt x="22" y="865"/>
                  </a:lnTo>
                  <a:lnTo>
                    <a:pt x="54" y="886"/>
                  </a:lnTo>
                  <a:lnTo>
                    <a:pt x="86" y="897"/>
                  </a:lnTo>
                  <a:lnTo>
                    <a:pt x="118" y="886"/>
                  </a:lnTo>
                  <a:lnTo>
                    <a:pt x="139" y="865"/>
                  </a:lnTo>
                  <a:lnTo>
                    <a:pt x="864" y="140"/>
                  </a:lnTo>
                  <a:lnTo>
                    <a:pt x="885" y="118"/>
                  </a:lnTo>
                  <a:lnTo>
                    <a:pt x="896" y="86"/>
                  </a:lnTo>
                  <a:lnTo>
                    <a:pt x="885" y="54"/>
                  </a:lnTo>
                  <a:lnTo>
                    <a:pt x="864" y="33"/>
                  </a:lnTo>
                  <a:lnTo>
                    <a:pt x="843" y="12"/>
                  </a:lnTo>
                  <a:lnTo>
                    <a:pt x="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88"/>
            <p:cNvSpPr/>
            <p:nvPr/>
          </p:nvSpPr>
          <p:spPr>
            <a:xfrm>
              <a:off x="8231279" y="701892"/>
              <a:ext cx="41359" cy="41974"/>
            </a:xfrm>
            <a:custGeom>
              <a:avLst/>
              <a:gdLst/>
              <a:ahLst/>
              <a:cxnLst/>
              <a:rect l="l" t="t" r="r" b="b"/>
              <a:pathLst>
                <a:path w="673" h="683" extrusionOk="0">
                  <a:moveTo>
                    <a:pt x="75" y="0"/>
                  </a:moveTo>
                  <a:lnTo>
                    <a:pt x="43" y="11"/>
                  </a:lnTo>
                  <a:lnTo>
                    <a:pt x="22" y="32"/>
                  </a:lnTo>
                  <a:lnTo>
                    <a:pt x="0" y="53"/>
                  </a:lnTo>
                  <a:lnTo>
                    <a:pt x="0" y="85"/>
                  </a:lnTo>
                  <a:lnTo>
                    <a:pt x="0" y="117"/>
                  </a:lnTo>
                  <a:lnTo>
                    <a:pt x="22" y="139"/>
                  </a:lnTo>
                  <a:lnTo>
                    <a:pt x="43" y="160"/>
                  </a:lnTo>
                  <a:lnTo>
                    <a:pt x="512" y="160"/>
                  </a:lnTo>
                  <a:lnTo>
                    <a:pt x="512" y="608"/>
                  </a:lnTo>
                  <a:lnTo>
                    <a:pt x="523" y="640"/>
                  </a:lnTo>
                  <a:lnTo>
                    <a:pt x="544" y="661"/>
                  </a:lnTo>
                  <a:lnTo>
                    <a:pt x="565" y="683"/>
                  </a:lnTo>
                  <a:lnTo>
                    <a:pt x="629" y="683"/>
                  </a:lnTo>
                  <a:lnTo>
                    <a:pt x="651" y="661"/>
                  </a:lnTo>
                  <a:lnTo>
                    <a:pt x="672" y="640"/>
                  </a:lnTo>
                  <a:lnTo>
                    <a:pt x="672" y="608"/>
                  </a:lnTo>
                  <a:lnTo>
                    <a:pt x="672" y="85"/>
                  </a:lnTo>
                  <a:lnTo>
                    <a:pt x="672" y="53"/>
                  </a:lnTo>
                  <a:lnTo>
                    <a:pt x="651" y="32"/>
                  </a:lnTo>
                  <a:lnTo>
                    <a:pt x="629" y="11"/>
                  </a:lnTo>
                  <a:lnTo>
                    <a:pt x="5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88"/>
            <p:cNvSpPr/>
            <p:nvPr/>
          </p:nvSpPr>
          <p:spPr>
            <a:xfrm>
              <a:off x="8218189" y="701892"/>
              <a:ext cx="54449" cy="55064"/>
            </a:xfrm>
            <a:custGeom>
              <a:avLst/>
              <a:gdLst/>
              <a:ahLst/>
              <a:cxnLst/>
              <a:rect l="l" t="t" r="r" b="b"/>
              <a:pathLst>
                <a:path w="886" h="896" extrusionOk="0">
                  <a:moveTo>
                    <a:pt x="810" y="0"/>
                  </a:moveTo>
                  <a:lnTo>
                    <a:pt x="778" y="11"/>
                  </a:lnTo>
                  <a:lnTo>
                    <a:pt x="757" y="32"/>
                  </a:lnTo>
                  <a:lnTo>
                    <a:pt x="21" y="757"/>
                  </a:lnTo>
                  <a:lnTo>
                    <a:pt x="11" y="779"/>
                  </a:lnTo>
                  <a:lnTo>
                    <a:pt x="0" y="811"/>
                  </a:lnTo>
                  <a:lnTo>
                    <a:pt x="11" y="843"/>
                  </a:lnTo>
                  <a:lnTo>
                    <a:pt x="21" y="864"/>
                  </a:lnTo>
                  <a:lnTo>
                    <a:pt x="53" y="885"/>
                  </a:lnTo>
                  <a:lnTo>
                    <a:pt x="85" y="896"/>
                  </a:lnTo>
                  <a:lnTo>
                    <a:pt x="117" y="885"/>
                  </a:lnTo>
                  <a:lnTo>
                    <a:pt x="139" y="864"/>
                  </a:lnTo>
                  <a:lnTo>
                    <a:pt x="864" y="139"/>
                  </a:lnTo>
                  <a:lnTo>
                    <a:pt x="885" y="117"/>
                  </a:lnTo>
                  <a:lnTo>
                    <a:pt x="885" y="85"/>
                  </a:lnTo>
                  <a:lnTo>
                    <a:pt x="885" y="53"/>
                  </a:lnTo>
                  <a:lnTo>
                    <a:pt x="864" y="32"/>
                  </a:lnTo>
                  <a:lnTo>
                    <a:pt x="842" y="11"/>
                  </a:lnTo>
                  <a:lnTo>
                    <a:pt x="8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189"/>
          <p:cNvSpPr txBox="1">
            <a:spLocks noGrp="1"/>
          </p:cNvSpPr>
          <p:nvPr>
            <p:ph type="subTitle" idx="2"/>
          </p:nvPr>
        </p:nvSpPr>
        <p:spPr>
          <a:xfrm>
            <a:off x="5221225" y="1524000"/>
            <a:ext cx="3246000" cy="104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a:t>Trimble Catalyst is a revolutionary GNSS concept, simplifying the way that precise GNSS positioning is delivered</a:t>
            </a:r>
            <a:endParaRPr sz="1800"/>
          </a:p>
        </p:txBody>
      </p:sp>
      <p:sp>
        <p:nvSpPr>
          <p:cNvPr id="1909" name="Google Shape;1909;p189"/>
          <p:cNvSpPr txBox="1">
            <a:spLocks noGrp="1"/>
          </p:cNvSpPr>
          <p:nvPr>
            <p:ph type="title"/>
          </p:nvPr>
        </p:nvSpPr>
        <p:spPr>
          <a:xfrm>
            <a:off x="5221050" y="10225"/>
            <a:ext cx="32460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Catalyst </a:t>
            </a:r>
            <a:br>
              <a:rPr lang="en"/>
            </a:br>
            <a:r>
              <a:rPr lang="en"/>
              <a:t>Technology </a:t>
            </a:r>
            <a:endParaRPr/>
          </a:p>
        </p:txBody>
      </p:sp>
      <p:pic>
        <p:nvPicPr>
          <p:cNvPr id="1910" name="Google Shape;1910;p189"/>
          <p:cNvPicPr preferRelativeResize="0"/>
          <p:nvPr/>
        </p:nvPicPr>
        <p:blipFill rotWithShape="1">
          <a:blip r:embed="rId3">
            <a:alphaModFix/>
          </a:blip>
          <a:srcRect l="27756" r="12998"/>
          <a:stretch/>
        </p:blipFill>
        <p:spPr>
          <a:xfrm>
            <a:off x="0" y="0"/>
            <a:ext cx="4572001"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pic>
        <p:nvPicPr>
          <p:cNvPr id="1915" name="Google Shape;1915;p190"/>
          <p:cNvPicPr preferRelativeResize="0"/>
          <p:nvPr/>
        </p:nvPicPr>
        <p:blipFill rotWithShape="1">
          <a:blip r:embed="rId3">
            <a:alphaModFix/>
          </a:blip>
          <a:srcRect l="31440" t="28589" r="32786" b="-135"/>
          <a:stretch/>
        </p:blipFill>
        <p:spPr>
          <a:xfrm>
            <a:off x="0" y="-4150"/>
            <a:ext cx="4572000" cy="5147650"/>
          </a:xfrm>
          <a:prstGeom prst="rect">
            <a:avLst/>
          </a:prstGeom>
          <a:noFill/>
          <a:ln>
            <a:noFill/>
          </a:ln>
        </p:spPr>
      </p:pic>
      <p:sp>
        <p:nvSpPr>
          <p:cNvPr id="1916" name="Google Shape;1916;p190"/>
          <p:cNvSpPr txBox="1">
            <a:spLocks noGrp="1"/>
          </p:cNvSpPr>
          <p:nvPr>
            <p:ph type="subTitle" idx="2"/>
          </p:nvPr>
        </p:nvSpPr>
        <p:spPr>
          <a:xfrm>
            <a:off x="5221225" y="1524000"/>
            <a:ext cx="3246000" cy="104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a:t>Improved receiver performance in challenging* GNSS environments, including operating under tree canopy or near buildings &amp; other urban structures.</a:t>
            </a:r>
            <a:endParaRPr sz="1800"/>
          </a:p>
        </p:txBody>
      </p:sp>
      <p:sp>
        <p:nvSpPr>
          <p:cNvPr id="1917" name="Google Shape;1917;p190"/>
          <p:cNvSpPr txBox="1">
            <a:spLocks noGrp="1"/>
          </p:cNvSpPr>
          <p:nvPr>
            <p:ph type="title"/>
          </p:nvPr>
        </p:nvSpPr>
        <p:spPr>
          <a:xfrm>
            <a:off x="5221050" y="10225"/>
            <a:ext cx="32460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ProPoint</a:t>
            </a:r>
            <a:br>
              <a:rPr lang="en"/>
            </a:br>
            <a:r>
              <a:rPr lang="en"/>
              <a:t>Technology </a:t>
            </a:r>
            <a:endParaRPr/>
          </a:p>
        </p:txBody>
      </p:sp>
      <p:sp>
        <p:nvSpPr>
          <p:cNvPr id="1918" name="Google Shape;1918;p190"/>
          <p:cNvSpPr txBox="1"/>
          <p:nvPr/>
        </p:nvSpPr>
        <p:spPr>
          <a:xfrm>
            <a:off x="0" y="4489700"/>
            <a:ext cx="4572000" cy="653700"/>
          </a:xfrm>
          <a:prstGeom prst="rect">
            <a:avLst/>
          </a:prstGeom>
          <a:noFill/>
          <a:ln>
            <a:noFill/>
          </a:ln>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
                <a:solidFill>
                  <a:schemeClr val="lt1"/>
                </a:solidFill>
                <a:latin typeface="Open Sans"/>
                <a:ea typeface="Open Sans"/>
                <a:cs typeface="Open Sans"/>
                <a:sym typeface="Open Sans"/>
              </a:rPr>
              <a:t>* Challenging GNSS environments are locations where the receiver has sufficient satellite availability to achieve minimum accuracy requirements, but where the signal may be partly obstructed by and/or reflected off of trees, buildings, and other objects. Actual results may vary based on user's geographic location and atmospheric activity, scintillation levels, GNSS constellation health and availability, and level of multipath and signal occlusion.</a:t>
            </a:r>
            <a:endParaRPr>
              <a:solidFill>
                <a:schemeClr val="lt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191"/>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GNSS Performance</a:t>
            </a:r>
            <a:endParaRPr/>
          </a:p>
        </p:txBody>
      </p:sp>
      <p:sp>
        <p:nvSpPr>
          <p:cNvPr id="1924" name="Google Shape;1924;p191"/>
          <p:cNvSpPr txBox="1"/>
          <p:nvPr/>
        </p:nvSpPr>
        <p:spPr>
          <a:xfrm>
            <a:off x="676650" y="1308475"/>
            <a:ext cx="7790400" cy="3755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852"/>
              <a:buNone/>
            </a:pPr>
            <a:r>
              <a:rPr lang="en" sz="1300" b="1" dirty="0">
                <a:solidFill>
                  <a:srgbClr val="FFBE00"/>
                </a:solidFill>
                <a:latin typeface="Open Sans"/>
                <a:ea typeface="Open Sans"/>
                <a:cs typeface="Open Sans"/>
                <a:sym typeface="Open Sans"/>
              </a:rPr>
              <a:t>Network RTK</a:t>
            </a:r>
            <a:endParaRPr sz="1300" b="1" dirty="0">
              <a:solidFill>
                <a:srgbClr val="FFBE00"/>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300" dirty="0">
                <a:solidFill>
                  <a:schemeClr val="lt1"/>
                </a:solidFill>
                <a:latin typeface="Open Sans"/>
                <a:ea typeface="Open Sans"/>
                <a:cs typeface="Open Sans"/>
                <a:sym typeface="Open Sans"/>
              </a:rPr>
              <a:t>Horizontal accuracy</a:t>
            </a:r>
            <a:r>
              <a:rPr lang="en" sz="1300" dirty="0" smtClean="0">
                <a:solidFill>
                  <a:schemeClr val="lt1"/>
                </a:solidFill>
                <a:latin typeface="Open Sans"/>
                <a:ea typeface="Open Sans"/>
                <a:cs typeface="Open Sans"/>
                <a:sym typeface="Open Sans"/>
              </a:rPr>
              <a:t>……………………………………………..….10 </a:t>
            </a:r>
            <a:r>
              <a:rPr lang="en" sz="1300" dirty="0">
                <a:solidFill>
                  <a:schemeClr val="lt1"/>
                </a:solidFill>
                <a:latin typeface="Open Sans"/>
                <a:ea typeface="Open Sans"/>
                <a:cs typeface="Open Sans"/>
                <a:sym typeface="Open Sans"/>
              </a:rPr>
              <a:t>mm + 0.5 ppm RMS</a:t>
            </a:r>
            <a:endParaRPr sz="1300" dirty="0">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300" dirty="0">
                <a:solidFill>
                  <a:schemeClr val="lt1"/>
                </a:solidFill>
                <a:latin typeface="Open Sans"/>
                <a:ea typeface="Open Sans"/>
                <a:cs typeface="Open Sans"/>
                <a:sym typeface="Open Sans"/>
              </a:rPr>
              <a:t>Vertical accuracy</a:t>
            </a:r>
            <a:r>
              <a:rPr lang="en" sz="1300" dirty="0" smtClean="0">
                <a:solidFill>
                  <a:schemeClr val="lt1"/>
                </a:solidFill>
                <a:latin typeface="Open Sans"/>
                <a:ea typeface="Open Sans"/>
                <a:cs typeface="Open Sans"/>
                <a:sym typeface="Open Sans"/>
              </a:rPr>
              <a:t>…………………………...……………………..…20 </a:t>
            </a:r>
            <a:r>
              <a:rPr lang="en" sz="1300" dirty="0">
                <a:solidFill>
                  <a:schemeClr val="lt1"/>
                </a:solidFill>
                <a:latin typeface="Open Sans"/>
                <a:ea typeface="Open Sans"/>
                <a:cs typeface="Open Sans"/>
                <a:sym typeface="Open Sans"/>
              </a:rPr>
              <a:t>mm + 0.5 ppm RMS</a:t>
            </a:r>
            <a:endParaRPr sz="1300" dirty="0">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endParaRPr sz="1300" dirty="0">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300" b="1" dirty="0">
                <a:solidFill>
                  <a:srgbClr val="FFBE00"/>
                </a:solidFill>
                <a:latin typeface="Open Sans"/>
                <a:ea typeface="Open Sans"/>
                <a:cs typeface="Open Sans"/>
                <a:sym typeface="Open Sans"/>
              </a:rPr>
              <a:t>Positioning rates</a:t>
            </a:r>
            <a:r>
              <a:rPr lang="en" sz="1300" dirty="0" smtClean="0">
                <a:solidFill>
                  <a:schemeClr val="lt1"/>
                </a:solidFill>
                <a:latin typeface="Open Sans"/>
                <a:ea typeface="Open Sans"/>
                <a:cs typeface="Open Sans"/>
                <a:sym typeface="Open Sans"/>
              </a:rPr>
              <a:t>……………………………………...…………...1 </a:t>
            </a:r>
            <a:r>
              <a:rPr lang="en" sz="1300" dirty="0">
                <a:solidFill>
                  <a:schemeClr val="lt1"/>
                </a:solidFill>
                <a:latin typeface="Open Sans"/>
                <a:ea typeface="Open Sans"/>
                <a:cs typeface="Open Sans"/>
                <a:sym typeface="Open Sans"/>
              </a:rPr>
              <a:t>Hz, 5 Hz, 10 Hz</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endParaRPr sz="1300" b="1" dirty="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b="1" dirty="0">
                <a:solidFill>
                  <a:schemeClr val="dk2"/>
                </a:solidFill>
                <a:latin typeface="Open Sans"/>
                <a:ea typeface="Open Sans"/>
                <a:cs typeface="Open Sans"/>
                <a:sym typeface="Open Sans"/>
              </a:rPr>
              <a:t>Positioning Engine:</a:t>
            </a:r>
            <a:r>
              <a:rPr lang="en" sz="1300" dirty="0">
                <a:solidFill>
                  <a:schemeClr val="dk2"/>
                </a:solidFill>
                <a:latin typeface="Open Sans"/>
                <a:ea typeface="Open Sans"/>
                <a:cs typeface="Open Sans"/>
                <a:sym typeface="Open Sans"/>
              </a:rPr>
              <a:t> </a:t>
            </a:r>
            <a:r>
              <a:rPr lang="en" sz="1300" dirty="0">
                <a:solidFill>
                  <a:schemeClr val="lt1"/>
                </a:solidFill>
                <a:latin typeface="Open Sans"/>
                <a:ea typeface="Open Sans"/>
                <a:cs typeface="Open Sans"/>
                <a:sym typeface="Open Sans"/>
              </a:rPr>
              <a:t>Powered by </a:t>
            </a:r>
            <a:r>
              <a:rPr lang="en" sz="1300" b="1" dirty="0">
                <a:solidFill>
                  <a:schemeClr val="lt1"/>
                </a:solidFill>
                <a:latin typeface="Open Sans"/>
                <a:ea typeface="Open Sans"/>
                <a:cs typeface="Open Sans"/>
                <a:sym typeface="Open Sans"/>
              </a:rPr>
              <a:t>Trimble ProPoint</a:t>
            </a:r>
            <a:r>
              <a:rPr lang="en" sz="1300" dirty="0">
                <a:solidFill>
                  <a:schemeClr val="lt1"/>
                </a:solidFill>
                <a:latin typeface="Open Sans"/>
                <a:ea typeface="Open Sans"/>
                <a:cs typeface="Open Sans"/>
                <a:sym typeface="Open Sans"/>
              </a:rPr>
              <a:t> GNSS positioning technology </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b="1" dirty="0">
                <a:solidFill>
                  <a:schemeClr val="dk2"/>
                </a:solidFill>
                <a:latin typeface="Open Sans"/>
                <a:ea typeface="Open Sans"/>
                <a:cs typeface="Open Sans"/>
                <a:sym typeface="Open Sans"/>
              </a:rPr>
              <a:t>Satellite Signals Tracked Simultaneously:</a:t>
            </a:r>
            <a:endParaRPr sz="1300" b="1" dirty="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GPS: …………………………………………………….…………..	L1C/A, L2C, L5</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GLONASS: </a:t>
            </a:r>
            <a:r>
              <a:rPr lang="en" sz="1300" dirty="0" smtClean="0">
                <a:solidFill>
                  <a:schemeClr val="lt1"/>
                </a:solidFill>
                <a:latin typeface="Open Sans"/>
                <a:ea typeface="Open Sans"/>
                <a:cs typeface="Open Sans"/>
                <a:sym typeface="Open Sans"/>
              </a:rPr>
              <a:t>................................................................L1C/A</a:t>
            </a:r>
            <a:r>
              <a:rPr lang="en" sz="1300" dirty="0">
                <a:solidFill>
                  <a:schemeClr val="lt1"/>
                </a:solidFill>
                <a:latin typeface="Open Sans"/>
                <a:ea typeface="Open Sans"/>
                <a:cs typeface="Open Sans"/>
                <a:sym typeface="Open Sans"/>
              </a:rPr>
              <a:t>, L2C/A</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SBAS (WAAS, EGNOS, GAGAN, MSAS, SDCM): .....	L1C/A, L2C, L5</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Galileo: …………………………………………………………….	E1, E5A</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BeiDou: …………………………………………………………...	B1, B2A</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QZSS: </a:t>
            </a:r>
            <a:r>
              <a:rPr lang="en" sz="1300" dirty="0" smtClean="0">
                <a:solidFill>
                  <a:schemeClr val="lt1"/>
                </a:solidFill>
                <a:latin typeface="Open Sans"/>
                <a:ea typeface="Open Sans"/>
                <a:cs typeface="Open Sans"/>
                <a:sym typeface="Open Sans"/>
              </a:rPr>
              <a:t>……………………………………………………………….L1C/A</a:t>
            </a:r>
            <a:r>
              <a:rPr lang="en" sz="1300" dirty="0">
                <a:solidFill>
                  <a:schemeClr val="lt1"/>
                </a:solidFill>
                <a:latin typeface="Open Sans"/>
                <a:ea typeface="Open Sans"/>
                <a:cs typeface="Open Sans"/>
                <a:sym typeface="Open Sans"/>
              </a:rPr>
              <a:t>, L2C, L5</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NavIC (IRNSS</a:t>
            </a:r>
            <a:r>
              <a:rPr lang="en" sz="1300" dirty="0" smtClean="0">
                <a:solidFill>
                  <a:schemeClr val="lt1"/>
                </a:solidFill>
                <a:latin typeface="Open Sans"/>
                <a:ea typeface="Open Sans"/>
                <a:cs typeface="Open Sans"/>
                <a:sym typeface="Open Sans"/>
              </a:rPr>
              <a:t>):..........................................................L5</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dirty="0">
                <a:solidFill>
                  <a:schemeClr val="lt1"/>
                </a:solidFill>
                <a:latin typeface="Open Sans"/>
                <a:ea typeface="Open Sans"/>
                <a:cs typeface="Open Sans"/>
                <a:sym typeface="Open Sans"/>
              </a:rPr>
              <a:t>L-Band:.....................................................................	Trimble RTX Corrections</a:t>
            </a: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endParaRPr sz="13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b="1" dirty="0">
                <a:solidFill>
                  <a:schemeClr val="dk2"/>
                </a:solidFill>
                <a:latin typeface="Open Sans"/>
                <a:ea typeface="Open Sans"/>
                <a:cs typeface="Open Sans"/>
                <a:sym typeface="Open Sans"/>
              </a:rPr>
              <a:t>Channels: </a:t>
            </a:r>
            <a:r>
              <a:rPr lang="en" sz="1300" dirty="0">
                <a:solidFill>
                  <a:schemeClr val="lt1"/>
                </a:solidFill>
                <a:latin typeface="Open Sans"/>
                <a:ea typeface="Open Sans"/>
                <a:cs typeface="Open Sans"/>
                <a:sym typeface="Open Sans"/>
              </a:rPr>
              <a:t>Software-controlled signal management with dynamic (virtual) channel allocation</a:t>
            </a:r>
            <a:endParaRPr sz="1300" dirty="0">
              <a:solidFill>
                <a:schemeClr val="lt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19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Mechanical Design</a:t>
            </a:r>
            <a:endParaRPr/>
          </a:p>
        </p:txBody>
      </p:sp>
      <p:sp>
        <p:nvSpPr>
          <p:cNvPr id="1930" name="Google Shape;1930;p192"/>
          <p:cNvSpPr txBox="1"/>
          <p:nvPr/>
        </p:nvSpPr>
        <p:spPr>
          <a:xfrm>
            <a:off x="676650" y="1481425"/>
            <a:ext cx="7790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dk2"/>
                </a:solidFill>
                <a:latin typeface="Open Sans"/>
                <a:ea typeface="Open Sans"/>
                <a:cs typeface="Open Sans"/>
                <a:sym typeface="Open Sans"/>
              </a:rPr>
              <a:t>Weight</a:t>
            </a:r>
            <a:r>
              <a:rPr lang="en" dirty="0">
                <a:solidFill>
                  <a:schemeClr val="lt1"/>
                </a:solidFill>
                <a:latin typeface="Open Sans"/>
                <a:ea typeface="Open Sans"/>
                <a:cs typeface="Open Sans"/>
                <a:sym typeface="Open Sans"/>
              </a:rPr>
              <a:t> </a:t>
            </a:r>
            <a:r>
              <a:rPr lang="en" sz="1000" dirty="0">
                <a:solidFill>
                  <a:schemeClr val="lt1"/>
                </a:solidFill>
                <a:latin typeface="Open Sans"/>
                <a:ea typeface="Open Sans"/>
                <a:cs typeface="Open Sans"/>
                <a:sym typeface="Open Sans"/>
              </a:rPr>
              <a:t>(DA2 only</a:t>
            </a:r>
            <a:r>
              <a:rPr lang="en" sz="1000" dirty="0" smtClean="0">
                <a:solidFill>
                  <a:schemeClr val="lt1"/>
                </a:solidFill>
                <a:latin typeface="Open Sans"/>
                <a:ea typeface="Open Sans"/>
                <a:cs typeface="Open Sans"/>
                <a:sym typeface="Open Sans"/>
              </a:rPr>
              <a:t>)</a:t>
            </a:r>
            <a:r>
              <a:rPr lang="en" dirty="0" smtClean="0">
                <a:solidFill>
                  <a:schemeClr val="lt1"/>
                </a:solidFill>
                <a:latin typeface="Open Sans"/>
                <a:ea typeface="Open Sans"/>
                <a:cs typeface="Open Sans"/>
                <a:sym typeface="Open Sans"/>
              </a:rPr>
              <a:t>:.................................................330 </a:t>
            </a:r>
            <a:r>
              <a:rPr lang="en" dirty="0">
                <a:solidFill>
                  <a:schemeClr val="lt1"/>
                </a:solidFill>
                <a:latin typeface="Open Sans"/>
                <a:ea typeface="Open Sans"/>
                <a:cs typeface="Open Sans"/>
                <a:sym typeface="Open Sans"/>
              </a:rPr>
              <a:t>g (12 oz)</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Water &amp; Dust</a:t>
            </a:r>
            <a:r>
              <a:rPr lang="en" dirty="0">
                <a:solidFill>
                  <a:schemeClr val="lt1"/>
                </a:solidFill>
                <a:latin typeface="Open Sans"/>
                <a:ea typeface="Open Sans"/>
                <a:cs typeface="Open Sans"/>
                <a:sym typeface="Open Sans"/>
              </a:rPr>
              <a:t>……………………………………………..	IP65 (dust proof, rain proof)</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Drop</a:t>
            </a:r>
            <a:r>
              <a:rPr lang="en" sz="1000" dirty="0">
                <a:solidFill>
                  <a:schemeClr val="lt1"/>
                </a:solidFill>
                <a:latin typeface="Open Sans"/>
                <a:ea typeface="Open Sans"/>
                <a:cs typeface="Open Sans"/>
                <a:sym typeface="Open Sans"/>
              </a:rPr>
              <a:t> (tipping pole fall onto concrete)</a:t>
            </a:r>
            <a:r>
              <a:rPr lang="en" dirty="0">
                <a:solidFill>
                  <a:schemeClr val="lt1"/>
                </a:solidFill>
                <a:latin typeface="Open Sans"/>
                <a:ea typeface="Open Sans"/>
                <a:cs typeface="Open Sans"/>
                <a:sym typeface="Open Sans"/>
              </a:rPr>
              <a:t>...........................	Survives 2 m tipping falls</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Drop</a:t>
            </a:r>
            <a:r>
              <a:rPr lang="en" sz="1000" dirty="0">
                <a:solidFill>
                  <a:schemeClr val="lt1"/>
                </a:solidFill>
                <a:latin typeface="Open Sans"/>
                <a:ea typeface="Open Sans"/>
                <a:cs typeface="Open Sans"/>
                <a:sym typeface="Open Sans"/>
              </a:rPr>
              <a:t> (free fall onto concrete</a:t>
            </a:r>
            <a:r>
              <a:rPr lang="en" sz="1000" dirty="0" smtClean="0">
                <a:solidFill>
                  <a:schemeClr val="lt1"/>
                </a:solidFill>
                <a:latin typeface="Open Sans"/>
                <a:ea typeface="Open Sans"/>
                <a:cs typeface="Open Sans"/>
                <a:sym typeface="Open Sans"/>
              </a:rPr>
              <a:t>)</a:t>
            </a:r>
            <a:r>
              <a:rPr lang="en" dirty="0" smtClean="0">
                <a:solidFill>
                  <a:schemeClr val="lt1"/>
                </a:solidFill>
                <a:latin typeface="Open Sans"/>
                <a:ea typeface="Open Sans"/>
                <a:cs typeface="Open Sans"/>
                <a:sym typeface="Open Sans"/>
              </a:rPr>
              <a:t>......................................Survives </a:t>
            </a:r>
            <a:r>
              <a:rPr lang="en" dirty="0">
                <a:solidFill>
                  <a:schemeClr val="lt1"/>
                </a:solidFill>
                <a:latin typeface="Open Sans"/>
                <a:ea typeface="Open Sans"/>
                <a:cs typeface="Open Sans"/>
                <a:sym typeface="Open Sans"/>
              </a:rPr>
              <a:t>1.2 m free falls </a:t>
            </a:r>
            <a:endParaRPr dirty="0">
              <a:solidFill>
                <a:schemeClr val="lt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193"/>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sz="2600"/>
              <a:t>DA2 Performance Testing: Accuracy RTK</a:t>
            </a:r>
            <a:endParaRPr sz="2600"/>
          </a:p>
        </p:txBody>
      </p:sp>
      <p:sp>
        <p:nvSpPr>
          <p:cNvPr id="1936" name="Google Shape;1936;p193"/>
          <p:cNvSpPr txBox="1"/>
          <p:nvPr/>
        </p:nvSpPr>
        <p:spPr>
          <a:xfrm>
            <a:off x="2624325" y="4184450"/>
            <a:ext cx="615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RTK 27km, CMRx Horizontal Error</a:t>
            </a: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Convergence time after RTK reset : &lt; 5 sec (typical)</a:t>
            </a:r>
            <a:endParaRPr>
              <a:solidFill>
                <a:schemeClr val="dk1"/>
              </a:solidFill>
              <a:latin typeface="Open Sans"/>
              <a:ea typeface="Open Sans"/>
              <a:cs typeface="Open Sans"/>
              <a:sym typeface="Open Sans"/>
            </a:endParaRPr>
          </a:p>
        </p:txBody>
      </p:sp>
      <p:grpSp>
        <p:nvGrpSpPr>
          <p:cNvPr id="1937" name="Google Shape;1937;p193"/>
          <p:cNvGrpSpPr/>
          <p:nvPr/>
        </p:nvGrpSpPr>
        <p:grpSpPr>
          <a:xfrm>
            <a:off x="2639775" y="1289300"/>
            <a:ext cx="3864450" cy="2895138"/>
            <a:chOff x="2639775" y="1289300"/>
            <a:chExt cx="3864450" cy="2895138"/>
          </a:xfrm>
        </p:grpSpPr>
        <p:grpSp>
          <p:nvGrpSpPr>
            <p:cNvPr id="1938" name="Google Shape;1938;p193"/>
            <p:cNvGrpSpPr/>
            <p:nvPr/>
          </p:nvGrpSpPr>
          <p:grpSpPr>
            <a:xfrm>
              <a:off x="2639775" y="1289300"/>
              <a:ext cx="3864450" cy="2895138"/>
              <a:chOff x="383875" y="1289187"/>
              <a:chExt cx="3864450" cy="2895138"/>
            </a:xfrm>
          </p:grpSpPr>
          <p:pic>
            <p:nvPicPr>
              <p:cNvPr id="1939" name="Google Shape;1939;p193"/>
              <p:cNvPicPr preferRelativeResize="0"/>
              <p:nvPr/>
            </p:nvPicPr>
            <p:blipFill rotWithShape="1">
              <a:blip r:embed="rId3">
                <a:alphaModFix/>
              </a:blip>
              <a:srcRect t="10063"/>
              <a:stretch/>
            </p:blipFill>
            <p:spPr>
              <a:xfrm>
                <a:off x="676650" y="1289300"/>
                <a:ext cx="3571574" cy="2895025"/>
              </a:xfrm>
              <a:prstGeom prst="rect">
                <a:avLst/>
              </a:prstGeom>
              <a:noFill/>
              <a:ln>
                <a:noFill/>
              </a:ln>
            </p:spPr>
          </p:pic>
          <p:sp>
            <p:nvSpPr>
              <p:cNvPr id="1940" name="Google Shape;1940;p193"/>
              <p:cNvSpPr/>
              <p:nvPr/>
            </p:nvSpPr>
            <p:spPr>
              <a:xfrm>
                <a:off x="603325" y="3897750"/>
                <a:ext cx="3645000" cy="28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93"/>
              <p:cNvSpPr/>
              <p:nvPr/>
            </p:nvSpPr>
            <p:spPr>
              <a:xfrm>
                <a:off x="519700" y="1289187"/>
                <a:ext cx="494100" cy="289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93"/>
              <p:cNvSpPr txBox="1"/>
              <p:nvPr/>
            </p:nvSpPr>
            <p:spPr>
              <a:xfrm>
                <a:off x="2493475" y="3765950"/>
                <a:ext cx="562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|0mm</a:t>
                </a:r>
                <a:endParaRPr sz="1000">
                  <a:latin typeface="Open Sans"/>
                  <a:ea typeface="Open Sans"/>
                  <a:cs typeface="Open Sans"/>
                  <a:sym typeface="Open Sans"/>
                </a:endParaRPr>
              </a:p>
            </p:txBody>
          </p:sp>
          <p:sp>
            <p:nvSpPr>
              <p:cNvPr id="1943" name="Google Shape;1943;p193"/>
              <p:cNvSpPr txBox="1"/>
              <p:nvPr/>
            </p:nvSpPr>
            <p:spPr>
              <a:xfrm>
                <a:off x="1872275" y="3765950"/>
                <a:ext cx="65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|20mm</a:t>
                </a:r>
                <a:endParaRPr sz="1000">
                  <a:latin typeface="Open Sans"/>
                  <a:ea typeface="Open Sans"/>
                  <a:cs typeface="Open Sans"/>
                  <a:sym typeface="Open Sans"/>
                </a:endParaRPr>
              </a:p>
            </p:txBody>
          </p:sp>
          <p:sp>
            <p:nvSpPr>
              <p:cNvPr id="1944" name="Google Shape;1944;p193"/>
              <p:cNvSpPr txBox="1"/>
              <p:nvPr/>
            </p:nvSpPr>
            <p:spPr>
              <a:xfrm>
                <a:off x="3122975" y="3760025"/>
                <a:ext cx="1031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|20mm</a:t>
                </a:r>
                <a:endParaRPr sz="1000">
                  <a:latin typeface="Open Sans"/>
                  <a:ea typeface="Open Sans"/>
                  <a:cs typeface="Open Sans"/>
                  <a:sym typeface="Open Sans"/>
                </a:endParaRPr>
              </a:p>
            </p:txBody>
          </p:sp>
          <p:sp>
            <p:nvSpPr>
              <p:cNvPr id="1945" name="Google Shape;1945;p193"/>
              <p:cNvSpPr txBox="1"/>
              <p:nvPr/>
            </p:nvSpPr>
            <p:spPr>
              <a:xfrm>
                <a:off x="936013" y="3784125"/>
                <a:ext cx="77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Easting</a:t>
                </a:r>
                <a:endParaRPr sz="1000">
                  <a:latin typeface="Open Sans"/>
                  <a:ea typeface="Open Sans"/>
                  <a:cs typeface="Open Sans"/>
                  <a:sym typeface="Open Sans"/>
                </a:endParaRPr>
              </a:p>
            </p:txBody>
          </p:sp>
          <p:sp>
            <p:nvSpPr>
              <p:cNvPr id="1946" name="Google Shape;1946;p193"/>
              <p:cNvSpPr txBox="1"/>
              <p:nvPr/>
            </p:nvSpPr>
            <p:spPr>
              <a:xfrm rot="-5400000">
                <a:off x="466050" y="3481710"/>
                <a:ext cx="759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Northing</a:t>
                </a:r>
                <a:endParaRPr sz="1000">
                  <a:latin typeface="Open Sans"/>
                  <a:ea typeface="Open Sans"/>
                  <a:cs typeface="Open Sans"/>
                  <a:sym typeface="Open Sans"/>
                </a:endParaRPr>
              </a:p>
            </p:txBody>
          </p:sp>
          <p:sp>
            <p:nvSpPr>
              <p:cNvPr id="1947" name="Google Shape;1947;p193"/>
              <p:cNvSpPr txBox="1"/>
              <p:nvPr/>
            </p:nvSpPr>
            <p:spPr>
              <a:xfrm>
                <a:off x="471475" y="2402400"/>
                <a:ext cx="562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Open Sans"/>
                    <a:ea typeface="Open Sans"/>
                    <a:cs typeface="Open Sans"/>
                    <a:sym typeface="Open Sans"/>
                  </a:rPr>
                  <a:t>0mm</a:t>
                </a:r>
                <a:endParaRPr sz="1000">
                  <a:latin typeface="Open Sans"/>
                  <a:ea typeface="Open Sans"/>
                  <a:cs typeface="Open Sans"/>
                  <a:sym typeface="Open Sans"/>
                </a:endParaRPr>
              </a:p>
            </p:txBody>
          </p:sp>
          <p:sp>
            <p:nvSpPr>
              <p:cNvPr id="1948" name="Google Shape;1948;p193"/>
              <p:cNvSpPr txBox="1"/>
              <p:nvPr/>
            </p:nvSpPr>
            <p:spPr>
              <a:xfrm>
                <a:off x="383875" y="3044775"/>
                <a:ext cx="650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Open Sans"/>
                    <a:ea typeface="Open Sans"/>
                    <a:cs typeface="Open Sans"/>
                    <a:sym typeface="Open Sans"/>
                  </a:rPr>
                  <a:t>20mm</a:t>
                </a:r>
                <a:endParaRPr sz="1000">
                  <a:latin typeface="Open Sans"/>
                  <a:ea typeface="Open Sans"/>
                  <a:cs typeface="Open Sans"/>
                  <a:sym typeface="Open Sans"/>
                </a:endParaRPr>
              </a:p>
            </p:txBody>
          </p:sp>
          <p:sp>
            <p:nvSpPr>
              <p:cNvPr id="1949" name="Google Shape;1949;p193"/>
              <p:cNvSpPr txBox="1"/>
              <p:nvPr/>
            </p:nvSpPr>
            <p:spPr>
              <a:xfrm>
                <a:off x="383875" y="1760025"/>
                <a:ext cx="650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Open Sans"/>
                    <a:ea typeface="Open Sans"/>
                    <a:cs typeface="Open Sans"/>
                    <a:sym typeface="Open Sans"/>
                  </a:rPr>
                  <a:t>20mm</a:t>
                </a:r>
                <a:endParaRPr sz="1000">
                  <a:latin typeface="Open Sans"/>
                  <a:ea typeface="Open Sans"/>
                  <a:cs typeface="Open Sans"/>
                  <a:sym typeface="Open Sans"/>
                </a:endParaRPr>
              </a:p>
            </p:txBody>
          </p:sp>
          <p:sp>
            <p:nvSpPr>
              <p:cNvPr id="1950" name="Google Shape;1950;p193"/>
              <p:cNvSpPr/>
              <p:nvPr/>
            </p:nvSpPr>
            <p:spPr>
              <a:xfrm>
                <a:off x="3636000" y="1704300"/>
                <a:ext cx="544500" cy="103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1" name="Google Shape;1951;p193"/>
            <p:cNvPicPr preferRelativeResize="0"/>
            <p:nvPr/>
          </p:nvPicPr>
          <p:blipFill>
            <a:blip r:embed="rId4">
              <a:alphaModFix/>
            </a:blip>
            <a:stretch>
              <a:fillRect/>
            </a:stretch>
          </p:blipFill>
          <p:spPr>
            <a:xfrm>
              <a:off x="3715550" y="1385993"/>
              <a:ext cx="2154900" cy="2360819"/>
            </a:xfrm>
            <a:prstGeom prst="rect">
              <a:avLst/>
            </a:prstGeom>
            <a:noFill/>
            <a:ln>
              <a:noFill/>
            </a:ln>
          </p:spPr>
        </p:pic>
        <p:sp>
          <p:nvSpPr>
            <p:cNvPr id="1952" name="Google Shape;1952;p193"/>
            <p:cNvSpPr/>
            <p:nvPr/>
          </p:nvSpPr>
          <p:spPr>
            <a:xfrm>
              <a:off x="5919600" y="1386000"/>
              <a:ext cx="465600" cy="36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3" name="Google Shape;1953;p193"/>
          <p:cNvSpPr txBox="1"/>
          <p:nvPr/>
        </p:nvSpPr>
        <p:spPr>
          <a:xfrm>
            <a:off x="5410550" y="1929363"/>
            <a:ext cx="65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20mm circle</a:t>
            </a:r>
            <a:endParaRPr sz="100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Google Shape;1958;p194"/>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sz="2600"/>
              <a:t>DA2 Performance Testing: Accuracy RTX</a:t>
            </a:r>
            <a:endParaRPr sz="2600"/>
          </a:p>
        </p:txBody>
      </p:sp>
      <p:pic>
        <p:nvPicPr>
          <p:cNvPr id="1959" name="Google Shape;1959;p194"/>
          <p:cNvPicPr preferRelativeResize="0"/>
          <p:nvPr/>
        </p:nvPicPr>
        <p:blipFill rotWithShape="1">
          <a:blip r:embed="rId3">
            <a:alphaModFix/>
          </a:blip>
          <a:srcRect t="7244"/>
          <a:stretch/>
        </p:blipFill>
        <p:spPr>
          <a:xfrm>
            <a:off x="2463575" y="1366049"/>
            <a:ext cx="4056089" cy="2816588"/>
          </a:xfrm>
          <a:prstGeom prst="rect">
            <a:avLst/>
          </a:prstGeom>
          <a:noFill/>
          <a:ln>
            <a:noFill/>
          </a:ln>
        </p:spPr>
      </p:pic>
      <p:sp>
        <p:nvSpPr>
          <p:cNvPr id="1960" name="Google Shape;1960;p194"/>
          <p:cNvSpPr txBox="1"/>
          <p:nvPr/>
        </p:nvSpPr>
        <p:spPr>
          <a:xfrm>
            <a:off x="2025750" y="4182650"/>
            <a:ext cx="5092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RTX accuracy</a:t>
            </a:r>
            <a:endParaRPr b="1">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RTX Fast Convergence: 2 cm in 48 sec (68% percentile)</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sp>
        <p:nvSpPr>
          <p:cNvPr id="1965" name="Google Shape;1965;p195"/>
          <p:cNvSpPr/>
          <p:nvPr/>
        </p:nvSpPr>
        <p:spPr>
          <a:xfrm>
            <a:off x="1161638" y="1298875"/>
            <a:ext cx="3152700" cy="282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95"/>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DA2 Performance Improvements</a:t>
            </a:r>
            <a:endParaRPr/>
          </a:p>
        </p:txBody>
      </p:sp>
      <p:sp>
        <p:nvSpPr>
          <p:cNvPr id="1967" name="Google Shape;1967;p195"/>
          <p:cNvSpPr/>
          <p:nvPr/>
        </p:nvSpPr>
        <p:spPr>
          <a:xfrm>
            <a:off x="1180171" y="1298950"/>
            <a:ext cx="445339" cy="2826750"/>
          </a:xfrm>
          <a:custGeom>
            <a:avLst/>
            <a:gdLst/>
            <a:ahLst/>
            <a:cxnLst/>
            <a:rect l="l" t="t" r="r" b="b"/>
            <a:pathLst>
              <a:path w="25132" h="113070" extrusionOk="0">
                <a:moveTo>
                  <a:pt x="277" y="113070"/>
                </a:moveTo>
                <a:cubicBezTo>
                  <a:pt x="253" y="108089"/>
                  <a:pt x="-226" y="92357"/>
                  <a:pt x="133" y="83186"/>
                </a:cubicBezTo>
                <a:cubicBezTo>
                  <a:pt x="492" y="74015"/>
                  <a:pt x="1714" y="67000"/>
                  <a:pt x="2432" y="58044"/>
                </a:cubicBezTo>
                <a:cubicBezTo>
                  <a:pt x="3150" y="49089"/>
                  <a:pt x="3413" y="36074"/>
                  <a:pt x="4443" y="29453"/>
                </a:cubicBezTo>
                <a:cubicBezTo>
                  <a:pt x="5473" y="22832"/>
                  <a:pt x="7556" y="21263"/>
                  <a:pt x="8610" y="18318"/>
                </a:cubicBezTo>
                <a:cubicBezTo>
                  <a:pt x="9664" y="15373"/>
                  <a:pt x="8921" y="14427"/>
                  <a:pt x="10765" y="11781"/>
                </a:cubicBezTo>
                <a:cubicBezTo>
                  <a:pt x="12609" y="9135"/>
                  <a:pt x="17278" y="4406"/>
                  <a:pt x="19672" y="2442"/>
                </a:cubicBezTo>
                <a:cubicBezTo>
                  <a:pt x="22067" y="479"/>
                  <a:pt x="24222" y="407"/>
                  <a:pt x="25132" y="0"/>
                </a:cubicBezTo>
              </a:path>
            </a:pathLst>
          </a:custGeom>
          <a:noFill/>
          <a:ln w="19050" cap="flat" cmpd="sng">
            <a:solidFill>
              <a:schemeClr val="accent3"/>
            </a:solidFill>
            <a:prstDash val="solid"/>
            <a:round/>
            <a:headEnd type="none" w="med" len="med"/>
            <a:tailEnd type="none" w="med" len="med"/>
          </a:ln>
        </p:spPr>
      </p:sp>
      <p:sp>
        <p:nvSpPr>
          <p:cNvPr id="1968" name="Google Shape;1968;p195"/>
          <p:cNvSpPr/>
          <p:nvPr/>
        </p:nvSpPr>
        <p:spPr>
          <a:xfrm>
            <a:off x="1180820" y="1553050"/>
            <a:ext cx="3130592" cy="2561875"/>
          </a:xfrm>
          <a:custGeom>
            <a:avLst/>
            <a:gdLst/>
            <a:ahLst/>
            <a:cxnLst/>
            <a:rect l="l" t="t" r="r" b="b"/>
            <a:pathLst>
              <a:path w="176670" h="102475" extrusionOk="0">
                <a:moveTo>
                  <a:pt x="96" y="102475"/>
                </a:moveTo>
                <a:cubicBezTo>
                  <a:pt x="120" y="100883"/>
                  <a:pt x="-215" y="95747"/>
                  <a:pt x="240" y="92921"/>
                </a:cubicBezTo>
                <a:cubicBezTo>
                  <a:pt x="695" y="90096"/>
                  <a:pt x="1844" y="90179"/>
                  <a:pt x="2826" y="85522"/>
                </a:cubicBezTo>
                <a:cubicBezTo>
                  <a:pt x="3808" y="80865"/>
                  <a:pt x="5130" y="69730"/>
                  <a:pt x="6130" y="64977"/>
                </a:cubicBezTo>
                <a:cubicBezTo>
                  <a:pt x="7130" y="60224"/>
                  <a:pt x="7836" y="60272"/>
                  <a:pt x="8824" y="57003"/>
                </a:cubicBezTo>
                <a:cubicBezTo>
                  <a:pt x="9812" y="53734"/>
                  <a:pt x="11285" y="47772"/>
                  <a:pt x="12057" y="45365"/>
                </a:cubicBezTo>
                <a:cubicBezTo>
                  <a:pt x="12829" y="42959"/>
                  <a:pt x="12984" y="44659"/>
                  <a:pt x="13457" y="42564"/>
                </a:cubicBezTo>
                <a:cubicBezTo>
                  <a:pt x="13930" y="40469"/>
                  <a:pt x="14044" y="35063"/>
                  <a:pt x="14894" y="32794"/>
                </a:cubicBezTo>
                <a:cubicBezTo>
                  <a:pt x="15744" y="30525"/>
                  <a:pt x="16618" y="29957"/>
                  <a:pt x="18558" y="28951"/>
                </a:cubicBezTo>
                <a:cubicBezTo>
                  <a:pt x="20498" y="27945"/>
                  <a:pt x="22713" y="27676"/>
                  <a:pt x="26532" y="26760"/>
                </a:cubicBezTo>
                <a:cubicBezTo>
                  <a:pt x="30351" y="25844"/>
                  <a:pt x="35991" y="24485"/>
                  <a:pt x="41474" y="23455"/>
                </a:cubicBezTo>
                <a:cubicBezTo>
                  <a:pt x="46958" y="22425"/>
                  <a:pt x="53968" y="21564"/>
                  <a:pt x="59433" y="20582"/>
                </a:cubicBezTo>
                <a:cubicBezTo>
                  <a:pt x="64899" y="19600"/>
                  <a:pt x="70568" y="18552"/>
                  <a:pt x="74267" y="17564"/>
                </a:cubicBezTo>
                <a:cubicBezTo>
                  <a:pt x="77967" y="16576"/>
                  <a:pt x="75865" y="15302"/>
                  <a:pt x="81630" y="14655"/>
                </a:cubicBezTo>
                <a:cubicBezTo>
                  <a:pt x="87395" y="14009"/>
                  <a:pt x="98847" y="14170"/>
                  <a:pt x="108856" y="13685"/>
                </a:cubicBezTo>
                <a:cubicBezTo>
                  <a:pt x="118865" y="13200"/>
                  <a:pt x="133054" y="13027"/>
                  <a:pt x="141686" y="11746"/>
                </a:cubicBezTo>
                <a:cubicBezTo>
                  <a:pt x="150319" y="10465"/>
                  <a:pt x="156706" y="7520"/>
                  <a:pt x="160651" y="5999"/>
                </a:cubicBezTo>
                <a:cubicBezTo>
                  <a:pt x="164596" y="4478"/>
                  <a:pt x="162686" y="3622"/>
                  <a:pt x="165356" y="2622"/>
                </a:cubicBezTo>
                <a:cubicBezTo>
                  <a:pt x="168026" y="1622"/>
                  <a:pt x="174784" y="437"/>
                  <a:pt x="176670" y="0"/>
                </a:cubicBezTo>
              </a:path>
            </a:pathLst>
          </a:custGeom>
          <a:noFill/>
          <a:ln w="19050" cap="flat" cmpd="sng">
            <a:solidFill>
              <a:schemeClr val="dk2"/>
            </a:solidFill>
            <a:prstDash val="solid"/>
            <a:round/>
            <a:headEnd type="none" w="med" len="med"/>
            <a:tailEnd type="none" w="med" len="med"/>
          </a:ln>
        </p:spPr>
      </p:sp>
      <p:cxnSp>
        <p:nvCxnSpPr>
          <p:cNvPr id="1969" name="Google Shape;1969;p195"/>
          <p:cNvCxnSpPr/>
          <p:nvPr/>
        </p:nvCxnSpPr>
        <p:spPr>
          <a:xfrm>
            <a:off x="1946951" y="4115525"/>
            <a:ext cx="0" cy="75000"/>
          </a:xfrm>
          <a:prstGeom prst="straightConnector1">
            <a:avLst/>
          </a:prstGeom>
          <a:noFill/>
          <a:ln w="9525" cap="flat" cmpd="sng">
            <a:solidFill>
              <a:schemeClr val="dk1"/>
            </a:solidFill>
            <a:prstDash val="solid"/>
            <a:round/>
            <a:headEnd type="none" w="med" len="med"/>
            <a:tailEnd type="none" w="med" len="med"/>
          </a:ln>
        </p:spPr>
      </p:cxnSp>
      <p:cxnSp>
        <p:nvCxnSpPr>
          <p:cNvPr id="1970" name="Google Shape;1970;p195"/>
          <p:cNvCxnSpPr/>
          <p:nvPr/>
        </p:nvCxnSpPr>
        <p:spPr>
          <a:xfrm rot="5400000">
            <a:off x="2441038"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71" name="Google Shape;1971;p195"/>
          <p:cNvCxnSpPr/>
          <p:nvPr/>
        </p:nvCxnSpPr>
        <p:spPr>
          <a:xfrm rot="5400000">
            <a:off x="2179669"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72" name="Google Shape;1972;p195"/>
          <p:cNvCxnSpPr/>
          <p:nvPr/>
        </p:nvCxnSpPr>
        <p:spPr>
          <a:xfrm>
            <a:off x="2731056" y="4115525"/>
            <a:ext cx="0" cy="75000"/>
          </a:xfrm>
          <a:prstGeom prst="straightConnector1">
            <a:avLst/>
          </a:prstGeom>
          <a:noFill/>
          <a:ln w="9525" cap="flat" cmpd="sng">
            <a:solidFill>
              <a:schemeClr val="dk1"/>
            </a:solidFill>
            <a:prstDash val="solid"/>
            <a:round/>
            <a:headEnd type="none" w="med" len="med"/>
            <a:tailEnd type="none" w="med" len="med"/>
          </a:ln>
        </p:spPr>
      </p:cxnSp>
      <p:cxnSp>
        <p:nvCxnSpPr>
          <p:cNvPr id="1973" name="Google Shape;1973;p195"/>
          <p:cNvCxnSpPr/>
          <p:nvPr/>
        </p:nvCxnSpPr>
        <p:spPr>
          <a:xfrm rot="5400000">
            <a:off x="3224961"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74" name="Google Shape;1974;p195"/>
          <p:cNvCxnSpPr/>
          <p:nvPr/>
        </p:nvCxnSpPr>
        <p:spPr>
          <a:xfrm rot="5400000">
            <a:off x="2963684"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75" name="Google Shape;1975;p195"/>
          <p:cNvCxnSpPr/>
          <p:nvPr/>
        </p:nvCxnSpPr>
        <p:spPr>
          <a:xfrm flipH="1">
            <a:off x="1161645" y="4115525"/>
            <a:ext cx="3300" cy="75000"/>
          </a:xfrm>
          <a:prstGeom prst="straightConnector1">
            <a:avLst/>
          </a:prstGeom>
          <a:noFill/>
          <a:ln w="9525" cap="flat" cmpd="sng">
            <a:solidFill>
              <a:schemeClr val="dk1"/>
            </a:solidFill>
            <a:prstDash val="solid"/>
            <a:round/>
            <a:headEnd type="none" w="med" len="med"/>
            <a:tailEnd type="none" w="med" len="med"/>
          </a:ln>
        </p:spPr>
      </p:cxnSp>
      <p:cxnSp>
        <p:nvCxnSpPr>
          <p:cNvPr id="1976" name="Google Shape;1976;p195"/>
          <p:cNvCxnSpPr/>
          <p:nvPr/>
        </p:nvCxnSpPr>
        <p:spPr>
          <a:xfrm rot="5400000">
            <a:off x="1657311"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77" name="Google Shape;1977;p195"/>
          <p:cNvCxnSpPr/>
          <p:nvPr/>
        </p:nvCxnSpPr>
        <p:spPr>
          <a:xfrm rot="5400000">
            <a:off x="1396321"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78" name="Google Shape;1978;p195"/>
          <p:cNvCxnSpPr/>
          <p:nvPr/>
        </p:nvCxnSpPr>
        <p:spPr>
          <a:xfrm flipH="1">
            <a:off x="3515224" y="4115525"/>
            <a:ext cx="600" cy="84600"/>
          </a:xfrm>
          <a:prstGeom prst="straightConnector1">
            <a:avLst/>
          </a:prstGeom>
          <a:noFill/>
          <a:ln w="9525" cap="flat" cmpd="sng">
            <a:solidFill>
              <a:schemeClr val="dk1"/>
            </a:solidFill>
            <a:prstDash val="solid"/>
            <a:round/>
            <a:headEnd type="none" w="med" len="med"/>
            <a:tailEnd type="none" w="med" len="med"/>
          </a:ln>
        </p:spPr>
      </p:cxnSp>
      <p:cxnSp>
        <p:nvCxnSpPr>
          <p:cNvPr id="1979" name="Google Shape;1979;p195"/>
          <p:cNvCxnSpPr/>
          <p:nvPr/>
        </p:nvCxnSpPr>
        <p:spPr>
          <a:xfrm rot="5400000">
            <a:off x="4009105"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80" name="Google Shape;1980;p195"/>
          <p:cNvCxnSpPr/>
          <p:nvPr/>
        </p:nvCxnSpPr>
        <p:spPr>
          <a:xfrm rot="5400000">
            <a:off x="3748140" y="4144175"/>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81" name="Google Shape;1981;p195"/>
          <p:cNvCxnSpPr/>
          <p:nvPr/>
        </p:nvCxnSpPr>
        <p:spPr>
          <a:xfrm>
            <a:off x="4314361" y="4114925"/>
            <a:ext cx="0" cy="85800"/>
          </a:xfrm>
          <a:prstGeom prst="straightConnector1">
            <a:avLst/>
          </a:prstGeom>
          <a:noFill/>
          <a:ln w="9525" cap="flat" cmpd="sng">
            <a:solidFill>
              <a:schemeClr val="dk1"/>
            </a:solidFill>
            <a:prstDash val="solid"/>
            <a:round/>
            <a:headEnd type="none" w="med" len="med"/>
            <a:tailEnd type="none" w="med" len="med"/>
          </a:ln>
        </p:spPr>
      </p:cxnSp>
      <p:sp>
        <p:nvSpPr>
          <p:cNvPr id="1982" name="Google Shape;1982;p195"/>
          <p:cNvSpPr txBox="1"/>
          <p:nvPr/>
        </p:nvSpPr>
        <p:spPr>
          <a:xfrm>
            <a:off x="1082588" y="4201354"/>
            <a:ext cx="2061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solidFill>
                  <a:schemeClr val="dk1"/>
                </a:solidFill>
                <a:latin typeface="Open Sans"/>
                <a:ea typeface="Open Sans"/>
                <a:cs typeface="Open Sans"/>
                <a:sym typeface="Open Sans"/>
              </a:rPr>
              <a:t>0</a:t>
            </a:r>
            <a:endParaRPr sz="1000">
              <a:solidFill>
                <a:schemeClr val="dk1"/>
              </a:solidFill>
              <a:latin typeface="Open Sans"/>
              <a:ea typeface="Open Sans"/>
              <a:cs typeface="Open Sans"/>
              <a:sym typeface="Open Sans"/>
            </a:endParaRPr>
          </a:p>
        </p:txBody>
      </p:sp>
      <p:sp>
        <p:nvSpPr>
          <p:cNvPr id="1983" name="Google Shape;1983;p195"/>
          <p:cNvSpPr txBox="1"/>
          <p:nvPr/>
        </p:nvSpPr>
        <p:spPr>
          <a:xfrm>
            <a:off x="1620719" y="4201351"/>
            <a:ext cx="652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solidFill>
                  <a:schemeClr val="dk1"/>
                </a:solidFill>
                <a:latin typeface="Open Sans"/>
                <a:ea typeface="Open Sans"/>
                <a:cs typeface="Open Sans"/>
                <a:sym typeface="Open Sans"/>
              </a:rPr>
              <a:t>30</a:t>
            </a:r>
            <a:endParaRPr sz="1000">
              <a:solidFill>
                <a:schemeClr val="dk1"/>
              </a:solidFill>
              <a:latin typeface="Open Sans"/>
              <a:ea typeface="Open Sans"/>
              <a:cs typeface="Open Sans"/>
              <a:sym typeface="Open Sans"/>
            </a:endParaRPr>
          </a:p>
        </p:txBody>
      </p:sp>
      <p:sp>
        <p:nvSpPr>
          <p:cNvPr id="1984" name="Google Shape;1984;p195"/>
          <p:cNvSpPr txBox="1"/>
          <p:nvPr/>
        </p:nvSpPr>
        <p:spPr>
          <a:xfrm>
            <a:off x="2404824" y="4201351"/>
            <a:ext cx="652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solidFill>
                  <a:schemeClr val="dk1"/>
                </a:solidFill>
                <a:latin typeface="Open Sans"/>
                <a:ea typeface="Open Sans"/>
                <a:cs typeface="Open Sans"/>
                <a:sym typeface="Open Sans"/>
              </a:rPr>
              <a:t>60</a:t>
            </a:r>
            <a:endParaRPr sz="1000">
              <a:solidFill>
                <a:schemeClr val="dk1"/>
              </a:solidFill>
              <a:latin typeface="Open Sans"/>
              <a:ea typeface="Open Sans"/>
              <a:cs typeface="Open Sans"/>
              <a:sym typeface="Open Sans"/>
            </a:endParaRPr>
          </a:p>
        </p:txBody>
      </p:sp>
      <p:sp>
        <p:nvSpPr>
          <p:cNvPr id="1985" name="Google Shape;1985;p195"/>
          <p:cNvSpPr txBox="1"/>
          <p:nvPr/>
        </p:nvSpPr>
        <p:spPr>
          <a:xfrm>
            <a:off x="3188656" y="4201351"/>
            <a:ext cx="652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solidFill>
                  <a:schemeClr val="dk1"/>
                </a:solidFill>
                <a:latin typeface="Open Sans"/>
                <a:ea typeface="Open Sans"/>
                <a:cs typeface="Open Sans"/>
                <a:sym typeface="Open Sans"/>
              </a:rPr>
              <a:t>90</a:t>
            </a:r>
            <a:endParaRPr sz="1000">
              <a:solidFill>
                <a:schemeClr val="dk1"/>
              </a:solidFill>
              <a:latin typeface="Open Sans"/>
              <a:ea typeface="Open Sans"/>
              <a:cs typeface="Open Sans"/>
              <a:sym typeface="Open Sans"/>
            </a:endParaRPr>
          </a:p>
        </p:txBody>
      </p:sp>
      <p:sp>
        <p:nvSpPr>
          <p:cNvPr id="1986" name="Google Shape;1986;p195"/>
          <p:cNvSpPr txBox="1"/>
          <p:nvPr/>
        </p:nvSpPr>
        <p:spPr>
          <a:xfrm>
            <a:off x="3972484" y="4190522"/>
            <a:ext cx="652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solidFill>
                  <a:schemeClr val="dk1"/>
                </a:solidFill>
                <a:latin typeface="Open Sans"/>
                <a:ea typeface="Open Sans"/>
                <a:cs typeface="Open Sans"/>
                <a:sym typeface="Open Sans"/>
              </a:rPr>
              <a:t>120</a:t>
            </a:r>
            <a:endParaRPr sz="1000">
              <a:solidFill>
                <a:schemeClr val="dk1"/>
              </a:solidFill>
              <a:latin typeface="Open Sans"/>
              <a:ea typeface="Open Sans"/>
              <a:cs typeface="Open Sans"/>
              <a:sym typeface="Open Sans"/>
            </a:endParaRPr>
          </a:p>
        </p:txBody>
      </p:sp>
      <p:sp>
        <p:nvSpPr>
          <p:cNvPr id="1987" name="Google Shape;1987;p195"/>
          <p:cNvSpPr txBox="1"/>
          <p:nvPr/>
        </p:nvSpPr>
        <p:spPr>
          <a:xfrm flipH="1">
            <a:off x="1158711" y="4257350"/>
            <a:ext cx="3152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Open Sans"/>
                <a:ea typeface="Open Sans"/>
                <a:cs typeface="Open Sans"/>
                <a:sym typeface="Open Sans"/>
              </a:rPr>
              <a:t>Time (seconds)</a:t>
            </a:r>
            <a:endParaRPr>
              <a:solidFill>
                <a:schemeClr val="dk1"/>
              </a:solidFill>
              <a:latin typeface="Open Sans"/>
              <a:ea typeface="Open Sans"/>
              <a:cs typeface="Open Sans"/>
              <a:sym typeface="Open Sans"/>
            </a:endParaRPr>
          </a:p>
        </p:txBody>
      </p:sp>
      <p:cxnSp>
        <p:nvCxnSpPr>
          <p:cNvPr id="1988" name="Google Shape;1988;p195"/>
          <p:cNvCxnSpPr/>
          <p:nvPr/>
        </p:nvCxnSpPr>
        <p:spPr>
          <a:xfrm>
            <a:off x="1079113" y="2702814"/>
            <a:ext cx="83400" cy="3600"/>
          </a:xfrm>
          <a:prstGeom prst="straightConnector1">
            <a:avLst/>
          </a:prstGeom>
          <a:noFill/>
          <a:ln w="9525" cap="flat" cmpd="sng">
            <a:solidFill>
              <a:schemeClr val="dk1"/>
            </a:solidFill>
            <a:prstDash val="solid"/>
            <a:round/>
            <a:headEnd type="none" w="med" len="med"/>
            <a:tailEnd type="none" w="med" len="med"/>
          </a:ln>
        </p:spPr>
      </p:cxnSp>
      <p:cxnSp>
        <p:nvCxnSpPr>
          <p:cNvPr id="1989" name="Google Shape;1989;p195"/>
          <p:cNvCxnSpPr/>
          <p:nvPr/>
        </p:nvCxnSpPr>
        <p:spPr>
          <a:xfrm>
            <a:off x="1105313" y="1583559"/>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90" name="Google Shape;1990;p195"/>
          <p:cNvCxnSpPr/>
          <p:nvPr/>
        </p:nvCxnSpPr>
        <p:spPr>
          <a:xfrm>
            <a:off x="1105313" y="1870350"/>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91" name="Google Shape;1991;p195"/>
          <p:cNvCxnSpPr/>
          <p:nvPr/>
        </p:nvCxnSpPr>
        <p:spPr>
          <a:xfrm>
            <a:off x="1105313" y="2153689"/>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92" name="Google Shape;1992;p195"/>
          <p:cNvCxnSpPr/>
          <p:nvPr/>
        </p:nvCxnSpPr>
        <p:spPr>
          <a:xfrm>
            <a:off x="1105313" y="2421274"/>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93" name="Google Shape;1993;p195"/>
          <p:cNvCxnSpPr/>
          <p:nvPr/>
        </p:nvCxnSpPr>
        <p:spPr>
          <a:xfrm rot="10800000" flipH="1">
            <a:off x="1080313" y="1297295"/>
            <a:ext cx="82200" cy="1200"/>
          </a:xfrm>
          <a:prstGeom prst="straightConnector1">
            <a:avLst/>
          </a:prstGeom>
          <a:noFill/>
          <a:ln w="9525" cap="flat" cmpd="sng">
            <a:solidFill>
              <a:schemeClr val="dk1"/>
            </a:solidFill>
            <a:prstDash val="solid"/>
            <a:round/>
            <a:headEnd type="none" w="med" len="med"/>
            <a:tailEnd type="none" w="med" len="med"/>
          </a:ln>
        </p:spPr>
      </p:cxnSp>
      <p:cxnSp>
        <p:nvCxnSpPr>
          <p:cNvPr id="1994" name="Google Shape;1994;p195"/>
          <p:cNvCxnSpPr/>
          <p:nvPr/>
        </p:nvCxnSpPr>
        <p:spPr>
          <a:xfrm rot="10800000" flipH="1">
            <a:off x="1085063" y="4114672"/>
            <a:ext cx="77700" cy="1200"/>
          </a:xfrm>
          <a:prstGeom prst="straightConnector1">
            <a:avLst/>
          </a:prstGeom>
          <a:noFill/>
          <a:ln w="9525" cap="flat" cmpd="sng">
            <a:solidFill>
              <a:schemeClr val="dk1"/>
            </a:solidFill>
            <a:prstDash val="solid"/>
            <a:round/>
            <a:headEnd type="none" w="med" len="med"/>
            <a:tailEnd type="none" w="med" len="med"/>
          </a:ln>
        </p:spPr>
      </p:cxnSp>
      <p:cxnSp>
        <p:nvCxnSpPr>
          <p:cNvPr id="1995" name="Google Shape;1995;p195"/>
          <p:cNvCxnSpPr/>
          <p:nvPr/>
        </p:nvCxnSpPr>
        <p:spPr>
          <a:xfrm>
            <a:off x="1105313" y="2991330"/>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96" name="Google Shape;1996;p195"/>
          <p:cNvCxnSpPr/>
          <p:nvPr/>
        </p:nvCxnSpPr>
        <p:spPr>
          <a:xfrm>
            <a:off x="1105313" y="3278121"/>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97" name="Google Shape;1997;p195"/>
          <p:cNvCxnSpPr/>
          <p:nvPr/>
        </p:nvCxnSpPr>
        <p:spPr>
          <a:xfrm>
            <a:off x="1105313" y="3561459"/>
            <a:ext cx="57300" cy="0"/>
          </a:xfrm>
          <a:prstGeom prst="straightConnector1">
            <a:avLst/>
          </a:prstGeom>
          <a:noFill/>
          <a:ln w="9525" cap="flat" cmpd="sng">
            <a:solidFill>
              <a:schemeClr val="dk1"/>
            </a:solidFill>
            <a:prstDash val="solid"/>
            <a:round/>
            <a:headEnd type="none" w="med" len="med"/>
            <a:tailEnd type="none" w="med" len="med"/>
          </a:ln>
        </p:spPr>
      </p:cxnSp>
      <p:cxnSp>
        <p:nvCxnSpPr>
          <p:cNvPr id="1998" name="Google Shape;1998;p195"/>
          <p:cNvCxnSpPr/>
          <p:nvPr/>
        </p:nvCxnSpPr>
        <p:spPr>
          <a:xfrm>
            <a:off x="1105313" y="3829045"/>
            <a:ext cx="57300" cy="0"/>
          </a:xfrm>
          <a:prstGeom prst="straightConnector1">
            <a:avLst/>
          </a:prstGeom>
          <a:noFill/>
          <a:ln w="9525" cap="flat" cmpd="sng">
            <a:solidFill>
              <a:schemeClr val="dk1"/>
            </a:solidFill>
            <a:prstDash val="solid"/>
            <a:round/>
            <a:headEnd type="none" w="med" len="med"/>
            <a:tailEnd type="none" w="med" len="med"/>
          </a:ln>
        </p:spPr>
      </p:cxnSp>
      <p:sp>
        <p:nvSpPr>
          <p:cNvPr id="1999" name="Google Shape;1999;p195"/>
          <p:cNvSpPr txBox="1"/>
          <p:nvPr/>
        </p:nvSpPr>
        <p:spPr>
          <a:xfrm>
            <a:off x="829463" y="4001052"/>
            <a:ext cx="206100" cy="1539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000">
                <a:solidFill>
                  <a:schemeClr val="dk1"/>
                </a:solidFill>
                <a:latin typeface="Open Sans"/>
                <a:ea typeface="Open Sans"/>
                <a:cs typeface="Open Sans"/>
                <a:sym typeface="Open Sans"/>
              </a:rPr>
              <a:t>0%</a:t>
            </a:r>
            <a:endParaRPr sz="1000">
              <a:solidFill>
                <a:schemeClr val="dk1"/>
              </a:solidFill>
              <a:latin typeface="Open Sans"/>
              <a:ea typeface="Open Sans"/>
              <a:cs typeface="Open Sans"/>
              <a:sym typeface="Open Sans"/>
            </a:endParaRPr>
          </a:p>
        </p:txBody>
      </p:sp>
      <p:sp>
        <p:nvSpPr>
          <p:cNvPr id="2000" name="Google Shape;2000;p195"/>
          <p:cNvSpPr txBox="1"/>
          <p:nvPr/>
        </p:nvSpPr>
        <p:spPr>
          <a:xfrm>
            <a:off x="736763" y="2593275"/>
            <a:ext cx="298800" cy="1539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000">
                <a:solidFill>
                  <a:schemeClr val="dk1"/>
                </a:solidFill>
                <a:latin typeface="Open Sans"/>
                <a:ea typeface="Open Sans"/>
                <a:cs typeface="Open Sans"/>
                <a:sym typeface="Open Sans"/>
              </a:rPr>
              <a:t>50%</a:t>
            </a:r>
            <a:endParaRPr sz="1000">
              <a:solidFill>
                <a:schemeClr val="dk1"/>
              </a:solidFill>
              <a:latin typeface="Open Sans"/>
              <a:ea typeface="Open Sans"/>
              <a:cs typeface="Open Sans"/>
              <a:sym typeface="Open Sans"/>
            </a:endParaRPr>
          </a:p>
        </p:txBody>
      </p:sp>
      <p:sp>
        <p:nvSpPr>
          <p:cNvPr id="2001" name="Google Shape;2001;p195"/>
          <p:cNvSpPr txBox="1"/>
          <p:nvPr/>
        </p:nvSpPr>
        <p:spPr>
          <a:xfrm>
            <a:off x="623663" y="1220950"/>
            <a:ext cx="411900" cy="1539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000">
                <a:solidFill>
                  <a:schemeClr val="dk1"/>
                </a:solidFill>
                <a:latin typeface="Open Sans"/>
                <a:ea typeface="Open Sans"/>
                <a:cs typeface="Open Sans"/>
                <a:sym typeface="Open Sans"/>
              </a:rPr>
              <a:t>100%</a:t>
            </a:r>
            <a:endParaRPr sz="1000">
              <a:solidFill>
                <a:schemeClr val="dk1"/>
              </a:solidFill>
              <a:latin typeface="Open Sans"/>
              <a:ea typeface="Open Sans"/>
              <a:cs typeface="Open Sans"/>
              <a:sym typeface="Open Sans"/>
            </a:endParaRPr>
          </a:p>
        </p:txBody>
      </p:sp>
      <p:sp>
        <p:nvSpPr>
          <p:cNvPr id="2002" name="Google Shape;2002;p195"/>
          <p:cNvSpPr txBox="1"/>
          <p:nvPr/>
        </p:nvSpPr>
        <p:spPr>
          <a:xfrm>
            <a:off x="1424960" y="1470150"/>
            <a:ext cx="81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DA2</a:t>
            </a:r>
            <a:endParaRPr>
              <a:solidFill>
                <a:schemeClr val="dk1"/>
              </a:solidFill>
              <a:latin typeface="Open Sans"/>
              <a:ea typeface="Open Sans"/>
              <a:cs typeface="Open Sans"/>
              <a:sym typeface="Open Sans"/>
            </a:endParaRPr>
          </a:p>
        </p:txBody>
      </p:sp>
      <p:sp>
        <p:nvSpPr>
          <p:cNvPr id="2003" name="Google Shape;2003;p195"/>
          <p:cNvSpPr txBox="1"/>
          <p:nvPr/>
        </p:nvSpPr>
        <p:spPr>
          <a:xfrm>
            <a:off x="2579366" y="1953600"/>
            <a:ext cx="10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DA1</a:t>
            </a:r>
            <a:endParaRPr>
              <a:solidFill>
                <a:schemeClr val="dk1"/>
              </a:solidFill>
              <a:latin typeface="Open Sans"/>
              <a:ea typeface="Open Sans"/>
              <a:cs typeface="Open Sans"/>
              <a:sym typeface="Open Sans"/>
            </a:endParaRPr>
          </a:p>
        </p:txBody>
      </p:sp>
      <p:sp>
        <p:nvSpPr>
          <p:cNvPr id="2004" name="Google Shape;2004;p195"/>
          <p:cNvSpPr txBox="1"/>
          <p:nvPr/>
        </p:nvSpPr>
        <p:spPr>
          <a:xfrm>
            <a:off x="858350" y="4532175"/>
            <a:ext cx="383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Time to First Fix</a:t>
            </a:r>
            <a:endParaRPr b="1">
              <a:solidFill>
                <a:schemeClr val="dk1"/>
              </a:solidFill>
              <a:latin typeface="Open Sans"/>
              <a:ea typeface="Open Sans"/>
              <a:cs typeface="Open Sans"/>
              <a:sym typeface="Open Sans"/>
            </a:endParaRPr>
          </a:p>
        </p:txBody>
      </p:sp>
      <p:cxnSp>
        <p:nvCxnSpPr>
          <p:cNvPr id="2005" name="Google Shape;2005;p195"/>
          <p:cNvCxnSpPr/>
          <p:nvPr/>
        </p:nvCxnSpPr>
        <p:spPr>
          <a:xfrm flipH="1">
            <a:off x="5294270" y="4115512"/>
            <a:ext cx="3300" cy="75000"/>
          </a:xfrm>
          <a:prstGeom prst="straightConnector1">
            <a:avLst/>
          </a:prstGeom>
          <a:noFill/>
          <a:ln w="9525" cap="flat" cmpd="sng">
            <a:solidFill>
              <a:schemeClr val="dk1"/>
            </a:solidFill>
            <a:prstDash val="solid"/>
            <a:round/>
            <a:headEnd type="none" w="med" len="med"/>
            <a:tailEnd type="none" w="med" len="med"/>
          </a:ln>
        </p:spPr>
      </p:cxnSp>
      <p:cxnSp>
        <p:nvCxnSpPr>
          <p:cNvPr id="2006" name="Google Shape;2006;p195"/>
          <p:cNvCxnSpPr/>
          <p:nvPr/>
        </p:nvCxnSpPr>
        <p:spPr>
          <a:xfrm>
            <a:off x="5211738" y="2702801"/>
            <a:ext cx="83400" cy="3600"/>
          </a:xfrm>
          <a:prstGeom prst="straightConnector1">
            <a:avLst/>
          </a:prstGeom>
          <a:noFill/>
          <a:ln w="9525" cap="flat" cmpd="sng">
            <a:solidFill>
              <a:schemeClr val="dk1"/>
            </a:solidFill>
            <a:prstDash val="solid"/>
            <a:round/>
            <a:headEnd type="none" w="med" len="med"/>
            <a:tailEnd type="none" w="med" len="med"/>
          </a:ln>
        </p:spPr>
      </p:cxnSp>
      <p:cxnSp>
        <p:nvCxnSpPr>
          <p:cNvPr id="2007" name="Google Shape;2007;p195"/>
          <p:cNvCxnSpPr/>
          <p:nvPr/>
        </p:nvCxnSpPr>
        <p:spPr>
          <a:xfrm>
            <a:off x="5237938" y="1583547"/>
            <a:ext cx="57300" cy="0"/>
          </a:xfrm>
          <a:prstGeom prst="straightConnector1">
            <a:avLst/>
          </a:prstGeom>
          <a:noFill/>
          <a:ln w="9525" cap="flat" cmpd="sng">
            <a:solidFill>
              <a:schemeClr val="dk1"/>
            </a:solidFill>
            <a:prstDash val="solid"/>
            <a:round/>
            <a:headEnd type="none" w="med" len="med"/>
            <a:tailEnd type="none" w="med" len="med"/>
          </a:ln>
        </p:spPr>
      </p:cxnSp>
      <p:cxnSp>
        <p:nvCxnSpPr>
          <p:cNvPr id="2008" name="Google Shape;2008;p195"/>
          <p:cNvCxnSpPr/>
          <p:nvPr/>
        </p:nvCxnSpPr>
        <p:spPr>
          <a:xfrm>
            <a:off x="5237938" y="1870338"/>
            <a:ext cx="57300" cy="0"/>
          </a:xfrm>
          <a:prstGeom prst="straightConnector1">
            <a:avLst/>
          </a:prstGeom>
          <a:noFill/>
          <a:ln w="9525" cap="flat" cmpd="sng">
            <a:solidFill>
              <a:schemeClr val="dk1"/>
            </a:solidFill>
            <a:prstDash val="solid"/>
            <a:round/>
            <a:headEnd type="none" w="med" len="med"/>
            <a:tailEnd type="none" w="med" len="med"/>
          </a:ln>
        </p:spPr>
      </p:cxnSp>
      <p:cxnSp>
        <p:nvCxnSpPr>
          <p:cNvPr id="2009" name="Google Shape;2009;p195"/>
          <p:cNvCxnSpPr/>
          <p:nvPr/>
        </p:nvCxnSpPr>
        <p:spPr>
          <a:xfrm>
            <a:off x="5237938" y="2153676"/>
            <a:ext cx="57300" cy="0"/>
          </a:xfrm>
          <a:prstGeom prst="straightConnector1">
            <a:avLst/>
          </a:prstGeom>
          <a:noFill/>
          <a:ln w="9525" cap="flat" cmpd="sng">
            <a:solidFill>
              <a:schemeClr val="dk1"/>
            </a:solidFill>
            <a:prstDash val="solid"/>
            <a:round/>
            <a:headEnd type="none" w="med" len="med"/>
            <a:tailEnd type="none" w="med" len="med"/>
          </a:ln>
        </p:spPr>
      </p:cxnSp>
      <p:cxnSp>
        <p:nvCxnSpPr>
          <p:cNvPr id="2010" name="Google Shape;2010;p195"/>
          <p:cNvCxnSpPr/>
          <p:nvPr/>
        </p:nvCxnSpPr>
        <p:spPr>
          <a:xfrm>
            <a:off x="5237938" y="2421262"/>
            <a:ext cx="57300" cy="0"/>
          </a:xfrm>
          <a:prstGeom prst="straightConnector1">
            <a:avLst/>
          </a:prstGeom>
          <a:noFill/>
          <a:ln w="9525" cap="flat" cmpd="sng">
            <a:solidFill>
              <a:schemeClr val="dk1"/>
            </a:solidFill>
            <a:prstDash val="solid"/>
            <a:round/>
            <a:headEnd type="none" w="med" len="med"/>
            <a:tailEnd type="none" w="med" len="med"/>
          </a:ln>
        </p:spPr>
      </p:cxnSp>
      <p:cxnSp>
        <p:nvCxnSpPr>
          <p:cNvPr id="2011" name="Google Shape;2011;p195"/>
          <p:cNvCxnSpPr/>
          <p:nvPr/>
        </p:nvCxnSpPr>
        <p:spPr>
          <a:xfrm rot="10800000" flipH="1">
            <a:off x="5212938" y="1297282"/>
            <a:ext cx="82200" cy="1200"/>
          </a:xfrm>
          <a:prstGeom prst="straightConnector1">
            <a:avLst/>
          </a:prstGeom>
          <a:noFill/>
          <a:ln w="9525" cap="flat" cmpd="sng">
            <a:solidFill>
              <a:schemeClr val="dk1"/>
            </a:solidFill>
            <a:prstDash val="solid"/>
            <a:round/>
            <a:headEnd type="none" w="med" len="med"/>
            <a:tailEnd type="none" w="med" len="med"/>
          </a:ln>
        </p:spPr>
      </p:cxnSp>
      <p:cxnSp>
        <p:nvCxnSpPr>
          <p:cNvPr id="2012" name="Google Shape;2012;p195"/>
          <p:cNvCxnSpPr/>
          <p:nvPr/>
        </p:nvCxnSpPr>
        <p:spPr>
          <a:xfrm rot="10800000" flipH="1">
            <a:off x="5217688" y="4114660"/>
            <a:ext cx="77700" cy="1200"/>
          </a:xfrm>
          <a:prstGeom prst="straightConnector1">
            <a:avLst/>
          </a:prstGeom>
          <a:noFill/>
          <a:ln w="9525" cap="flat" cmpd="sng">
            <a:solidFill>
              <a:schemeClr val="dk1"/>
            </a:solidFill>
            <a:prstDash val="solid"/>
            <a:round/>
            <a:headEnd type="none" w="med" len="med"/>
            <a:tailEnd type="none" w="med" len="med"/>
          </a:ln>
        </p:spPr>
      </p:cxnSp>
      <p:cxnSp>
        <p:nvCxnSpPr>
          <p:cNvPr id="2013" name="Google Shape;2013;p195"/>
          <p:cNvCxnSpPr/>
          <p:nvPr/>
        </p:nvCxnSpPr>
        <p:spPr>
          <a:xfrm>
            <a:off x="5237938" y="2991318"/>
            <a:ext cx="57300" cy="0"/>
          </a:xfrm>
          <a:prstGeom prst="straightConnector1">
            <a:avLst/>
          </a:prstGeom>
          <a:noFill/>
          <a:ln w="9525" cap="flat" cmpd="sng">
            <a:solidFill>
              <a:schemeClr val="dk1"/>
            </a:solidFill>
            <a:prstDash val="solid"/>
            <a:round/>
            <a:headEnd type="none" w="med" len="med"/>
            <a:tailEnd type="none" w="med" len="med"/>
          </a:ln>
        </p:spPr>
      </p:cxnSp>
      <p:cxnSp>
        <p:nvCxnSpPr>
          <p:cNvPr id="2014" name="Google Shape;2014;p195"/>
          <p:cNvCxnSpPr/>
          <p:nvPr/>
        </p:nvCxnSpPr>
        <p:spPr>
          <a:xfrm>
            <a:off x="5237938" y="3278108"/>
            <a:ext cx="57300" cy="0"/>
          </a:xfrm>
          <a:prstGeom prst="straightConnector1">
            <a:avLst/>
          </a:prstGeom>
          <a:noFill/>
          <a:ln w="9525" cap="flat" cmpd="sng">
            <a:solidFill>
              <a:schemeClr val="dk1"/>
            </a:solidFill>
            <a:prstDash val="solid"/>
            <a:round/>
            <a:headEnd type="none" w="med" len="med"/>
            <a:tailEnd type="none" w="med" len="med"/>
          </a:ln>
        </p:spPr>
      </p:cxnSp>
      <p:cxnSp>
        <p:nvCxnSpPr>
          <p:cNvPr id="2015" name="Google Shape;2015;p195"/>
          <p:cNvCxnSpPr/>
          <p:nvPr/>
        </p:nvCxnSpPr>
        <p:spPr>
          <a:xfrm>
            <a:off x="5237938" y="3561447"/>
            <a:ext cx="57300" cy="0"/>
          </a:xfrm>
          <a:prstGeom prst="straightConnector1">
            <a:avLst/>
          </a:prstGeom>
          <a:noFill/>
          <a:ln w="9525" cap="flat" cmpd="sng">
            <a:solidFill>
              <a:schemeClr val="dk1"/>
            </a:solidFill>
            <a:prstDash val="solid"/>
            <a:round/>
            <a:headEnd type="none" w="med" len="med"/>
            <a:tailEnd type="none" w="med" len="med"/>
          </a:ln>
        </p:spPr>
      </p:cxnSp>
      <p:cxnSp>
        <p:nvCxnSpPr>
          <p:cNvPr id="2016" name="Google Shape;2016;p195"/>
          <p:cNvCxnSpPr/>
          <p:nvPr/>
        </p:nvCxnSpPr>
        <p:spPr>
          <a:xfrm>
            <a:off x="5237938" y="3829032"/>
            <a:ext cx="57300" cy="0"/>
          </a:xfrm>
          <a:prstGeom prst="straightConnector1">
            <a:avLst/>
          </a:prstGeom>
          <a:noFill/>
          <a:ln w="9525" cap="flat" cmpd="sng">
            <a:solidFill>
              <a:schemeClr val="dk1"/>
            </a:solidFill>
            <a:prstDash val="solid"/>
            <a:round/>
            <a:headEnd type="none" w="med" len="med"/>
            <a:tailEnd type="none" w="med" len="med"/>
          </a:ln>
        </p:spPr>
      </p:cxnSp>
      <p:sp>
        <p:nvSpPr>
          <p:cNvPr id="2017" name="Google Shape;2017;p195"/>
          <p:cNvSpPr txBox="1"/>
          <p:nvPr/>
        </p:nvSpPr>
        <p:spPr>
          <a:xfrm>
            <a:off x="4962088" y="4001039"/>
            <a:ext cx="206100" cy="1539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000">
                <a:solidFill>
                  <a:schemeClr val="dk1"/>
                </a:solidFill>
                <a:latin typeface="Open Sans"/>
                <a:ea typeface="Open Sans"/>
                <a:cs typeface="Open Sans"/>
                <a:sym typeface="Open Sans"/>
              </a:rPr>
              <a:t>0%</a:t>
            </a:r>
            <a:endParaRPr sz="1000">
              <a:solidFill>
                <a:schemeClr val="dk1"/>
              </a:solidFill>
              <a:latin typeface="Open Sans"/>
              <a:ea typeface="Open Sans"/>
              <a:cs typeface="Open Sans"/>
              <a:sym typeface="Open Sans"/>
            </a:endParaRPr>
          </a:p>
        </p:txBody>
      </p:sp>
      <p:sp>
        <p:nvSpPr>
          <p:cNvPr id="2018" name="Google Shape;2018;p195"/>
          <p:cNvSpPr txBox="1"/>
          <p:nvPr/>
        </p:nvSpPr>
        <p:spPr>
          <a:xfrm>
            <a:off x="4869388" y="2593263"/>
            <a:ext cx="298800" cy="1539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000">
                <a:solidFill>
                  <a:schemeClr val="dk1"/>
                </a:solidFill>
                <a:latin typeface="Open Sans"/>
                <a:ea typeface="Open Sans"/>
                <a:cs typeface="Open Sans"/>
                <a:sym typeface="Open Sans"/>
              </a:rPr>
              <a:t>50%</a:t>
            </a:r>
            <a:endParaRPr sz="1000">
              <a:solidFill>
                <a:schemeClr val="dk1"/>
              </a:solidFill>
              <a:latin typeface="Open Sans"/>
              <a:ea typeface="Open Sans"/>
              <a:cs typeface="Open Sans"/>
              <a:sym typeface="Open Sans"/>
            </a:endParaRPr>
          </a:p>
        </p:txBody>
      </p:sp>
      <p:sp>
        <p:nvSpPr>
          <p:cNvPr id="2019" name="Google Shape;2019;p195"/>
          <p:cNvSpPr txBox="1"/>
          <p:nvPr/>
        </p:nvSpPr>
        <p:spPr>
          <a:xfrm>
            <a:off x="4756288" y="1220938"/>
            <a:ext cx="411900" cy="1539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000">
                <a:solidFill>
                  <a:schemeClr val="dk1"/>
                </a:solidFill>
                <a:latin typeface="Open Sans"/>
                <a:ea typeface="Open Sans"/>
                <a:cs typeface="Open Sans"/>
                <a:sym typeface="Open Sans"/>
              </a:rPr>
              <a:t>100%</a:t>
            </a:r>
            <a:endParaRPr sz="1000">
              <a:solidFill>
                <a:schemeClr val="dk1"/>
              </a:solidFill>
              <a:latin typeface="Open Sans"/>
              <a:ea typeface="Open Sans"/>
              <a:cs typeface="Open Sans"/>
              <a:sym typeface="Open Sans"/>
            </a:endParaRPr>
          </a:p>
        </p:txBody>
      </p:sp>
      <p:sp>
        <p:nvSpPr>
          <p:cNvPr id="2020" name="Google Shape;2020;p195"/>
          <p:cNvSpPr/>
          <p:nvPr/>
        </p:nvSpPr>
        <p:spPr>
          <a:xfrm>
            <a:off x="5423675" y="1870350"/>
            <a:ext cx="337500" cy="2264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95"/>
          <p:cNvSpPr/>
          <p:nvPr/>
        </p:nvSpPr>
        <p:spPr>
          <a:xfrm>
            <a:off x="5928100" y="1374850"/>
            <a:ext cx="337500" cy="2748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95"/>
          <p:cNvSpPr/>
          <p:nvPr/>
        </p:nvSpPr>
        <p:spPr>
          <a:xfrm>
            <a:off x="5294267" y="1298875"/>
            <a:ext cx="1106400" cy="282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95"/>
          <p:cNvSpPr txBox="1"/>
          <p:nvPr/>
        </p:nvSpPr>
        <p:spPr>
          <a:xfrm>
            <a:off x="5808703" y="4123750"/>
            <a:ext cx="576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Open Sans"/>
                <a:ea typeface="Open Sans"/>
                <a:cs typeface="Open Sans"/>
                <a:sym typeface="Open Sans"/>
              </a:rPr>
              <a:t>DA2</a:t>
            </a:r>
            <a:endParaRPr>
              <a:solidFill>
                <a:schemeClr val="dk1"/>
              </a:solidFill>
              <a:latin typeface="Open Sans"/>
              <a:ea typeface="Open Sans"/>
              <a:cs typeface="Open Sans"/>
              <a:sym typeface="Open Sans"/>
            </a:endParaRPr>
          </a:p>
        </p:txBody>
      </p:sp>
      <p:sp>
        <p:nvSpPr>
          <p:cNvPr id="2024" name="Google Shape;2024;p195"/>
          <p:cNvSpPr txBox="1"/>
          <p:nvPr/>
        </p:nvSpPr>
        <p:spPr>
          <a:xfrm>
            <a:off x="5304278" y="4126175"/>
            <a:ext cx="576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Open Sans"/>
                <a:ea typeface="Open Sans"/>
                <a:cs typeface="Open Sans"/>
                <a:sym typeface="Open Sans"/>
              </a:rPr>
              <a:t>DA1</a:t>
            </a:r>
            <a:endParaRPr>
              <a:solidFill>
                <a:schemeClr val="dk1"/>
              </a:solidFill>
              <a:latin typeface="Open Sans"/>
              <a:ea typeface="Open Sans"/>
              <a:cs typeface="Open Sans"/>
              <a:sym typeface="Open Sans"/>
            </a:endParaRPr>
          </a:p>
        </p:txBody>
      </p:sp>
      <p:sp>
        <p:nvSpPr>
          <p:cNvPr id="2025" name="Google Shape;2025;p195"/>
          <p:cNvSpPr txBox="1"/>
          <p:nvPr/>
        </p:nvSpPr>
        <p:spPr>
          <a:xfrm>
            <a:off x="5342275" y="1870350"/>
            <a:ext cx="53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Open Sans"/>
                <a:ea typeface="Open Sans"/>
                <a:cs typeface="Open Sans"/>
                <a:sym typeface="Open Sans"/>
              </a:rPr>
              <a:t>80%</a:t>
            </a:r>
            <a:endParaRPr>
              <a:latin typeface="Open Sans"/>
              <a:ea typeface="Open Sans"/>
              <a:cs typeface="Open Sans"/>
              <a:sym typeface="Open Sans"/>
            </a:endParaRPr>
          </a:p>
        </p:txBody>
      </p:sp>
      <p:sp>
        <p:nvSpPr>
          <p:cNvPr id="2026" name="Google Shape;2026;p195"/>
          <p:cNvSpPr txBox="1"/>
          <p:nvPr/>
        </p:nvSpPr>
        <p:spPr>
          <a:xfrm>
            <a:off x="5827450" y="1368300"/>
            <a:ext cx="53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Open Sans"/>
                <a:ea typeface="Open Sans"/>
                <a:cs typeface="Open Sans"/>
                <a:sym typeface="Open Sans"/>
              </a:rPr>
              <a:t>98%</a:t>
            </a:r>
            <a:endParaRPr>
              <a:solidFill>
                <a:schemeClr val="lt1"/>
              </a:solidFill>
              <a:latin typeface="Open Sans"/>
              <a:ea typeface="Open Sans"/>
              <a:cs typeface="Open Sans"/>
              <a:sym typeface="Open Sans"/>
            </a:endParaRPr>
          </a:p>
        </p:txBody>
      </p:sp>
      <p:sp>
        <p:nvSpPr>
          <p:cNvPr id="2027" name="Google Shape;2027;p195"/>
          <p:cNvSpPr txBox="1"/>
          <p:nvPr/>
        </p:nvSpPr>
        <p:spPr>
          <a:xfrm>
            <a:off x="6458100" y="1297450"/>
            <a:ext cx="250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Positioning yield</a:t>
            </a:r>
            <a:r>
              <a:rPr lang="en">
                <a:solidFill>
                  <a:schemeClr val="dk1"/>
                </a:solidFill>
                <a:latin typeface="Open Sans"/>
                <a:ea typeface="Open Sans"/>
                <a:cs typeface="Open Sans"/>
                <a:sym typeface="Open Sans"/>
              </a:rPr>
              <a:t> (RTK)</a:t>
            </a: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Positions with fixed RTK position / positioning occupied</a:t>
            </a:r>
            <a:endParaRPr>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79"/>
          <p:cNvSpPr txBox="1">
            <a:spLocks noGrp="1"/>
          </p:cNvSpPr>
          <p:nvPr>
            <p:ph type="subTitle" idx="4"/>
          </p:nvPr>
        </p:nvSpPr>
        <p:spPr>
          <a:xfrm>
            <a:off x="1249600" y="3448100"/>
            <a:ext cx="4544400" cy="642900"/>
          </a:xfrm>
          <a:prstGeom prst="rect">
            <a:avLst/>
          </a:prstGeom>
        </p:spPr>
        <p:txBody>
          <a:bodyPr spcFirstLastPara="1" wrap="square" lIns="320025" tIns="91425" rIns="320025" bIns="91425" anchor="ctr" anchorCtr="0">
            <a:noAutofit/>
          </a:bodyPr>
          <a:lstStyle/>
          <a:p>
            <a:pPr marL="0" lvl="0" indent="0" algn="l" rtl="0">
              <a:spcBef>
                <a:spcPts val="0"/>
              </a:spcBef>
              <a:spcAft>
                <a:spcPts val="0"/>
              </a:spcAft>
              <a:buNone/>
            </a:pPr>
            <a:r>
              <a:rPr lang="en"/>
              <a:t>Updates to Catalyst subscriptions</a:t>
            </a:r>
            <a:endParaRPr sz="1100">
              <a:solidFill>
                <a:schemeClr val="dk2"/>
              </a:solidFill>
            </a:endParaRPr>
          </a:p>
        </p:txBody>
      </p:sp>
      <p:sp>
        <p:nvSpPr>
          <p:cNvPr id="1650" name="Google Shape;1650;p179"/>
          <p:cNvSpPr txBox="1">
            <a:spLocks noGrp="1"/>
          </p:cNvSpPr>
          <p:nvPr>
            <p:ph type="subTitle" idx="3"/>
          </p:nvPr>
        </p:nvSpPr>
        <p:spPr>
          <a:xfrm>
            <a:off x="1249600" y="2804450"/>
            <a:ext cx="4544400" cy="642900"/>
          </a:xfrm>
          <a:prstGeom prst="rect">
            <a:avLst/>
          </a:prstGeom>
        </p:spPr>
        <p:txBody>
          <a:bodyPr spcFirstLastPara="1" wrap="square" lIns="320025" tIns="91425" rIns="320025" bIns="91425" anchor="ctr" anchorCtr="0">
            <a:noAutofit/>
          </a:bodyPr>
          <a:lstStyle/>
          <a:p>
            <a:pPr marL="0" lvl="0" indent="0" algn="l" rtl="0">
              <a:spcBef>
                <a:spcPts val="0"/>
              </a:spcBef>
              <a:spcAft>
                <a:spcPts val="0"/>
              </a:spcAft>
              <a:buNone/>
            </a:pPr>
            <a:r>
              <a:rPr lang="en"/>
              <a:t>Devices, apps, and workflows</a:t>
            </a:r>
            <a:endParaRPr sz="1100">
              <a:solidFill>
                <a:schemeClr val="dk2"/>
              </a:solidFill>
            </a:endParaRPr>
          </a:p>
        </p:txBody>
      </p:sp>
      <p:sp>
        <p:nvSpPr>
          <p:cNvPr id="1651" name="Google Shape;1651;p179"/>
          <p:cNvSpPr txBox="1">
            <a:spLocks noGrp="1"/>
          </p:cNvSpPr>
          <p:nvPr>
            <p:ph type="subTitle" idx="5"/>
          </p:nvPr>
        </p:nvSpPr>
        <p:spPr>
          <a:xfrm>
            <a:off x="1249600" y="4091000"/>
            <a:ext cx="4544400" cy="642900"/>
          </a:xfrm>
          <a:prstGeom prst="rect">
            <a:avLst/>
          </a:prstGeom>
        </p:spPr>
        <p:txBody>
          <a:bodyPr spcFirstLastPara="1" wrap="square" lIns="320025" tIns="91425" rIns="320025" bIns="91425" anchor="ctr" anchorCtr="0">
            <a:noAutofit/>
          </a:bodyPr>
          <a:lstStyle/>
          <a:p>
            <a:pPr marL="0" lvl="0" indent="0" algn="l" rtl="0">
              <a:spcBef>
                <a:spcPts val="0"/>
              </a:spcBef>
              <a:spcAft>
                <a:spcPts val="0"/>
              </a:spcAft>
              <a:buNone/>
            </a:pPr>
            <a:r>
              <a:rPr lang="en"/>
              <a:t>Availability</a:t>
            </a:r>
            <a:endParaRPr sz="1100">
              <a:solidFill>
                <a:schemeClr val="dk2"/>
              </a:solidFill>
            </a:endParaRPr>
          </a:p>
        </p:txBody>
      </p:sp>
      <p:sp>
        <p:nvSpPr>
          <p:cNvPr id="1652" name="Google Shape;1652;p179"/>
          <p:cNvSpPr txBox="1">
            <a:spLocks noGrp="1"/>
          </p:cNvSpPr>
          <p:nvPr>
            <p:ph type="subTitle" idx="2"/>
          </p:nvPr>
        </p:nvSpPr>
        <p:spPr>
          <a:xfrm>
            <a:off x="1249575" y="1506974"/>
            <a:ext cx="4544700" cy="642900"/>
          </a:xfrm>
          <a:prstGeom prst="rect">
            <a:avLst/>
          </a:prstGeom>
        </p:spPr>
        <p:txBody>
          <a:bodyPr spcFirstLastPara="1" wrap="square" lIns="320025" tIns="91425" rIns="320025" bIns="91425" anchor="ctr" anchorCtr="0">
            <a:noAutofit/>
          </a:bodyPr>
          <a:lstStyle/>
          <a:p>
            <a:pPr marL="0" lvl="0" indent="0" algn="l" rtl="0">
              <a:spcBef>
                <a:spcPts val="0"/>
              </a:spcBef>
              <a:spcAft>
                <a:spcPts val="0"/>
              </a:spcAft>
              <a:buNone/>
            </a:pPr>
            <a:r>
              <a:rPr lang="en"/>
              <a:t>Catalyst </a:t>
            </a:r>
            <a:endParaRPr sz="1000">
              <a:solidFill>
                <a:schemeClr val="dk2"/>
              </a:solidFill>
            </a:endParaRPr>
          </a:p>
        </p:txBody>
      </p:sp>
      <p:sp>
        <p:nvSpPr>
          <p:cNvPr id="1653" name="Google Shape;1653;p179"/>
          <p:cNvSpPr txBox="1">
            <a:spLocks noGrp="1"/>
          </p:cNvSpPr>
          <p:nvPr>
            <p:ph type="title" idx="13"/>
          </p:nvPr>
        </p:nvSpPr>
        <p:spPr>
          <a:xfrm>
            <a:off x="676650" y="642675"/>
            <a:ext cx="4544700" cy="633600"/>
          </a:xfrm>
          <a:prstGeom prst="rect">
            <a:avLst/>
          </a:prstGeom>
        </p:spPr>
        <p:txBody>
          <a:bodyPr spcFirstLastPara="1" wrap="square" lIns="0" tIns="0" rIns="0" bIns="91425" anchor="b" anchorCtr="0">
            <a:noAutofit/>
          </a:bodyPr>
          <a:lstStyle/>
          <a:p>
            <a:pPr marL="0" lvl="0" indent="0" algn="l" rtl="0">
              <a:spcBef>
                <a:spcPts val="0"/>
              </a:spcBef>
              <a:spcAft>
                <a:spcPts val="0"/>
              </a:spcAft>
              <a:buNone/>
            </a:pPr>
            <a:r>
              <a:rPr lang="en"/>
              <a:t>Today’s topics</a:t>
            </a:r>
            <a:endParaRPr/>
          </a:p>
        </p:txBody>
      </p:sp>
      <p:sp>
        <p:nvSpPr>
          <p:cNvPr id="1654" name="Google Shape;1654;p179"/>
          <p:cNvSpPr txBox="1">
            <a:spLocks noGrp="1"/>
          </p:cNvSpPr>
          <p:nvPr>
            <p:ph type="subTitle" idx="2"/>
          </p:nvPr>
        </p:nvSpPr>
        <p:spPr>
          <a:xfrm>
            <a:off x="1249600" y="2160800"/>
            <a:ext cx="4544400" cy="642900"/>
          </a:xfrm>
          <a:prstGeom prst="rect">
            <a:avLst/>
          </a:prstGeom>
        </p:spPr>
        <p:txBody>
          <a:bodyPr spcFirstLastPara="1" wrap="square" lIns="320025" tIns="91425" rIns="320025" bIns="91425" anchor="ctr" anchorCtr="0">
            <a:noAutofit/>
          </a:bodyPr>
          <a:lstStyle/>
          <a:p>
            <a:pPr marL="0" marR="0" lvl="0" indent="0" algn="l" rtl="0">
              <a:lnSpc>
                <a:spcPct val="100000"/>
              </a:lnSpc>
              <a:spcBef>
                <a:spcPts val="0"/>
              </a:spcBef>
              <a:spcAft>
                <a:spcPts val="0"/>
              </a:spcAft>
              <a:buNone/>
            </a:pPr>
            <a:r>
              <a:rPr lang="en"/>
              <a:t>The</a:t>
            </a:r>
            <a:r>
              <a:rPr lang="en" b="1">
                <a:solidFill>
                  <a:schemeClr val="dk2"/>
                </a:solidFill>
              </a:rPr>
              <a:t> </a:t>
            </a:r>
            <a:r>
              <a:rPr lang="en"/>
              <a:t>Catalyst DA2 </a:t>
            </a:r>
            <a:endParaRPr sz="1100">
              <a:solidFill>
                <a:schemeClr val="dk2"/>
              </a:solidFill>
            </a:endParaRPr>
          </a:p>
        </p:txBody>
      </p:sp>
      <p:pic>
        <p:nvPicPr>
          <p:cNvPr id="1655" name="Google Shape;1655;p179"/>
          <p:cNvPicPr preferRelativeResize="0"/>
          <p:nvPr/>
        </p:nvPicPr>
        <p:blipFill rotWithShape="1">
          <a:blip r:embed="rId3">
            <a:alphaModFix/>
          </a:blip>
          <a:srcRect l="13073" t="13073" r="11047" b="11047"/>
          <a:stretch/>
        </p:blipFill>
        <p:spPr>
          <a:xfrm>
            <a:off x="686725" y="2261413"/>
            <a:ext cx="481550" cy="481550"/>
          </a:xfrm>
          <a:prstGeom prst="rect">
            <a:avLst/>
          </a:prstGeom>
          <a:noFill/>
          <a:ln>
            <a:noFill/>
          </a:ln>
        </p:spPr>
      </p:pic>
      <p:grpSp>
        <p:nvGrpSpPr>
          <p:cNvPr id="1656" name="Google Shape;1656;p179"/>
          <p:cNvGrpSpPr/>
          <p:nvPr/>
        </p:nvGrpSpPr>
        <p:grpSpPr>
          <a:xfrm>
            <a:off x="820418" y="2945535"/>
            <a:ext cx="214165" cy="355438"/>
            <a:chOff x="2224700" y="263750"/>
            <a:chExt cx="3059500" cy="5084950"/>
          </a:xfrm>
        </p:grpSpPr>
        <p:sp>
          <p:nvSpPr>
            <p:cNvPr id="1657" name="Google Shape;1657;p179"/>
            <p:cNvSpPr/>
            <p:nvPr/>
          </p:nvSpPr>
          <p:spPr>
            <a:xfrm>
              <a:off x="3549325" y="4425700"/>
              <a:ext cx="410250" cy="410225"/>
            </a:xfrm>
            <a:custGeom>
              <a:avLst/>
              <a:gdLst/>
              <a:ahLst/>
              <a:cxnLst/>
              <a:rect l="l" t="t" r="r" b="b"/>
              <a:pathLst>
                <a:path w="16410" h="16409" extrusionOk="0">
                  <a:moveTo>
                    <a:pt x="8205" y="0"/>
                  </a:moveTo>
                  <a:cubicBezTo>
                    <a:pt x="3761" y="0"/>
                    <a:pt x="1" y="3761"/>
                    <a:pt x="1" y="8205"/>
                  </a:cubicBezTo>
                  <a:cubicBezTo>
                    <a:pt x="1" y="12648"/>
                    <a:pt x="3761" y="16409"/>
                    <a:pt x="8205" y="16409"/>
                  </a:cubicBezTo>
                  <a:cubicBezTo>
                    <a:pt x="12649" y="16409"/>
                    <a:pt x="16409" y="12648"/>
                    <a:pt x="16409" y="8205"/>
                  </a:cubicBezTo>
                  <a:cubicBezTo>
                    <a:pt x="16409" y="3761"/>
                    <a:pt x="12649" y="0"/>
                    <a:pt x="8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9"/>
            <p:cNvSpPr/>
            <p:nvPr/>
          </p:nvSpPr>
          <p:spPr>
            <a:xfrm>
              <a:off x="3241675" y="870525"/>
              <a:ext cx="1025550" cy="213675"/>
            </a:xfrm>
            <a:custGeom>
              <a:avLst/>
              <a:gdLst/>
              <a:ahLst/>
              <a:cxnLst/>
              <a:rect l="l" t="t" r="r" b="b"/>
              <a:pathLst>
                <a:path w="41022" h="8547" extrusionOk="0">
                  <a:moveTo>
                    <a:pt x="4444" y="0"/>
                  </a:moveTo>
                  <a:cubicBezTo>
                    <a:pt x="2051" y="0"/>
                    <a:pt x="0" y="1710"/>
                    <a:pt x="0" y="4103"/>
                  </a:cubicBezTo>
                  <a:cubicBezTo>
                    <a:pt x="0" y="6495"/>
                    <a:pt x="2051" y="8546"/>
                    <a:pt x="4444" y="8546"/>
                  </a:cubicBezTo>
                  <a:lnTo>
                    <a:pt x="36920" y="8546"/>
                  </a:lnTo>
                  <a:cubicBezTo>
                    <a:pt x="38971" y="8546"/>
                    <a:pt x="41022" y="6495"/>
                    <a:pt x="41022" y="4103"/>
                  </a:cubicBezTo>
                  <a:cubicBezTo>
                    <a:pt x="41022" y="1710"/>
                    <a:pt x="38971" y="0"/>
                    <a:pt x="36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9"/>
            <p:cNvSpPr/>
            <p:nvPr/>
          </p:nvSpPr>
          <p:spPr>
            <a:xfrm>
              <a:off x="2224700" y="263750"/>
              <a:ext cx="3059500" cy="5084950"/>
            </a:xfrm>
            <a:custGeom>
              <a:avLst/>
              <a:gdLst/>
              <a:ahLst/>
              <a:cxnLst/>
              <a:rect l="l" t="t" r="r" b="b"/>
              <a:pathLst>
                <a:path w="122380" h="203398" extrusionOk="0">
                  <a:moveTo>
                    <a:pt x="101869" y="8547"/>
                  </a:moveTo>
                  <a:cubicBezTo>
                    <a:pt x="108364" y="8547"/>
                    <a:pt x="113834" y="13674"/>
                    <a:pt x="113834" y="20511"/>
                  </a:cubicBezTo>
                  <a:lnTo>
                    <a:pt x="113834" y="48542"/>
                  </a:lnTo>
                  <a:lnTo>
                    <a:pt x="8546" y="48542"/>
                  </a:lnTo>
                  <a:lnTo>
                    <a:pt x="8546" y="20511"/>
                  </a:lnTo>
                  <a:cubicBezTo>
                    <a:pt x="8546" y="13674"/>
                    <a:pt x="14016" y="8547"/>
                    <a:pt x="20511" y="8547"/>
                  </a:cubicBezTo>
                  <a:close/>
                  <a:moveTo>
                    <a:pt x="113834" y="57088"/>
                  </a:moveTo>
                  <a:lnTo>
                    <a:pt x="113834" y="145968"/>
                  </a:lnTo>
                  <a:lnTo>
                    <a:pt x="8546" y="145968"/>
                  </a:lnTo>
                  <a:lnTo>
                    <a:pt x="8546" y="57088"/>
                  </a:lnTo>
                  <a:close/>
                  <a:moveTo>
                    <a:pt x="113834" y="154514"/>
                  </a:moveTo>
                  <a:lnTo>
                    <a:pt x="113834" y="182887"/>
                  </a:lnTo>
                  <a:cubicBezTo>
                    <a:pt x="113834" y="189382"/>
                    <a:pt x="108364" y="194851"/>
                    <a:pt x="101869" y="194851"/>
                  </a:cubicBezTo>
                  <a:lnTo>
                    <a:pt x="20511" y="194851"/>
                  </a:lnTo>
                  <a:cubicBezTo>
                    <a:pt x="14016" y="194851"/>
                    <a:pt x="8546" y="189382"/>
                    <a:pt x="8546" y="182887"/>
                  </a:cubicBezTo>
                  <a:lnTo>
                    <a:pt x="8546" y="154514"/>
                  </a:lnTo>
                  <a:close/>
                  <a:moveTo>
                    <a:pt x="20511" y="1"/>
                  </a:moveTo>
                  <a:cubicBezTo>
                    <a:pt x="9230" y="1"/>
                    <a:pt x="0" y="8888"/>
                    <a:pt x="0" y="20511"/>
                  </a:cubicBezTo>
                  <a:lnTo>
                    <a:pt x="0" y="182887"/>
                  </a:lnTo>
                  <a:cubicBezTo>
                    <a:pt x="0" y="194168"/>
                    <a:pt x="9230" y="203397"/>
                    <a:pt x="20511" y="203397"/>
                  </a:cubicBezTo>
                  <a:lnTo>
                    <a:pt x="101869" y="203397"/>
                  </a:lnTo>
                  <a:cubicBezTo>
                    <a:pt x="113150" y="203397"/>
                    <a:pt x="122380" y="194168"/>
                    <a:pt x="122380" y="182887"/>
                  </a:cubicBezTo>
                  <a:lnTo>
                    <a:pt x="122380" y="20511"/>
                  </a:lnTo>
                  <a:cubicBezTo>
                    <a:pt x="122380" y="8888"/>
                    <a:pt x="113150" y="1"/>
                    <a:pt x="10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0" name="Google Shape;1660;p179"/>
          <p:cNvGrpSpPr/>
          <p:nvPr/>
        </p:nvGrpSpPr>
        <p:grpSpPr>
          <a:xfrm rot="-2700000">
            <a:off x="747134" y="4263494"/>
            <a:ext cx="360749" cy="352858"/>
            <a:chOff x="1190625" y="315025"/>
            <a:chExt cx="5153300" cy="5050775"/>
          </a:xfrm>
        </p:grpSpPr>
        <p:sp>
          <p:nvSpPr>
            <p:cNvPr id="1661" name="Google Shape;1661;p179"/>
            <p:cNvSpPr/>
            <p:nvPr/>
          </p:nvSpPr>
          <p:spPr>
            <a:xfrm>
              <a:off x="2130675" y="315025"/>
              <a:ext cx="4213250" cy="4008150"/>
            </a:xfrm>
            <a:custGeom>
              <a:avLst/>
              <a:gdLst/>
              <a:ahLst/>
              <a:cxnLst/>
              <a:rect l="l" t="t" r="r" b="b"/>
              <a:pathLst>
                <a:path w="168530" h="160326" extrusionOk="0">
                  <a:moveTo>
                    <a:pt x="154514" y="9230"/>
                  </a:moveTo>
                  <a:lnTo>
                    <a:pt x="154514" y="9230"/>
                  </a:lnTo>
                  <a:cubicBezTo>
                    <a:pt x="154172" y="15384"/>
                    <a:pt x="152463" y="24613"/>
                    <a:pt x="148019" y="35894"/>
                  </a:cubicBezTo>
                  <a:lnTo>
                    <a:pt x="127508" y="15725"/>
                  </a:lnTo>
                  <a:cubicBezTo>
                    <a:pt x="135713" y="12307"/>
                    <a:pt x="144942" y="10256"/>
                    <a:pt x="154514" y="9230"/>
                  </a:cubicBezTo>
                  <a:close/>
                  <a:moveTo>
                    <a:pt x="55161" y="50964"/>
                  </a:moveTo>
                  <a:cubicBezTo>
                    <a:pt x="60482" y="50964"/>
                    <a:pt x="64654" y="52252"/>
                    <a:pt x="67344" y="53328"/>
                  </a:cubicBezTo>
                  <a:cubicBezTo>
                    <a:pt x="63242" y="59140"/>
                    <a:pt x="59482" y="64951"/>
                    <a:pt x="56063" y="69737"/>
                  </a:cubicBezTo>
                  <a:cubicBezTo>
                    <a:pt x="50245" y="65737"/>
                    <a:pt x="44040" y="64251"/>
                    <a:pt x="37962" y="64251"/>
                  </a:cubicBezTo>
                  <a:cubicBezTo>
                    <a:pt x="32613" y="64251"/>
                    <a:pt x="27363" y="65402"/>
                    <a:pt x="22562" y="67002"/>
                  </a:cubicBezTo>
                  <a:cubicBezTo>
                    <a:pt x="31792" y="57772"/>
                    <a:pt x="41364" y="52644"/>
                    <a:pt x="50594" y="51277"/>
                  </a:cubicBezTo>
                  <a:cubicBezTo>
                    <a:pt x="52196" y="51059"/>
                    <a:pt x="53720" y="50964"/>
                    <a:pt x="55161" y="50964"/>
                  </a:cubicBezTo>
                  <a:close/>
                  <a:moveTo>
                    <a:pt x="119304" y="19486"/>
                  </a:moveTo>
                  <a:lnTo>
                    <a:pt x="144259" y="44098"/>
                  </a:lnTo>
                  <a:cubicBezTo>
                    <a:pt x="133662" y="64267"/>
                    <a:pt x="113151" y="88196"/>
                    <a:pt x="72472" y="108023"/>
                  </a:cubicBezTo>
                  <a:lnTo>
                    <a:pt x="54696" y="90589"/>
                  </a:lnTo>
                  <a:cubicBezTo>
                    <a:pt x="61533" y="76232"/>
                    <a:pt x="82385" y="38287"/>
                    <a:pt x="119304" y="19486"/>
                  </a:cubicBezTo>
                  <a:close/>
                  <a:moveTo>
                    <a:pt x="108365" y="96400"/>
                  </a:moveTo>
                  <a:cubicBezTo>
                    <a:pt x="109733" y="100161"/>
                    <a:pt x="110758" y="105972"/>
                    <a:pt x="109049" y="113493"/>
                  </a:cubicBezTo>
                  <a:cubicBezTo>
                    <a:pt x="106656" y="122381"/>
                    <a:pt x="100161" y="131268"/>
                    <a:pt x="90247" y="139815"/>
                  </a:cubicBezTo>
                  <a:cubicBezTo>
                    <a:pt x="94691" y="130585"/>
                    <a:pt x="97084" y="118962"/>
                    <a:pt x="91615" y="107339"/>
                  </a:cubicBezTo>
                  <a:cubicBezTo>
                    <a:pt x="97768" y="103921"/>
                    <a:pt x="103237" y="100161"/>
                    <a:pt x="108365" y="96400"/>
                  </a:cubicBezTo>
                  <a:close/>
                  <a:moveTo>
                    <a:pt x="163060" y="1"/>
                  </a:moveTo>
                  <a:lnTo>
                    <a:pt x="163060" y="1"/>
                  </a:lnTo>
                  <a:cubicBezTo>
                    <a:pt x="121697" y="684"/>
                    <a:pt x="92298" y="23588"/>
                    <a:pt x="72813" y="46833"/>
                  </a:cubicBezTo>
                  <a:cubicBezTo>
                    <a:pt x="69411" y="44849"/>
                    <a:pt x="63188" y="42394"/>
                    <a:pt x="55117" y="42394"/>
                  </a:cubicBezTo>
                  <a:cubicBezTo>
                    <a:pt x="53457" y="42394"/>
                    <a:pt x="51718" y="42498"/>
                    <a:pt x="49910" y="42731"/>
                  </a:cubicBezTo>
                  <a:cubicBezTo>
                    <a:pt x="33160" y="44782"/>
                    <a:pt x="16751" y="57088"/>
                    <a:pt x="1026" y="78966"/>
                  </a:cubicBezTo>
                  <a:cubicBezTo>
                    <a:pt x="1" y="80676"/>
                    <a:pt x="1" y="83069"/>
                    <a:pt x="1710" y="84436"/>
                  </a:cubicBezTo>
                  <a:cubicBezTo>
                    <a:pt x="2394" y="85461"/>
                    <a:pt x="3419" y="85803"/>
                    <a:pt x="4445" y="85803"/>
                  </a:cubicBezTo>
                  <a:cubicBezTo>
                    <a:pt x="5470" y="85803"/>
                    <a:pt x="6496" y="85461"/>
                    <a:pt x="7179" y="84778"/>
                  </a:cubicBezTo>
                  <a:cubicBezTo>
                    <a:pt x="7438" y="84519"/>
                    <a:pt x="22190" y="72901"/>
                    <a:pt x="37499" y="72901"/>
                  </a:cubicBezTo>
                  <a:cubicBezTo>
                    <a:pt x="42416" y="72901"/>
                    <a:pt x="47391" y="74099"/>
                    <a:pt x="51961" y="77257"/>
                  </a:cubicBezTo>
                  <a:cubicBezTo>
                    <a:pt x="48543" y="83410"/>
                    <a:pt x="46491" y="87854"/>
                    <a:pt x="45466" y="90589"/>
                  </a:cubicBezTo>
                  <a:cubicBezTo>
                    <a:pt x="44782" y="91615"/>
                    <a:pt x="45124" y="92982"/>
                    <a:pt x="46150" y="94008"/>
                  </a:cubicBezTo>
                  <a:lnTo>
                    <a:pt x="70762" y="118278"/>
                  </a:lnTo>
                  <a:cubicBezTo>
                    <a:pt x="75548" y="116227"/>
                    <a:pt x="79992" y="113834"/>
                    <a:pt x="84094" y="111783"/>
                  </a:cubicBezTo>
                  <a:lnTo>
                    <a:pt x="84094" y="111783"/>
                  </a:lnTo>
                  <a:cubicBezTo>
                    <a:pt x="92298" y="130927"/>
                    <a:pt x="71104" y="152805"/>
                    <a:pt x="70762" y="153146"/>
                  </a:cubicBezTo>
                  <a:cubicBezTo>
                    <a:pt x="69395" y="154514"/>
                    <a:pt x="69053" y="156907"/>
                    <a:pt x="70421" y="158616"/>
                  </a:cubicBezTo>
                  <a:cubicBezTo>
                    <a:pt x="71446" y="159641"/>
                    <a:pt x="72472" y="160325"/>
                    <a:pt x="73839" y="160325"/>
                  </a:cubicBezTo>
                  <a:cubicBezTo>
                    <a:pt x="74523" y="160325"/>
                    <a:pt x="75206" y="159983"/>
                    <a:pt x="75890" y="159641"/>
                  </a:cubicBezTo>
                  <a:cubicBezTo>
                    <a:pt x="99477" y="146651"/>
                    <a:pt x="113151" y="131610"/>
                    <a:pt x="117253" y="115202"/>
                  </a:cubicBezTo>
                  <a:cubicBezTo>
                    <a:pt x="119988" y="104263"/>
                    <a:pt x="117595" y="95375"/>
                    <a:pt x="115544" y="90931"/>
                  </a:cubicBezTo>
                  <a:cubicBezTo>
                    <a:pt x="168529" y="48201"/>
                    <a:pt x="163060" y="1"/>
                    <a:pt x="163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9"/>
            <p:cNvSpPr/>
            <p:nvPr/>
          </p:nvSpPr>
          <p:spPr>
            <a:xfrm>
              <a:off x="4480850" y="1314925"/>
              <a:ext cx="709350" cy="709350"/>
            </a:xfrm>
            <a:custGeom>
              <a:avLst/>
              <a:gdLst/>
              <a:ahLst/>
              <a:cxnLst/>
              <a:rect l="l" t="t" r="r" b="b"/>
              <a:pathLst>
                <a:path w="28374" h="28374" extrusionOk="0">
                  <a:moveTo>
                    <a:pt x="14016" y="8546"/>
                  </a:moveTo>
                  <a:cubicBezTo>
                    <a:pt x="17435" y="8546"/>
                    <a:pt x="19828" y="10939"/>
                    <a:pt x="19828" y="14016"/>
                  </a:cubicBezTo>
                  <a:cubicBezTo>
                    <a:pt x="19828" y="17092"/>
                    <a:pt x="17435" y="19827"/>
                    <a:pt x="14016" y="19827"/>
                  </a:cubicBezTo>
                  <a:cubicBezTo>
                    <a:pt x="10940" y="19827"/>
                    <a:pt x="8547" y="17092"/>
                    <a:pt x="8547" y="14016"/>
                  </a:cubicBezTo>
                  <a:cubicBezTo>
                    <a:pt x="8547" y="10939"/>
                    <a:pt x="10940" y="8546"/>
                    <a:pt x="14016" y="8546"/>
                  </a:cubicBezTo>
                  <a:close/>
                  <a:moveTo>
                    <a:pt x="14016" y="0"/>
                  </a:moveTo>
                  <a:cubicBezTo>
                    <a:pt x="6154" y="0"/>
                    <a:pt x="1" y="6153"/>
                    <a:pt x="1" y="14016"/>
                  </a:cubicBezTo>
                  <a:cubicBezTo>
                    <a:pt x="1" y="21878"/>
                    <a:pt x="6154" y="28373"/>
                    <a:pt x="14016" y="28373"/>
                  </a:cubicBezTo>
                  <a:cubicBezTo>
                    <a:pt x="21879" y="28373"/>
                    <a:pt x="28374" y="21878"/>
                    <a:pt x="28374" y="14016"/>
                  </a:cubicBezTo>
                  <a:cubicBezTo>
                    <a:pt x="28374" y="6153"/>
                    <a:pt x="21879" y="0"/>
                    <a:pt x="14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9"/>
            <p:cNvSpPr/>
            <p:nvPr/>
          </p:nvSpPr>
          <p:spPr>
            <a:xfrm>
              <a:off x="1190625" y="2725025"/>
              <a:ext cx="2623650" cy="2640775"/>
            </a:xfrm>
            <a:custGeom>
              <a:avLst/>
              <a:gdLst/>
              <a:ahLst/>
              <a:cxnLst/>
              <a:rect l="l" t="t" r="r" b="b"/>
              <a:pathLst>
                <a:path w="104946" h="105631" extrusionOk="0">
                  <a:moveTo>
                    <a:pt x="66318" y="0"/>
                  </a:moveTo>
                  <a:cubicBezTo>
                    <a:pt x="55037" y="0"/>
                    <a:pt x="44440" y="4786"/>
                    <a:pt x="37261" y="12990"/>
                  </a:cubicBezTo>
                  <a:cubicBezTo>
                    <a:pt x="26664" y="15042"/>
                    <a:pt x="17092" y="20169"/>
                    <a:pt x="9913" y="28032"/>
                  </a:cubicBezTo>
                  <a:cubicBezTo>
                    <a:pt x="6495" y="29057"/>
                    <a:pt x="3077" y="30083"/>
                    <a:pt x="0" y="31450"/>
                  </a:cubicBezTo>
                  <a:lnTo>
                    <a:pt x="0" y="41022"/>
                  </a:lnTo>
                  <a:cubicBezTo>
                    <a:pt x="4102" y="38971"/>
                    <a:pt x="8546" y="37261"/>
                    <a:pt x="13332" y="36236"/>
                  </a:cubicBezTo>
                  <a:lnTo>
                    <a:pt x="14699" y="35894"/>
                  </a:lnTo>
                  <a:lnTo>
                    <a:pt x="15725" y="34868"/>
                  </a:lnTo>
                  <a:cubicBezTo>
                    <a:pt x="21878" y="27348"/>
                    <a:pt x="30424" y="22562"/>
                    <a:pt x="39996" y="21195"/>
                  </a:cubicBezTo>
                  <a:lnTo>
                    <a:pt x="41705" y="21195"/>
                  </a:lnTo>
                  <a:lnTo>
                    <a:pt x="42730" y="19827"/>
                  </a:lnTo>
                  <a:cubicBezTo>
                    <a:pt x="48542" y="12649"/>
                    <a:pt x="57088" y="8547"/>
                    <a:pt x="66318" y="8547"/>
                  </a:cubicBezTo>
                  <a:cubicBezTo>
                    <a:pt x="83068" y="8547"/>
                    <a:pt x="96400" y="22220"/>
                    <a:pt x="96400" y="38971"/>
                  </a:cubicBezTo>
                  <a:cubicBezTo>
                    <a:pt x="96400" y="47859"/>
                    <a:pt x="92298" y="56746"/>
                    <a:pt x="85461" y="62216"/>
                  </a:cubicBezTo>
                  <a:lnTo>
                    <a:pt x="84093" y="63583"/>
                  </a:lnTo>
                  <a:lnTo>
                    <a:pt x="83752" y="64951"/>
                  </a:lnTo>
                  <a:cubicBezTo>
                    <a:pt x="82384" y="74522"/>
                    <a:pt x="77598" y="83410"/>
                    <a:pt x="70420" y="89563"/>
                  </a:cubicBezTo>
                  <a:lnTo>
                    <a:pt x="69394" y="90589"/>
                  </a:lnTo>
                  <a:lnTo>
                    <a:pt x="69052" y="91956"/>
                  </a:lnTo>
                  <a:cubicBezTo>
                    <a:pt x="68027" y="96742"/>
                    <a:pt x="65976" y="101528"/>
                    <a:pt x="63583" y="105630"/>
                  </a:cubicBezTo>
                  <a:lnTo>
                    <a:pt x="73154" y="105630"/>
                  </a:lnTo>
                  <a:cubicBezTo>
                    <a:pt x="74864" y="102212"/>
                    <a:pt x="76231" y="98793"/>
                    <a:pt x="76915" y="95033"/>
                  </a:cubicBezTo>
                  <a:cubicBezTo>
                    <a:pt x="85119" y="87854"/>
                    <a:pt x="90247" y="78283"/>
                    <a:pt x="91956" y="68027"/>
                  </a:cubicBezTo>
                  <a:cubicBezTo>
                    <a:pt x="100160" y="60507"/>
                    <a:pt x="104946" y="49910"/>
                    <a:pt x="104946" y="38971"/>
                  </a:cubicBezTo>
                  <a:cubicBezTo>
                    <a:pt x="104946" y="17434"/>
                    <a:pt x="87512" y="0"/>
                    <a:pt x="66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9"/>
            <p:cNvSpPr/>
            <p:nvPr/>
          </p:nvSpPr>
          <p:spPr>
            <a:xfrm>
              <a:off x="1840125" y="3540725"/>
              <a:ext cx="786250" cy="728725"/>
            </a:xfrm>
            <a:custGeom>
              <a:avLst/>
              <a:gdLst/>
              <a:ahLst/>
              <a:cxnLst/>
              <a:rect l="l" t="t" r="r" b="b"/>
              <a:pathLst>
                <a:path w="31450" h="29149" extrusionOk="0">
                  <a:moveTo>
                    <a:pt x="7653" y="0"/>
                  </a:moveTo>
                  <a:cubicBezTo>
                    <a:pt x="6109" y="0"/>
                    <a:pt x="4573" y="819"/>
                    <a:pt x="3760" y="2240"/>
                  </a:cubicBezTo>
                  <a:cubicBezTo>
                    <a:pt x="0" y="9077"/>
                    <a:pt x="1367" y="17965"/>
                    <a:pt x="7179" y="23777"/>
                  </a:cubicBezTo>
                  <a:cubicBezTo>
                    <a:pt x="10787" y="27385"/>
                    <a:pt x="15450" y="29148"/>
                    <a:pt x="20103" y="29148"/>
                  </a:cubicBezTo>
                  <a:cubicBezTo>
                    <a:pt x="22944" y="29148"/>
                    <a:pt x="25781" y="28491"/>
                    <a:pt x="28373" y="27195"/>
                  </a:cubicBezTo>
                  <a:cubicBezTo>
                    <a:pt x="31108" y="25828"/>
                    <a:pt x="31450" y="22409"/>
                    <a:pt x="29399" y="20358"/>
                  </a:cubicBezTo>
                  <a:cubicBezTo>
                    <a:pt x="28571" y="19530"/>
                    <a:pt x="27492" y="19078"/>
                    <a:pt x="26390" y="19078"/>
                  </a:cubicBezTo>
                  <a:cubicBezTo>
                    <a:pt x="25673" y="19078"/>
                    <a:pt x="24945" y="19270"/>
                    <a:pt x="24271" y="19674"/>
                  </a:cubicBezTo>
                  <a:cubicBezTo>
                    <a:pt x="22928" y="20285"/>
                    <a:pt x="21498" y="20590"/>
                    <a:pt x="20074" y="20590"/>
                  </a:cubicBezTo>
                  <a:cubicBezTo>
                    <a:pt x="17511" y="20590"/>
                    <a:pt x="14968" y="19601"/>
                    <a:pt x="12990" y="17623"/>
                  </a:cubicBezTo>
                  <a:cubicBezTo>
                    <a:pt x="9914" y="14547"/>
                    <a:pt x="9230" y="10103"/>
                    <a:pt x="11281" y="6343"/>
                  </a:cubicBezTo>
                  <a:cubicBezTo>
                    <a:pt x="11965" y="4633"/>
                    <a:pt x="11965" y="2582"/>
                    <a:pt x="10597" y="1215"/>
                  </a:cubicBezTo>
                  <a:cubicBezTo>
                    <a:pt x="9765" y="382"/>
                    <a:pt x="8707" y="0"/>
                    <a:pt x="76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9"/>
            <p:cNvSpPr/>
            <p:nvPr/>
          </p:nvSpPr>
          <p:spPr>
            <a:xfrm>
              <a:off x="1669200" y="4434750"/>
              <a:ext cx="786250" cy="723475"/>
            </a:xfrm>
            <a:custGeom>
              <a:avLst/>
              <a:gdLst/>
              <a:ahLst/>
              <a:cxnLst/>
              <a:rect l="l" t="t" r="r" b="b"/>
              <a:pathLst>
                <a:path w="31450" h="28939" extrusionOk="0">
                  <a:moveTo>
                    <a:pt x="7025" y="1"/>
                  </a:moveTo>
                  <a:cubicBezTo>
                    <a:pt x="5580" y="1"/>
                    <a:pt x="4181" y="697"/>
                    <a:pt x="3419" y="2031"/>
                  </a:cubicBezTo>
                  <a:cubicBezTo>
                    <a:pt x="0" y="9210"/>
                    <a:pt x="1026" y="17756"/>
                    <a:pt x="6837" y="23567"/>
                  </a:cubicBezTo>
                  <a:cubicBezTo>
                    <a:pt x="10445" y="27176"/>
                    <a:pt x="15240" y="28939"/>
                    <a:pt x="19993" y="28939"/>
                  </a:cubicBezTo>
                  <a:cubicBezTo>
                    <a:pt x="22895" y="28939"/>
                    <a:pt x="25781" y="28282"/>
                    <a:pt x="28373" y="26986"/>
                  </a:cubicBezTo>
                  <a:cubicBezTo>
                    <a:pt x="30766" y="25618"/>
                    <a:pt x="31450" y="22200"/>
                    <a:pt x="29399" y="20149"/>
                  </a:cubicBezTo>
                  <a:cubicBezTo>
                    <a:pt x="28571" y="19321"/>
                    <a:pt x="27492" y="18869"/>
                    <a:pt x="26390" y="18869"/>
                  </a:cubicBezTo>
                  <a:cubicBezTo>
                    <a:pt x="25673" y="18869"/>
                    <a:pt x="24945" y="19061"/>
                    <a:pt x="24271" y="19465"/>
                  </a:cubicBezTo>
                  <a:cubicBezTo>
                    <a:pt x="22892" y="20092"/>
                    <a:pt x="21421" y="20397"/>
                    <a:pt x="19959" y="20397"/>
                  </a:cubicBezTo>
                  <a:cubicBezTo>
                    <a:pt x="17435" y="20397"/>
                    <a:pt x="14939" y="19488"/>
                    <a:pt x="12990" y="17756"/>
                  </a:cubicBezTo>
                  <a:cubicBezTo>
                    <a:pt x="9914" y="14679"/>
                    <a:pt x="9230" y="9894"/>
                    <a:pt x="10939" y="6475"/>
                  </a:cubicBezTo>
                  <a:cubicBezTo>
                    <a:pt x="11965" y="4424"/>
                    <a:pt x="11623" y="2715"/>
                    <a:pt x="10256" y="1347"/>
                  </a:cubicBezTo>
                  <a:cubicBezTo>
                    <a:pt x="9348" y="440"/>
                    <a:pt x="8172" y="1"/>
                    <a:pt x="70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179"/>
          <p:cNvSpPr/>
          <p:nvPr/>
        </p:nvSpPr>
        <p:spPr>
          <a:xfrm>
            <a:off x="751273" y="3611135"/>
            <a:ext cx="352470" cy="316836"/>
          </a:xfrm>
          <a:custGeom>
            <a:avLst/>
            <a:gdLst/>
            <a:ahLst/>
            <a:cxnLst/>
            <a:rect l="l" t="t" r="r" b="b"/>
            <a:pathLst>
              <a:path w="203740" h="183142" extrusionOk="0">
                <a:moveTo>
                  <a:pt x="71788" y="9485"/>
                </a:moveTo>
                <a:lnTo>
                  <a:pt x="95033" y="32730"/>
                </a:lnTo>
                <a:lnTo>
                  <a:pt x="34527" y="67940"/>
                </a:lnTo>
                <a:lnTo>
                  <a:pt x="11282" y="44353"/>
                </a:lnTo>
                <a:lnTo>
                  <a:pt x="71788" y="9485"/>
                </a:lnTo>
                <a:close/>
                <a:moveTo>
                  <a:pt x="131952" y="9485"/>
                </a:moveTo>
                <a:lnTo>
                  <a:pt x="192459" y="44353"/>
                </a:lnTo>
                <a:lnTo>
                  <a:pt x="169213" y="67940"/>
                </a:lnTo>
                <a:lnTo>
                  <a:pt x="108707" y="32730"/>
                </a:lnTo>
                <a:lnTo>
                  <a:pt x="131952" y="9485"/>
                </a:lnTo>
                <a:close/>
                <a:moveTo>
                  <a:pt x="101870" y="38542"/>
                </a:moveTo>
                <a:lnTo>
                  <a:pt x="161693" y="73410"/>
                </a:lnTo>
                <a:lnTo>
                  <a:pt x="101870" y="107936"/>
                </a:lnTo>
                <a:lnTo>
                  <a:pt x="42047" y="73410"/>
                </a:lnTo>
                <a:lnTo>
                  <a:pt x="101870" y="38542"/>
                </a:lnTo>
                <a:close/>
                <a:moveTo>
                  <a:pt x="34527" y="78879"/>
                </a:moveTo>
                <a:lnTo>
                  <a:pt x="95033" y="113747"/>
                </a:lnTo>
                <a:lnTo>
                  <a:pt x="71788" y="136993"/>
                </a:lnTo>
                <a:lnTo>
                  <a:pt x="11282" y="102125"/>
                </a:lnTo>
                <a:lnTo>
                  <a:pt x="34527" y="78879"/>
                </a:lnTo>
                <a:close/>
                <a:moveTo>
                  <a:pt x="169213" y="78879"/>
                </a:moveTo>
                <a:lnTo>
                  <a:pt x="192459" y="102125"/>
                </a:lnTo>
                <a:lnTo>
                  <a:pt x="131952" y="136993"/>
                </a:lnTo>
                <a:lnTo>
                  <a:pt x="108707" y="113747"/>
                </a:lnTo>
                <a:lnTo>
                  <a:pt x="169213" y="78879"/>
                </a:lnTo>
                <a:close/>
                <a:moveTo>
                  <a:pt x="97768" y="123319"/>
                </a:moveTo>
                <a:lnTo>
                  <a:pt x="97768" y="171519"/>
                </a:lnTo>
                <a:lnTo>
                  <a:pt x="37262" y="138360"/>
                </a:lnTo>
                <a:lnTo>
                  <a:pt x="37262" y="126737"/>
                </a:lnTo>
                <a:lnTo>
                  <a:pt x="70420" y="146222"/>
                </a:lnTo>
                <a:cubicBezTo>
                  <a:pt x="71104" y="146564"/>
                  <a:pt x="71788" y="146564"/>
                  <a:pt x="72471" y="146564"/>
                </a:cubicBezTo>
                <a:cubicBezTo>
                  <a:pt x="73839" y="146564"/>
                  <a:pt x="74864" y="146222"/>
                  <a:pt x="75548" y="145539"/>
                </a:cubicBezTo>
                <a:lnTo>
                  <a:pt x="97768" y="123319"/>
                </a:lnTo>
                <a:close/>
                <a:moveTo>
                  <a:pt x="106314" y="123319"/>
                </a:moveTo>
                <a:lnTo>
                  <a:pt x="128192" y="145539"/>
                </a:lnTo>
                <a:cubicBezTo>
                  <a:pt x="128876" y="146222"/>
                  <a:pt x="129901" y="146564"/>
                  <a:pt x="130927" y="146564"/>
                </a:cubicBezTo>
                <a:cubicBezTo>
                  <a:pt x="131952" y="146564"/>
                  <a:pt x="132636" y="146564"/>
                  <a:pt x="133320" y="146222"/>
                </a:cubicBezTo>
                <a:lnTo>
                  <a:pt x="166478" y="126737"/>
                </a:lnTo>
                <a:lnTo>
                  <a:pt x="166478" y="138360"/>
                </a:lnTo>
                <a:lnTo>
                  <a:pt x="106314" y="171519"/>
                </a:lnTo>
                <a:lnTo>
                  <a:pt x="106314" y="123319"/>
                </a:lnTo>
                <a:close/>
                <a:moveTo>
                  <a:pt x="72540" y="1"/>
                </a:moveTo>
                <a:cubicBezTo>
                  <a:pt x="71822" y="1"/>
                  <a:pt x="71095" y="193"/>
                  <a:pt x="70420" y="597"/>
                </a:cubicBezTo>
                <a:lnTo>
                  <a:pt x="2394" y="39909"/>
                </a:lnTo>
                <a:cubicBezTo>
                  <a:pt x="1026" y="40593"/>
                  <a:pt x="343" y="41618"/>
                  <a:pt x="343" y="42986"/>
                </a:cubicBezTo>
                <a:cubicBezTo>
                  <a:pt x="1" y="44353"/>
                  <a:pt x="343" y="45720"/>
                  <a:pt x="1368" y="46746"/>
                </a:cubicBezTo>
                <a:lnTo>
                  <a:pt x="27690" y="73410"/>
                </a:lnTo>
                <a:lnTo>
                  <a:pt x="1368" y="100073"/>
                </a:lnTo>
                <a:cubicBezTo>
                  <a:pt x="343" y="100757"/>
                  <a:pt x="1" y="102125"/>
                  <a:pt x="343" y="103492"/>
                </a:cubicBezTo>
                <a:cubicBezTo>
                  <a:pt x="343" y="104859"/>
                  <a:pt x="1026" y="105885"/>
                  <a:pt x="2394" y="106569"/>
                </a:cubicBezTo>
                <a:lnTo>
                  <a:pt x="28716" y="121951"/>
                </a:lnTo>
                <a:lnTo>
                  <a:pt x="28716" y="141095"/>
                </a:lnTo>
                <a:cubicBezTo>
                  <a:pt x="28716" y="142462"/>
                  <a:pt x="29399" y="144171"/>
                  <a:pt x="30767" y="144855"/>
                </a:cubicBezTo>
                <a:lnTo>
                  <a:pt x="99819" y="182800"/>
                </a:lnTo>
                <a:lnTo>
                  <a:pt x="100503" y="182800"/>
                </a:lnTo>
                <a:cubicBezTo>
                  <a:pt x="100844" y="183141"/>
                  <a:pt x="101528" y="183141"/>
                  <a:pt x="101870" y="183141"/>
                </a:cubicBezTo>
                <a:cubicBezTo>
                  <a:pt x="102212" y="183141"/>
                  <a:pt x="102896" y="183141"/>
                  <a:pt x="103237" y="182800"/>
                </a:cubicBezTo>
                <a:lnTo>
                  <a:pt x="103921" y="182800"/>
                </a:lnTo>
                <a:lnTo>
                  <a:pt x="172973" y="144855"/>
                </a:lnTo>
                <a:cubicBezTo>
                  <a:pt x="174341" y="144171"/>
                  <a:pt x="175025" y="142462"/>
                  <a:pt x="175025" y="141095"/>
                </a:cubicBezTo>
                <a:lnTo>
                  <a:pt x="175025" y="121951"/>
                </a:lnTo>
                <a:lnTo>
                  <a:pt x="201346" y="106569"/>
                </a:lnTo>
                <a:cubicBezTo>
                  <a:pt x="202714" y="105885"/>
                  <a:pt x="203398" y="104859"/>
                  <a:pt x="203398" y="103492"/>
                </a:cubicBezTo>
                <a:cubicBezTo>
                  <a:pt x="203739" y="102125"/>
                  <a:pt x="203398" y="100757"/>
                  <a:pt x="202372" y="100073"/>
                </a:cubicBezTo>
                <a:lnTo>
                  <a:pt x="176050" y="73410"/>
                </a:lnTo>
                <a:lnTo>
                  <a:pt x="202372" y="46746"/>
                </a:lnTo>
                <a:cubicBezTo>
                  <a:pt x="203398" y="45720"/>
                  <a:pt x="203739" y="44353"/>
                  <a:pt x="203398" y="42986"/>
                </a:cubicBezTo>
                <a:cubicBezTo>
                  <a:pt x="203398" y="41618"/>
                  <a:pt x="202714" y="40593"/>
                  <a:pt x="201346" y="39909"/>
                </a:cubicBezTo>
                <a:lnTo>
                  <a:pt x="133320" y="597"/>
                </a:lnTo>
                <a:cubicBezTo>
                  <a:pt x="132645" y="193"/>
                  <a:pt x="131918" y="1"/>
                  <a:pt x="131200" y="1"/>
                </a:cubicBezTo>
                <a:cubicBezTo>
                  <a:pt x="130099" y="1"/>
                  <a:pt x="129020" y="453"/>
                  <a:pt x="128192" y="1281"/>
                </a:cubicBezTo>
                <a:lnTo>
                  <a:pt x="101870" y="27603"/>
                </a:lnTo>
                <a:lnTo>
                  <a:pt x="75548" y="1281"/>
                </a:lnTo>
                <a:cubicBezTo>
                  <a:pt x="74720" y="453"/>
                  <a:pt x="73641" y="1"/>
                  <a:pt x="72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7" name="Google Shape;1667;p179"/>
          <p:cNvGrpSpPr/>
          <p:nvPr/>
        </p:nvGrpSpPr>
        <p:grpSpPr>
          <a:xfrm>
            <a:off x="751160" y="1707416"/>
            <a:ext cx="352679" cy="351453"/>
            <a:chOff x="751160" y="1707416"/>
            <a:chExt cx="352679" cy="351453"/>
          </a:xfrm>
        </p:grpSpPr>
        <p:sp>
          <p:nvSpPr>
            <p:cNvPr id="1668" name="Google Shape;1668;p179"/>
            <p:cNvSpPr/>
            <p:nvPr/>
          </p:nvSpPr>
          <p:spPr>
            <a:xfrm>
              <a:off x="751160" y="1714334"/>
              <a:ext cx="344536" cy="344536"/>
            </a:xfrm>
            <a:custGeom>
              <a:avLst/>
              <a:gdLst/>
              <a:ahLst/>
              <a:cxnLst/>
              <a:rect l="l" t="t" r="r" b="b"/>
              <a:pathLst>
                <a:path w="188014" h="188014" extrusionOk="0">
                  <a:moveTo>
                    <a:pt x="94007" y="0"/>
                  </a:moveTo>
                  <a:cubicBezTo>
                    <a:pt x="42047" y="0"/>
                    <a:pt x="0" y="42047"/>
                    <a:pt x="0" y="94007"/>
                  </a:cubicBezTo>
                  <a:cubicBezTo>
                    <a:pt x="0" y="145967"/>
                    <a:pt x="42047" y="188014"/>
                    <a:pt x="94007" y="188014"/>
                  </a:cubicBezTo>
                  <a:cubicBezTo>
                    <a:pt x="145967" y="188014"/>
                    <a:pt x="188014" y="145967"/>
                    <a:pt x="188014" y="94007"/>
                  </a:cubicBezTo>
                  <a:cubicBezTo>
                    <a:pt x="188014" y="77599"/>
                    <a:pt x="183912" y="61532"/>
                    <a:pt x="175708" y="47516"/>
                  </a:cubicBezTo>
                  <a:cubicBezTo>
                    <a:pt x="175000" y="46100"/>
                    <a:pt x="173477" y="45336"/>
                    <a:pt x="171927" y="45336"/>
                  </a:cubicBezTo>
                  <a:cubicBezTo>
                    <a:pt x="171232" y="45336"/>
                    <a:pt x="170531" y="45490"/>
                    <a:pt x="169896" y="45807"/>
                  </a:cubicBezTo>
                  <a:cubicBezTo>
                    <a:pt x="167845" y="47174"/>
                    <a:pt x="167162" y="49567"/>
                    <a:pt x="168187" y="51618"/>
                  </a:cubicBezTo>
                  <a:cubicBezTo>
                    <a:pt x="175708" y="64608"/>
                    <a:pt x="179468" y="79308"/>
                    <a:pt x="179468" y="94007"/>
                  </a:cubicBezTo>
                  <a:cubicBezTo>
                    <a:pt x="179468" y="141181"/>
                    <a:pt x="141181" y="179468"/>
                    <a:pt x="94007" y="179468"/>
                  </a:cubicBezTo>
                  <a:cubicBezTo>
                    <a:pt x="46833" y="179468"/>
                    <a:pt x="8546" y="141181"/>
                    <a:pt x="8546" y="94007"/>
                  </a:cubicBezTo>
                  <a:cubicBezTo>
                    <a:pt x="8546" y="46833"/>
                    <a:pt x="46833" y="8546"/>
                    <a:pt x="94007" y="8546"/>
                  </a:cubicBezTo>
                  <a:cubicBezTo>
                    <a:pt x="108023" y="8546"/>
                    <a:pt x="122038" y="11965"/>
                    <a:pt x="134345" y="18801"/>
                  </a:cubicBezTo>
                  <a:cubicBezTo>
                    <a:pt x="134980" y="19119"/>
                    <a:pt x="135680" y="19273"/>
                    <a:pt x="136375" y="19273"/>
                  </a:cubicBezTo>
                  <a:cubicBezTo>
                    <a:pt x="137925" y="19273"/>
                    <a:pt x="139448" y="18508"/>
                    <a:pt x="140156" y="17092"/>
                  </a:cubicBezTo>
                  <a:cubicBezTo>
                    <a:pt x="141181" y="15041"/>
                    <a:pt x="140498" y="12306"/>
                    <a:pt x="138447" y="11281"/>
                  </a:cubicBezTo>
                  <a:cubicBezTo>
                    <a:pt x="124773" y="3760"/>
                    <a:pt x="109390" y="0"/>
                    <a:pt x="94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9"/>
            <p:cNvSpPr/>
            <p:nvPr/>
          </p:nvSpPr>
          <p:spPr>
            <a:xfrm>
              <a:off x="813802" y="1776976"/>
              <a:ext cx="219251" cy="219251"/>
            </a:xfrm>
            <a:custGeom>
              <a:avLst/>
              <a:gdLst/>
              <a:ahLst/>
              <a:cxnLst/>
              <a:rect l="l" t="t" r="r" b="b"/>
              <a:pathLst>
                <a:path w="119646" h="119646" extrusionOk="0">
                  <a:moveTo>
                    <a:pt x="59823" y="0"/>
                  </a:moveTo>
                  <a:cubicBezTo>
                    <a:pt x="27006" y="0"/>
                    <a:pt x="0" y="27006"/>
                    <a:pt x="0" y="59823"/>
                  </a:cubicBezTo>
                  <a:cubicBezTo>
                    <a:pt x="0" y="92640"/>
                    <a:pt x="27006" y="119646"/>
                    <a:pt x="59823" y="119646"/>
                  </a:cubicBezTo>
                  <a:cubicBezTo>
                    <a:pt x="92640" y="119646"/>
                    <a:pt x="119646" y="92640"/>
                    <a:pt x="119646" y="59823"/>
                  </a:cubicBezTo>
                  <a:cubicBezTo>
                    <a:pt x="119646" y="49568"/>
                    <a:pt x="116911" y="39654"/>
                    <a:pt x="112125" y="30766"/>
                  </a:cubicBezTo>
                  <a:cubicBezTo>
                    <a:pt x="111417" y="29350"/>
                    <a:pt x="109894" y="28586"/>
                    <a:pt x="108344" y="28586"/>
                  </a:cubicBezTo>
                  <a:cubicBezTo>
                    <a:pt x="107649" y="28586"/>
                    <a:pt x="106949" y="28740"/>
                    <a:pt x="106314" y="29057"/>
                  </a:cubicBezTo>
                  <a:cubicBezTo>
                    <a:pt x="104263" y="30083"/>
                    <a:pt x="103579" y="32817"/>
                    <a:pt x="104605" y="34868"/>
                  </a:cubicBezTo>
                  <a:cubicBezTo>
                    <a:pt x="108707" y="42389"/>
                    <a:pt x="111100" y="50935"/>
                    <a:pt x="111100" y="59823"/>
                  </a:cubicBezTo>
                  <a:cubicBezTo>
                    <a:pt x="111100" y="88196"/>
                    <a:pt x="88196" y="111100"/>
                    <a:pt x="59823" y="111100"/>
                  </a:cubicBezTo>
                  <a:cubicBezTo>
                    <a:pt x="31450" y="111100"/>
                    <a:pt x="8547" y="88196"/>
                    <a:pt x="8547" y="59823"/>
                  </a:cubicBezTo>
                  <a:cubicBezTo>
                    <a:pt x="8547" y="31450"/>
                    <a:pt x="31450" y="8547"/>
                    <a:pt x="59823" y="8547"/>
                  </a:cubicBezTo>
                  <a:cubicBezTo>
                    <a:pt x="68369" y="8547"/>
                    <a:pt x="76915" y="10598"/>
                    <a:pt x="84094" y="14700"/>
                  </a:cubicBezTo>
                  <a:cubicBezTo>
                    <a:pt x="84835" y="15017"/>
                    <a:pt x="85576" y="15171"/>
                    <a:pt x="86276" y="15171"/>
                  </a:cubicBezTo>
                  <a:cubicBezTo>
                    <a:pt x="87837" y="15171"/>
                    <a:pt x="89197" y="14407"/>
                    <a:pt x="89905" y="12990"/>
                  </a:cubicBezTo>
                  <a:cubicBezTo>
                    <a:pt x="91273" y="10939"/>
                    <a:pt x="90247" y="8205"/>
                    <a:pt x="88196" y="7179"/>
                  </a:cubicBezTo>
                  <a:cubicBezTo>
                    <a:pt x="79650" y="2393"/>
                    <a:pt x="69736" y="0"/>
                    <a:pt x="598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9"/>
            <p:cNvSpPr/>
            <p:nvPr/>
          </p:nvSpPr>
          <p:spPr>
            <a:xfrm>
              <a:off x="876444" y="1707416"/>
              <a:ext cx="227395" cy="226169"/>
            </a:xfrm>
            <a:custGeom>
              <a:avLst/>
              <a:gdLst/>
              <a:ahLst/>
              <a:cxnLst/>
              <a:rect l="l" t="t" r="r" b="b"/>
              <a:pathLst>
                <a:path w="124090" h="123421" extrusionOk="0">
                  <a:moveTo>
                    <a:pt x="98452" y="14372"/>
                  </a:moveTo>
                  <a:lnTo>
                    <a:pt x="98452" y="20867"/>
                  </a:lnTo>
                  <a:cubicBezTo>
                    <a:pt x="98452" y="23260"/>
                    <a:pt x="100161" y="25311"/>
                    <a:pt x="102554" y="25311"/>
                  </a:cubicBezTo>
                  <a:lnTo>
                    <a:pt x="109391" y="25311"/>
                  </a:lnTo>
                  <a:lnTo>
                    <a:pt x="102896" y="31464"/>
                  </a:lnTo>
                  <a:lnTo>
                    <a:pt x="91957" y="31464"/>
                  </a:lnTo>
                  <a:lnTo>
                    <a:pt x="91957" y="20867"/>
                  </a:lnTo>
                  <a:lnTo>
                    <a:pt x="98452" y="14372"/>
                  </a:lnTo>
                  <a:close/>
                  <a:moveTo>
                    <a:pt x="25639" y="80690"/>
                  </a:moveTo>
                  <a:cubicBezTo>
                    <a:pt x="28716" y="80690"/>
                    <a:pt x="31792" y="81715"/>
                    <a:pt x="34185" y="83083"/>
                  </a:cubicBezTo>
                  <a:lnTo>
                    <a:pt x="22562" y="94705"/>
                  </a:lnTo>
                  <a:cubicBezTo>
                    <a:pt x="20853" y="96415"/>
                    <a:pt x="20853" y="99149"/>
                    <a:pt x="22562" y="100859"/>
                  </a:cubicBezTo>
                  <a:cubicBezTo>
                    <a:pt x="23588" y="101542"/>
                    <a:pt x="24613" y="102226"/>
                    <a:pt x="25639" y="102226"/>
                  </a:cubicBezTo>
                  <a:cubicBezTo>
                    <a:pt x="26665" y="102226"/>
                    <a:pt x="27690" y="101542"/>
                    <a:pt x="28716" y="100859"/>
                  </a:cubicBezTo>
                  <a:lnTo>
                    <a:pt x="40338" y="89236"/>
                  </a:lnTo>
                  <a:cubicBezTo>
                    <a:pt x="41706" y="91629"/>
                    <a:pt x="42731" y="94705"/>
                    <a:pt x="42731" y="97782"/>
                  </a:cubicBezTo>
                  <a:cubicBezTo>
                    <a:pt x="42731" y="107354"/>
                    <a:pt x="35211" y="114874"/>
                    <a:pt x="25639" y="114874"/>
                  </a:cubicBezTo>
                  <a:cubicBezTo>
                    <a:pt x="16067" y="114874"/>
                    <a:pt x="8547" y="107354"/>
                    <a:pt x="8547" y="97782"/>
                  </a:cubicBezTo>
                  <a:cubicBezTo>
                    <a:pt x="8547" y="88210"/>
                    <a:pt x="16067" y="80690"/>
                    <a:pt x="25639" y="80690"/>
                  </a:cubicBezTo>
                  <a:close/>
                  <a:moveTo>
                    <a:pt x="102462" y="1"/>
                  </a:moveTo>
                  <a:cubicBezTo>
                    <a:pt x="101386" y="1"/>
                    <a:pt x="100360" y="378"/>
                    <a:pt x="99477" y="1040"/>
                  </a:cubicBezTo>
                  <a:lnTo>
                    <a:pt x="84436" y="16081"/>
                  </a:lnTo>
                  <a:cubicBezTo>
                    <a:pt x="83752" y="16765"/>
                    <a:pt x="83411" y="18133"/>
                    <a:pt x="83411" y="19158"/>
                  </a:cubicBezTo>
                  <a:lnTo>
                    <a:pt x="83411" y="34199"/>
                  </a:lnTo>
                  <a:lnTo>
                    <a:pt x="40338" y="76930"/>
                  </a:lnTo>
                  <a:cubicBezTo>
                    <a:pt x="36236" y="73853"/>
                    <a:pt x="31109" y="72144"/>
                    <a:pt x="25639" y="72144"/>
                  </a:cubicBezTo>
                  <a:cubicBezTo>
                    <a:pt x="11623" y="72144"/>
                    <a:pt x="1" y="83766"/>
                    <a:pt x="1" y="97782"/>
                  </a:cubicBezTo>
                  <a:cubicBezTo>
                    <a:pt x="1" y="111798"/>
                    <a:pt x="11623" y="123420"/>
                    <a:pt x="25639" y="123420"/>
                  </a:cubicBezTo>
                  <a:cubicBezTo>
                    <a:pt x="39655" y="123420"/>
                    <a:pt x="51277" y="111798"/>
                    <a:pt x="51277" y="97782"/>
                  </a:cubicBezTo>
                  <a:cubicBezTo>
                    <a:pt x="51277" y="92313"/>
                    <a:pt x="49568" y="87185"/>
                    <a:pt x="46491" y="83083"/>
                  </a:cubicBezTo>
                  <a:lnTo>
                    <a:pt x="89222" y="40010"/>
                  </a:lnTo>
                  <a:lnTo>
                    <a:pt x="104605" y="40010"/>
                  </a:lnTo>
                  <a:cubicBezTo>
                    <a:pt x="105972" y="40010"/>
                    <a:pt x="106998" y="39669"/>
                    <a:pt x="107681" y="38985"/>
                  </a:cubicBezTo>
                  <a:lnTo>
                    <a:pt x="122723" y="23944"/>
                  </a:lnTo>
                  <a:cubicBezTo>
                    <a:pt x="123748" y="22576"/>
                    <a:pt x="124090" y="20867"/>
                    <a:pt x="123748" y="19158"/>
                  </a:cubicBezTo>
                  <a:cubicBezTo>
                    <a:pt x="123064" y="17791"/>
                    <a:pt x="121355" y="16765"/>
                    <a:pt x="119646" y="16765"/>
                  </a:cubicBezTo>
                  <a:lnTo>
                    <a:pt x="106998" y="16765"/>
                  </a:lnTo>
                  <a:lnTo>
                    <a:pt x="106998" y="4117"/>
                  </a:lnTo>
                  <a:cubicBezTo>
                    <a:pt x="106998" y="2408"/>
                    <a:pt x="105630" y="698"/>
                    <a:pt x="104263" y="357"/>
                  </a:cubicBezTo>
                  <a:cubicBezTo>
                    <a:pt x="103658" y="114"/>
                    <a:pt x="103052" y="1"/>
                    <a:pt x="102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71" name="Google Shape;1671;p179"/>
          <p:cNvPicPr preferRelativeResize="0"/>
          <p:nvPr/>
        </p:nvPicPr>
        <p:blipFill rotWithShape="1">
          <a:blip r:embed="rId4">
            <a:alphaModFix/>
          </a:blip>
          <a:srcRect l="2868" t="210" r="1839" b="-209"/>
          <a:stretch/>
        </p:blipFill>
        <p:spPr>
          <a:xfrm>
            <a:off x="5877250" y="0"/>
            <a:ext cx="3266749"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3"/>
        <p:cNvGrpSpPr/>
        <p:nvPr/>
      </p:nvGrpSpPr>
      <p:grpSpPr>
        <a:xfrm>
          <a:off x="0" y="0"/>
          <a:ext cx="0" cy="0"/>
          <a:chOff x="0" y="0"/>
          <a:chExt cx="0" cy="0"/>
        </a:xfrm>
      </p:grpSpPr>
      <p:sp>
        <p:nvSpPr>
          <p:cNvPr id="2944" name="Google Shape;2944;p197"/>
          <p:cNvSpPr txBox="1">
            <a:spLocks noGrp="1"/>
          </p:cNvSpPr>
          <p:nvPr>
            <p:ph type="title"/>
          </p:nvPr>
        </p:nvSpPr>
        <p:spPr>
          <a:xfrm>
            <a:off x="676650" y="0"/>
            <a:ext cx="7790400" cy="1135800"/>
          </a:xfrm>
          <a:prstGeom prst="rect">
            <a:avLst/>
          </a:prstGeom>
          <a:noFill/>
        </p:spPr>
        <p:txBody>
          <a:bodyPr spcFirstLastPara="1" wrap="square" lIns="0" tIns="0" rIns="0" bIns="228600" anchor="b" anchorCtr="0">
            <a:noAutofit/>
          </a:bodyPr>
          <a:lstStyle/>
          <a:p>
            <a:pPr marL="0" lvl="0" indent="0" algn="l" rtl="0">
              <a:spcBef>
                <a:spcPts val="0"/>
              </a:spcBef>
              <a:spcAft>
                <a:spcPts val="0"/>
              </a:spcAft>
              <a:buNone/>
            </a:pPr>
            <a:r>
              <a:rPr lang="en" sz="2600"/>
              <a:t>Trimble DA2 Corrections Hub Coverage (DA2)</a:t>
            </a:r>
            <a:endParaRPr sz="2600"/>
          </a:p>
        </p:txBody>
      </p:sp>
      <p:sp>
        <p:nvSpPr>
          <p:cNvPr id="2945" name="Google Shape;2945;p197"/>
          <p:cNvSpPr txBox="1"/>
          <p:nvPr/>
        </p:nvSpPr>
        <p:spPr>
          <a:xfrm>
            <a:off x="676825" y="1213100"/>
            <a:ext cx="7790400" cy="246300"/>
          </a:xfrm>
          <a:prstGeom prst="rect">
            <a:avLst/>
          </a:prstGeom>
          <a:noFill/>
          <a:ln>
            <a:noFill/>
          </a:ln>
        </p:spPr>
        <p:txBody>
          <a:bodyPr spcFirstLastPara="1" wrap="square" lIns="91425" tIns="0" rIns="91425" bIns="91425" anchor="t" anchorCtr="0">
            <a:spAutoFit/>
          </a:bodyPr>
          <a:lstStyle/>
          <a:p>
            <a:pPr marL="0" lvl="0" indent="0" algn="l" rtl="0">
              <a:spcBef>
                <a:spcPts val="0"/>
              </a:spcBef>
              <a:spcAft>
                <a:spcPts val="0"/>
              </a:spcAft>
              <a:buNone/>
            </a:pPr>
            <a:r>
              <a:rPr lang="en" sz="1000">
                <a:solidFill>
                  <a:schemeClr val="dk1"/>
                </a:solidFill>
                <a:latin typeface="Open Sans"/>
                <a:ea typeface="Open Sans"/>
                <a:cs typeface="Open Sans"/>
                <a:sym typeface="Open Sans"/>
              </a:rPr>
              <a:t>Catalyst subscribers can use Trimble RTX (L-band and IP) with their DA2 using the Trimble Corrections Hub (TCH). </a:t>
            </a:r>
            <a:endParaRPr sz="1000">
              <a:solidFill>
                <a:schemeClr val="dk1"/>
              </a:solidFill>
              <a:latin typeface="Open Sans"/>
              <a:ea typeface="Open Sans"/>
              <a:cs typeface="Open Sans"/>
              <a:sym typeface="Open Sans"/>
            </a:endParaRPr>
          </a:p>
        </p:txBody>
      </p:sp>
      <p:sp>
        <p:nvSpPr>
          <p:cNvPr id="2946" name="Google Shape;2946;p197"/>
          <p:cNvSpPr/>
          <p:nvPr/>
        </p:nvSpPr>
        <p:spPr>
          <a:xfrm>
            <a:off x="3203838" y="4605977"/>
            <a:ext cx="54968" cy="58341"/>
          </a:xfrm>
          <a:custGeom>
            <a:avLst/>
            <a:gdLst/>
            <a:ahLst/>
            <a:cxnLst/>
            <a:rect l="l" t="t" r="r" b="b"/>
            <a:pathLst>
              <a:path w="2989" h="2988" extrusionOk="0">
                <a:moveTo>
                  <a:pt x="1495" y="0"/>
                </a:moveTo>
                <a:lnTo>
                  <a:pt x="951" y="136"/>
                </a:lnTo>
                <a:lnTo>
                  <a:pt x="544" y="408"/>
                </a:lnTo>
                <a:lnTo>
                  <a:pt x="137" y="951"/>
                </a:lnTo>
                <a:lnTo>
                  <a:pt x="1" y="1494"/>
                </a:lnTo>
                <a:lnTo>
                  <a:pt x="137" y="2037"/>
                </a:lnTo>
                <a:lnTo>
                  <a:pt x="544" y="2581"/>
                </a:lnTo>
                <a:lnTo>
                  <a:pt x="951" y="2852"/>
                </a:lnTo>
                <a:lnTo>
                  <a:pt x="1495" y="2988"/>
                </a:lnTo>
                <a:lnTo>
                  <a:pt x="2174" y="2852"/>
                </a:lnTo>
                <a:lnTo>
                  <a:pt x="2581" y="2581"/>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97"/>
          <p:cNvSpPr/>
          <p:nvPr/>
        </p:nvSpPr>
        <p:spPr>
          <a:xfrm>
            <a:off x="3128914" y="460597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038" y="2852"/>
                </a:lnTo>
                <a:lnTo>
                  <a:pt x="2581" y="2581"/>
                </a:lnTo>
                <a:lnTo>
                  <a:pt x="2852" y="2037"/>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97"/>
          <p:cNvSpPr/>
          <p:nvPr/>
        </p:nvSpPr>
        <p:spPr>
          <a:xfrm>
            <a:off x="3203838" y="4526418"/>
            <a:ext cx="54968" cy="58360"/>
          </a:xfrm>
          <a:custGeom>
            <a:avLst/>
            <a:gdLst/>
            <a:ahLst/>
            <a:cxnLst/>
            <a:rect l="l" t="t" r="r" b="b"/>
            <a:pathLst>
              <a:path w="2989" h="2989" extrusionOk="0">
                <a:moveTo>
                  <a:pt x="1495" y="1"/>
                </a:moveTo>
                <a:lnTo>
                  <a:pt x="951" y="137"/>
                </a:lnTo>
                <a:lnTo>
                  <a:pt x="544" y="544"/>
                </a:lnTo>
                <a:lnTo>
                  <a:pt x="137" y="951"/>
                </a:lnTo>
                <a:lnTo>
                  <a:pt x="1" y="1495"/>
                </a:lnTo>
                <a:lnTo>
                  <a:pt x="137" y="2038"/>
                </a:lnTo>
                <a:lnTo>
                  <a:pt x="544" y="2581"/>
                </a:lnTo>
                <a:lnTo>
                  <a:pt x="951" y="2853"/>
                </a:lnTo>
                <a:lnTo>
                  <a:pt x="1495" y="2989"/>
                </a:lnTo>
                <a:lnTo>
                  <a:pt x="2174" y="2853"/>
                </a:lnTo>
                <a:lnTo>
                  <a:pt x="2581" y="2581"/>
                </a:lnTo>
                <a:lnTo>
                  <a:pt x="2989" y="2038"/>
                </a:lnTo>
                <a:lnTo>
                  <a:pt x="2989" y="1495"/>
                </a:lnTo>
                <a:lnTo>
                  <a:pt x="2989" y="951"/>
                </a:lnTo>
                <a:lnTo>
                  <a:pt x="2581" y="544"/>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97"/>
          <p:cNvSpPr/>
          <p:nvPr/>
        </p:nvSpPr>
        <p:spPr>
          <a:xfrm>
            <a:off x="3128914" y="4526418"/>
            <a:ext cx="54968" cy="58360"/>
          </a:xfrm>
          <a:custGeom>
            <a:avLst/>
            <a:gdLst/>
            <a:ahLst/>
            <a:cxnLst/>
            <a:rect l="l" t="t" r="r" b="b"/>
            <a:pathLst>
              <a:path w="2989" h="2989" extrusionOk="0">
                <a:moveTo>
                  <a:pt x="1494" y="1"/>
                </a:moveTo>
                <a:lnTo>
                  <a:pt x="951" y="137"/>
                </a:lnTo>
                <a:lnTo>
                  <a:pt x="408" y="544"/>
                </a:lnTo>
                <a:lnTo>
                  <a:pt x="136" y="951"/>
                </a:lnTo>
                <a:lnTo>
                  <a:pt x="0" y="1495"/>
                </a:lnTo>
                <a:lnTo>
                  <a:pt x="136" y="2038"/>
                </a:lnTo>
                <a:lnTo>
                  <a:pt x="408" y="2581"/>
                </a:lnTo>
                <a:lnTo>
                  <a:pt x="951" y="2853"/>
                </a:lnTo>
                <a:lnTo>
                  <a:pt x="1494" y="2989"/>
                </a:lnTo>
                <a:lnTo>
                  <a:pt x="2038" y="2853"/>
                </a:lnTo>
                <a:lnTo>
                  <a:pt x="2581" y="2581"/>
                </a:lnTo>
                <a:lnTo>
                  <a:pt x="2852" y="2038"/>
                </a:lnTo>
                <a:lnTo>
                  <a:pt x="2988" y="1495"/>
                </a:lnTo>
                <a:lnTo>
                  <a:pt x="2852" y="951"/>
                </a:lnTo>
                <a:lnTo>
                  <a:pt x="2581" y="544"/>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97"/>
          <p:cNvSpPr/>
          <p:nvPr/>
        </p:nvSpPr>
        <p:spPr>
          <a:xfrm>
            <a:off x="6670647" y="4449534"/>
            <a:ext cx="54968" cy="55705"/>
          </a:xfrm>
          <a:custGeom>
            <a:avLst/>
            <a:gdLst/>
            <a:ahLst/>
            <a:cxnLst/>
            <a:rect l="l" t="t" r="r" b="b"/>
            <a:pathLst>
              <a:path w="2989" h="2853" extrusionOk="0">
                <a:moveTo>
                  <a:pt x="1495" y="0"/>
                </a:moveTo>
                <a:lnTo>
                  <a:pt x="951" y="136"/>
                </a:lnTo>
                <a:lnTo>
                  <a:pt x="544" y="408"/>
                </a:lnTo>
                <a:lnTo>
                  <a:pt x="137" y="815"/>
                </a:lnTo>
                <a:lnTo>
                  <a:pt x="1" y="1358"/>
                </a:lnTo>
                <a:lnTo>
                  <a:pt x="137" y="2037"/>
                </a:lnTo>
                <a:lnTo>
                  <a:pt x="544" y="2445"/>
                </a:lnTo>
                <a:lnTo>
                  <a:pt x="951" y="2716"/>
                </a:lnTo>
                <a:lnTo>
                  <a:pt x="1495" y="2852"/>
                </a:lnTo>
                <a:lnTo>
                  <a:pt x="2174" y="2716"/>
                </a:lnTo>
                <a:lnTo>
                  <a:pt x="2581" y="2445"/>
                </a:lnTo>
                <a:lnTo>
                  <a:pt x="2989" y="2037"/>
                </a:lnTo>
                <a:lnTo>
                  <a:pt x="2989" y="1358"/>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97"/>
          <p:cNvSpPr/>
          <p:nvPr/>
        </p:nvSpPr>
        <p:spPr>
          <a:xfrm>
            <a:off x="3203838" y="4449534"/>
            <a:ext cx="54968" cy="55705"/>
          </a:xfrm>
          <a:custGeom>
            <a:avLst/>
            <a:gdLst/>
            <a:ahLst/>
            <a:cxnLst/>
            <a:rect l="l" t="t" r="r" b="b"/>
            <a:pathLst>
              <a:path w="2989" h="2853" extrusionOk="0">
                <a:moveTo>
                  <a:pt x="1495" y="0"/>
                </a:moveTo>
                <a:lnTo>
                  <a:pt x="951" y="136"/>
                </a:lnTo>
                <a:lnTo>
                  <a:pt x="544" y="408"/>
                </a:lnTo>
                <a:lnTo>
                  <a:pt x="137" y="815"/>
                </a:lnTo>
                <a:lnTo>
                  <a:pt x="1" y="1358"/>
                </a:lnTo>
                <a:lnTo>
                  <a:pt x="137" y="2037"/>
                </a:lnTo>
                <a:lnTo>
                  <a:pt x="544" y="2445"/>
                </a:lnTo>
                <a:lnTo>
                  <a:pt x="951" y="2716"/>
                </a:lnTo>
                <a:lnTo>
                  <a:pt x="1495" y="2852"/>
                </a:lnTo>
                <a:lnTo>
                  <a:pt x="2174" y="2716"/>
                </a:lnTo>
                <a:lnTo>
                  <a:pt x="2581" y="2445"/>
                </a:lnTo>
                <a:lnTo>
                  <a:pt x="2989" y="2037"/>
                </a:lnTo>
                <a:lnTo>
                  <a:pt x="2989" y="1358"/>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97"/>
          <p:cNvSpPr/>
          <p:nvPr/>
        </p:nvSpPr>
        <p:spPr>
          <a:xfrm>
            <a:off x="3128914" y="4449534"/>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038" y="2716"/>
                </a:lnTo>
                <a:lnTo>
                  <a:pt x="2581" y="2445"/>
                </a:lnTo>
                <a:lnTo>
                  <a:pt x="2852" y="2037"/>
                </a:lnTo>
                <a:lnTo>
                  <a:pt x="2988" y="1358"/>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97"/>
          <p:cNvSpPr/>
          <p:nvPr/>
        </p:nvSpPr>
        <p:spPr>
          <a:xfrm>
            <a:off x="6748072" y="4369974"/>
            <a:ext cx="54968" cy="55705"/>
          </a:xfrm>
          <a:custGeom>
            <a:avLst/>
            <a:gdLst/>
            <a:ahLst/>
            <a:cxnLst/>
            <a:rect l="l" t="t" r="r" b="b"/>
            <a:pathLst>
              <a:path w="2989" h="2853" extrusionOk="0">
                <a:moveTo>
                  <a:pt x="1495" y="1"/>
                </a:moveTo>
                <a:lnTo>
                  <a:pt x="816" y="137"/>
                </a:lnTo>
                <a:lnTo>
                  <a:pt x="408" y="408"/>
                </a:lnTo>
                <a:lnTo>
                  <a:pt x="1" y="816"/>
                </a:lnTo>
                <a:lnTo>
                  <a:pt x="1" y="1495"/>
                </a:lnTo>
                <a:lnTo>
                  <a:pt x="1" y="2038"/>
                </a:lnTo>
                <a:lnTo>
                  <a:pt x="408" y="2445"/>
                </a:lnTo>
                <a:lnTo>
                  <a:pt x="816" y="2853"/>
                </a:lnTo>
                <a:lnTo>
                  <a:pt x="2038" y="2853"/>
                </a:lnTo>
                <a:lnTo>
                  <a:pt x="2446" y="2445"/>
                </a:lnTo>
                <a:lnTo>
                  <a:pt x="2853" y="2038"/>
                </a:lnTo>
                <a:lnTo>
                  <a:pt x="2989" y="1495"/>
                </a:lnTo>
                <a:lnTo>
                  <a:pt x="2853" y="816"/>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97"/>
          <p:cNvSpPr/>
          <p:nvPr/>
        </p:nvSpPr>
        <p:spPr>
          <a:xfrm>
            <a:off x="6370932" y="4369974"/>
            <a:ext cx="54968" cy="55705"/>
          </a:xfrm>
          <a:custGeom>
            <a:avLst/>
            <a:gdLst/>
            <a:ahLst/>
            <a:cxnLst/>
            <a:rect l="l" t="t" r="r" b="b"/>
            <a:pathLst>
              <a:path w="2989" h="2853" extrusionOk="0">
                <a:moveTo>
                  <a:pt x="1494" y="1"/>
                </a:moveTo>
                <a:lnTo>
                  <a:pt x="815" y="137"/>
                </a:lnTo>
                <a:lnTo>
                  <a:pt x="408" y="408"/>
                </a:lnTo>
                <a:lnTo>
                  <a:pt x="136" y="816"/>
                </a:lnTo>
                <a:lnTo>
                  <a:pt x="0" y="1495"/>
                </a:lnTo>
                <a:lnTo>
                  <a:pt x="136" y="2038"/>
                </a:lnTo>
                <a:lnTo>
                  <a:pt x="408" y="2445"/>
                </a:lnTo>
                <a:lnTo>
                  <a:pt x="815" y="2853"/>
                </a:lnTo>
                <a:lnTo>
                  <a:pt x="2037" y="2853"/>
                </a:lnTo>
                <a:lnTo>
                  <a:pt x="2581" y="2445"/>
                </a:lnTo>
                <a:lnTo>
                  <a:pt x="2852" y="2038"/>
                </a:lnTo>
                <a:lnTo>
                  <a:pt x="2988" y="1495"/>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97"/>
          <p:cNvSpPr/>
          <p:nvPr/>
        </p:nvSpPr>
        <p:spPr>
          <a:xfrm>
            <a:off x="3203838" y="4369974"/>
            <a:ext cx="54968" cy="55705"/>
          </a:xfrm>
          <a:custGeom>
            <a:avLst/>
            <a:gdLst/>
            <a:ahLst/>
            <a:cxnLst/>
            <a:rect l="l" t="t" r="r" b="b"/>
            <a:pathLst>
              <a:path w="2989" h="2853" extrusionOk="0">
                <a:moveTo>
                  <a:pt x="1495" y="1"/>
                </a:moveTo>
                <a:lnTo>
                  <a:pt x="951" y="137"/>
                </a:lnTo>
                <a:lnTo>
                  <a:pt x="544" y="408"/>
                </a:lnTo>
                <a:lnTo>
                  <a:pt x="137" y="816"/>
                </a:lnTo>
                <a:lnTo>
                  <a:pt x="1" y="1495"/>
                </a:lnTo>
                <a:lnTo>
                  <a:pt x="137" y="2038"/>
                </a:lnTo>
                <a:lnTo>
                  <a:pt x="544" y="2445"/>
                </a:lnTo>
                <a:lnTo>
                  <a:pt x="951" y="2853"/>
                </a:lnTo>
                <a:lnTo>
                  <a:pt x="2174" y="2853"/>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97"/>
          <p:cNvSpPr/>
          <p:nvPr/>
        </p:nvSpPr>
        <p:spPr>
          <a:xfrm>
            <a:off x="3128914" y="4369974"/>
            <a:ext cx="54968" cy="55705"/>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853"/>
                </a:lnTo>
                <a:lnTo>
                  <a:pt x="2038" y="2853"/>
                </a:lnTo>
                <a:lnTo>
                  <a:pt x="2581" y="2445"/>
                </a:lnTo>
                <a:lnTo>
                  <a:pt x="2852" y="2038"/>
                </a:lnTo>
                <a:lnTo>
                  <a:pt x="2988" y="1495"/>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97"/>
          <p:cNvSpPr/>
          <p:nvPr/>
        </p:nvSpPr>
        <p:spPr>
          <a:xfrm>
            <a:off x="6370932" y="4290435"/>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445"/>
                </a:lnTo>
                <a:lnTo>
                  <a:pt x="815" y="2853"/>
                </a:lnTo>
                <a:lnTo>
                  <a:pt x="1494" y="2988"/>
                </a:lnTo>
                <a:lnTo>
                  <a:pt x="2037" y="2853"/>
                </a:lnTo>
                <a:lnTo>
                  <a:pt x="2581" y="2445"/>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97"/>
          <p:cNvSpPr/>
          <p:nvPr/>
        </p:nvSpPr>
        <p:spPr>
          <a:xfrm>
            <a:off x="6295990" y="4290435"/>
            <a:ext cx="54968" cy="58360"/>
          </a:xfrm>
          <a:custGeom>
            <a:avLst/>
            <a:gdLst/>
            <a:ahLst/>
            <a:cxnLst/>
            <a:rect l="l" t="t" r="r" b="b"/>
            <a:pathLst>
              <a:path w="2989" h="2989" extrusionOk="0">
                <a:moveTo>
                  <a:pt x="1495" y="0"/>
                </a:moveTo>
                <a:lnTo>
                  <a:pt x="816" y="136"/>
                </a:lnTo>
                <a:lnTo>
                  <a:pt x="408" y="408"/>
                </a:lnTo>
                <a:lnTo>
                  <a:pt x="1" y="951"/>
                </a:lnTo>
                <a:lnTo>
                  <a:pt x="1" y="1494"/>
                </a:lnTo>
                <a:lnTo>
                  <a:pt x="1" y="2038"/>
                </a:lnTo>
                <a:lnTo>
                  <a:pt x="408" y="2445"/>
                </a:lnTo>
                <a:lnTo>
                  <a:pt x="816" y="2853"/>
                </a:lnTo>
                <a:lnTo>
                  <a:pt x="1495" y="2988"/>
                </a:lnTo>
                <a:lnTo>
                  <a:pt x="2038" y="2853"/>
                </a:lnTo>
                <a:lnTo>
                  <a:pt x="2446" y="2445"/>
                </a:lnTo>
                <a:lnTo>
                  <a:pt x="2853" y="2038"/>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97"/>
          <p:cNvSpPr/>
          <p:nvPr/>
        </p:nvSpPr>
        <p:spPr>
          <a:xfrm>
            <a:off x="3356205" y="4290435"/>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445"/>
                </a:lnTo>
                <a:lnTo>
                  <a:pt x="815" y="2853"/>
                </a:lnTo>
                <a:lnTo>
                  <a:pt x="1494" y="2988"/>
                </a:lnTo>
                <a:lnTo>
                  <a:pt x="2037" y="2853"/>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97"/>
          <p:cNvSpPr/>
          <p:nvPr/>
        </p:nvSpPr>
        <p:spPr>
          <a:xfrm>
            <a:off x="3278780" y="4290435"/>
            <a:ext cx="57450" cy="58360"/>
          </a:xfrm>
          <a:custGeom>
            <a:avLst/>
            <a:gdLst/>
            <a:ahLst/>
            <a:cxnLst/>
            <a:rect l="l" t="t" r="r" b="b"/>
            <a:pathLst>
              <a:path w="3124" h="2989" extrusionOk="0">
                <a:moveTo>
                  <a:pt x="1630" y="0"/>
                </a:moveTo>
                <a:lnTo>
                  <a:pt x="951" y="136"/>
                </a:lnTo>
                <a:lnTo>
                  <a:pt x="543" y="408"/>
                </a:lnTo>
                <a:lnTo>
                  <a:pt x="136" y="951"/>
                </a:lnTo>
                <a:lnTo>
                  <a:pt x="0" y="1494"/>
                </a:lnTo>
                <a:lnTo>
                  <a:pt x="136" y="2038"/>
                </a:lnTo>
                <a:lnTo>
                  <a:pt x="543" y="2445"/>
                </a:lnTo>
                <a:lnTo>
                  <a:pt x="951" y="2853"/>
                </a:lnTo>
                <a:lnTo>
                  <a:pt x="1630" y="2988"/>
                </a:lnTo>
                <a:lnTo>
                  <a:pt x="2173" y="2853"/>
                </a:lnTo>
                <a:lnTo>
                  <a:pt x="2581" y="2445"/>
                </a:lnTo>
                <a:lnTo>
                  <a:pt x="2988" y="2038"/>
                </a:lnTo>
                <a:lnTo>
                  <a:pt x="3124" y="1494"/>
                </a:lnTo>
                <a:lnTo>
                  <a:pt x="2988" y="951"/>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97"/>
          <p:cNvSpPr/>
          <p:nvPr/>
        </p:nvSpPr>
        <p:spPr>
          <a:xfrm>
            <a:off x="3203838" y="4290435"/>
            <a:ext cx="54968" cy="58360"/>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445"/>
                </a:lnTo>
                <a:lnTo>
                  <a:pt x="951" y="2853"/>
                </a:lnTo>
                <a:lnTo>
                  <a:pt x="1495" y="2988"/>
                </a:lnTo>
                <a:lnTo>
                  <a:pt x="2174" y="2853"/>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97"/>
          <p:cNvSpPr/>
          <p:nvPr/>
        </p:nvSpPr>
        <p:spPr>
          <a:xfrm>
            <a:off x="3128914" y="4290435"/>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3"/>
                </a:lnTo>
                <a:lnTo>
                  <a:pt x="1494" y="2988"/>
                </a:lnTo>
                <a:lnTo>
                  <a:pt x="2038" y="2853"/>
                </a:lnTo>
                <a:lnTo>
                  <a:pt x="2581" y="2445"/>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97"/>
          <p:cNvSpPr/>
          <p:nvPr/>
        </p:nvSpPr>
        <p:spPr>
          <a:xfrm>
            <a:off x="6370932" y="4210895"/>
            <a:ext cx="54968" cy="58341"/>
          </a:xfrm>
          <a:custGeom>
            <a:avLst/>
            <a:gdLst/>
            <a:ahLst/>
            <a:cxnLst/>
            <a:rect l="l" t="t" r="r" b="b"/>
            <a:pathLst>
              <a:path w="2989" h="2988" extrusionOk="0">
                <a:moveTo>
                  <a:pt x="1494" y="0"/>
                </a:moveTo>
                <a:lnTo>
                  <a:pt x="815" y="136"/>
                </a:lnTo>
                <a:lnTo>
                  <a:pt x="408" y="543"/>
                </a:lnTo>
                <a:lnTo>
                  <a:pt x="136" y="951"/>
                </a:lnTo>
                <a:lnTo>
                  <a:pt x="0" y="1494"/>
                </a:lnTo>
                <a:lnTo>
                  <a:pt x="136" y="2037"/>
                </a:lnTo>
                <a:lnTo>
                  <a:pt x="408" y="2581"/>
                </a:lnTo>
                <a:lnTo>
                  <a:pt x="815" y="2852"/>
                </a:lnTo>
                <a:lnTo>
                  <a:pt x="1494" y="2988"/>
                </a:lnTo>
                <a:lnTo>
                  <a:pt x="2037" y="2852"/>
                </a:lnTo>
                <a:lnTo>
                  <a:pt x="2581" y="2581"/>
                </a:lnTo>
                <a:lnTo>
                  <a:pt x="2852" y="2037"/>
                </a:lnTo>
                <a:lnTo>
                  <a:pt x="2988" y="1494"/>
                </a:lnTo>
                <a:lnTo>
                  <a:pt x="2852" y="951"/>
                </a:lnTo>
                <a:lnTo>
                  <a:pt x="2581"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97"/>
          <p:cNvSpPr/>
          <p:nvPr/>
        </p:nvSpPr>
        <p:spPr>
          <a:xfrm>
            <a:off x="6295990" y="4210895"/>
            <a:ext cx="54968" cy="58341"/>
          </a:xfrm>
          <a:custGeom>
            <a:avLst/>
            <a:gdLst/>
            <a:ahLst/>
            <a:cxnLst/>
            <a:rect l="l" t="t" r="r" b="b"/>
            <a:pathLst>
              <a:path w="2989" h="2988" extrusionOk="0">
                <a:moveTo>
                  <a:pt x="1495" y="0"/>
                </a:moveTo>
                <a:lnTo>
                  <a:pt x="816" y="136"/>
                </a:lnTo>
                <a:lnTo>
                  <a:pt x="408" y="543"/>
                </a:lnTo>
                <a:lnTo>
                  <a:pt x="1" y="951"/>
                </a:lnTo>
                <a:lnTo>
                  <a:pt x="1" y="1494"/>
                </a:lnTo>
                <a:lnTo>
                  <a:pt x="1" y="2037"/>
                </a:lnTo>
                <a:lnTo>
                  <a:pt x="408" y="2581"/>
                </a:lnTo>
                <a:lnTo>
                  <a:pt x="816" y="2852"/>
                </a:lnTo>
                <a:lnTo>
                  <a:pt x="1495" y="2988"/>
                </a:lnTo>
                <a:lnTo>
                  <a:pt x="2038" y="2852"/>
                </a:lnTo>
                <a:lnTo>
                  <a:pt x="2446" y="2581"/>
                </a:lnTo>
                <a:lnTo>
                  <a:pt x="2853" y="2037"/>
                </a:lnTo>
                <a:lnTo>
                  <a:pt x="2989" y="1494"/>
                </a:lnTo>
                <a:lnTo>
                  <a:pt x="2853" y="951"/>
                </a:lnTo>
                <a:lnTo>
                  <a:pt x="2446"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97"/>
          <p:cNvSpPr/>
          <p:nvPr/>
        </p:nvSpPr>
        <p:spPr>
          <a:xfrm>
            <a:off x="6218564" y="4210895"/>
            <a:ext cx="54968" cy="58341"/>
          </a:xfrm>
          <a:custGeom>
            <a:avLst/>
            <a:gdLst/>
            <a:ahLst/>
            <a:cxnLst/>
            <a:rect l="l" t="t" r="r" b="b"/>
            <a:pathLst>
              <a:path w="2989" h="2988" extrusionOk="0">
                <a:moveTo>
                  <a:pt x="1495" y="0"/>
                </a:moveTo>
                <a:lnTo>
                  <a:pt x="951" y="136"/>
                </a:lnTo>
                <a:lnTo>
                  <a:pt x="544" y="543"/>
                </a:lnTo>
                <a:lnTo>
                  <a:pt x="136" y="951"/>
                </a:lnTo>
                <a:lnTo>
                  <a:pt x="1" y="1494"/>
                </a:lnTo>
                <a:lnTo>
                  <a:pt x="136" y="2037"/>
                </a:lnTo>
                <a:lnTo>
                  <a:pt x="544" y="2581"/>
                </a:lnTo>
                <a:lnTo>
                  <a:pt x="951" y="2852"/>
                </a:lnTo>
                <a:lnTo>
                  <a:pt x="1495" y="2988"/>
                </a:lnTo>
                <a:lnTo>
                  <a:pt x="2174" y="2852"/>
                </a:lnTo>
                <a:lnTo>
                  <a:pt x="2581" y="2581"/>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97"/>
          <p:cNvSpPr/>
          <p:nvPr/>
        </p:nvSpPr>
        <p:spPr>
          <a:xfrm>
            <a:off x="5993774" y="4210895"/>
            <a:ext cx="54968" cy="58341"/>
          </a:xfrm>
          <a:custGeom>
            <a:avLst/>
            <a:gdLst/>
            <a:ahLst/>
            <a:cxnLst/>
            <a:rect l="l" t="t" r="r" b="b"/>
            <a:pathLst>
              <a:path w="2989" h="2988" extrusionOk="0">
                <a:moveTo>
                  <a:pt x="1494" y="0"/>
                </a:moveTo>
                <a:lnTo>
                  <a:pt x="951" y="136"/>
                </a:lnTo>
                <a:lnTo>
                  <a:pt x="408" y="543"/>
                </a:lnTo>
                <a:lnTo>
                  <a:pt x="136" y="951"/>
                </a:lnTo>
                <a:lnTo>
                  <a:pt x="1" y="1494"/>
                </a:lnTo>
                <a:lnTo>
                  <a:pt x="136" y="2037"/>
                </a:lnTo>
                <a:lnTo>
                  <a:pt x="408" y="2581"/>
                </a:lnTo>
                <a:lnTo>
                  <a:pt x="951" y="2852"/>
                </a:lnTo>
                <a:lnTo>
                  <a:pt x="1494" y="2988"/>
                </a:lnTo>
                <a:lnTo>
                  <a:pt x="2038" y="2852"/>
                </a:lnTo>
                <a:lnTo>
                  <a:pt x="2581" y="2581"/>
                </a:lnTo>
                <a:lnTo>
                  <a:pt x="2853" y="2037"/>
                </a:lnTo>
                <a:lnTo>
                  <a:pt x="2988" y="1494"/>
                </a:lnTo>
                <a:lnTo>
                  <a:pt x="2853"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97"/>
          <p:cNvSpPr/>
          <p:nvPr/>
        </p:nvSpPr>
        <p:spPr>
          <a:xfrm>
            <a:off x="5918850" y="4210895"/>
            <a:ext cx="54968" cy="58341"/>
          </a:xfrm>
          <a:custGeom>
            <a:avLst/>
            <a:gdLst/>
            <a:ahLst/>
            <a:cxnLst/>
            <a:rect l="l" t="t" r="r" b="b"/>
            <a:pathLst>
              <a:path w="2989" h="2988" extrusionOk="0">
                <a:moveTo>
                  <a:pt x="1494" y="0"/>
                </a:moveTo>
                <a:lnTo>
                  <a:pt x="815" y="136"/>
                </a:lnTo>
                <a:lnTo>
                  <a:pt x="408" y="543"/>
                </a:lnTo>
                <a:lnTo>
                  <a:pt x="136" y="951"/>
                </a:lnTo>
                <a:lnTo>
                  <a:pt x="0" y="1494"/>
                </a:lnTo>
                <a:lnTo>
                  <a:pt x="136" y="2037"/>
                </a:lnTo>
                <a:lnTo>
                  <a:pt x="408" y="2581"/>
                </a:lnTo>
                <a:lnTo>
                  <a:pt x="815" y="2852"/>
                </a:lnTo>
                <a:lnTo>
                  <a:pt x="1494" y="2988"/>
                </a:lnTo>
                <a:lnTo>
                  <a:pt x="2037" y="2852"/>
                </a:lnTo>
                <a:lnTo>
                  <a:pt x="2445" y="2581"/>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97"/>
          <p:cNvSpPr/>
          <p:nvPr/>
        </p:nvSpPr>
        <p:spPr>
          <a:xfrm>
            <a:off x="4560102" y="4210895"/>
            <a:ext cx="57450" cy="58341"/>
          </a:xfrm>
          <a:custGeom>
            <a:avLst/>
            <a:gdLst/>
            <a:ahLst/>
            <a:cxnLst/>
            <a:rect l="l" t="t" r="r" b="b"/>
            <a:pathLst>
              <a:path w="3124" h="2988" extrusionOk="0">
                <a:moveTo>
                  <a:pt x="1630" y="0"/>
                </a:moveTo>
                <a:lnTo>
                  <a:pt x="951" y="136"/>
                </a:lnTo>
                <a:lnTo>
                  <a:pt x="543" y="543"/>
                </a:lnTo>
                <a:lnTo>
                  <a:pt x="136" y="951"/>
                </a:lnTo>
                <a:lnTo>
                  <a:pt x="0" y="1494"/>
                </a:lnTo>
                <a:lnTo>
                  <a:pt x="136" y="2037"/>
                </a:lnTo>
                <a:lnTo>
                  <a:pt x="543" y="2581"/>
                </a:lnTo>
                <a:lnTo>
                  <a:pt x="951" y="2852"/>
                </a:lnTo>
                <a:lnTo>
                  <a:pt x="1630" y="2988"/>
                </a:lnTo>
                <a:lnTo>
                  <a:pt x="2173" y="2852"/>
                </a:lnTo>
                <a:lnTo>
                  <a:pt x="2580" y="2581"/>
                </a:lnTo>
                <a:lnTo>
                  <a:pt x="2988" y="2037"/>
                </a:lnTo>
                <a:lnTo>
                  <a:pt x="3124" y="1494"/>
                </a:lnTo>
                <a:lnTo>
                  <a:pt x="2988" y="951"/>
                </a:lnTo>
                <a:lnTo>
                  <a:pt x="2580" y="543"/>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97"/>
          <p:cNvSpPr/>
          <p:nvPr/>
        </p:nvSpPr>
        <p:spPr>
          <a:xfrm>
            <a:off x="4485160" y="4210895"/>
            <a:ext cx="54968" cy="58341"/>
          </a:xfrm>
          <a:custGeom>
            <a:avLst/>
            <a:gdLst/>
            <a:ahLst/>
            <a:cxnLst/>
            <a:rect l="l" t="t" r="r" b="b"/>
            <a:pathLst>
              <a:path w="2989" h="2988" extrusionOk="0">
                <a:moveTo>
                  <a:pt x="1495" y="0"/>
                </a:moveTo>
                <a:lnTo>
                  <a:pt x="951" y="136"/>
                </a:lnTo>
                <a:lnTo>
                  <a:pt x="544" y="543"/>
                </a:lnTo>
                <a:lnTo>
                  <a:pt x="136" y="951"/>
                </a:lnTo>
                <a:lnTo>
                  <a:pt x="1" y="1494"/>
                </a:lnTo>
                <a:lnTo>
                  <a:pt x="136" y="2037"/>
                </a:lnTo>
                <a:lnTo>
                  <a:pt x="544" y="2581"/>
                </a:lnTo>
                <a:lnTo>
                  <a:pt x="951" y="2852"/>
                </a:lnTo>
                <a:lnTo>
                  <a:pt x="1495" y="2988"/>
                </a:lnTo>
                <a:lnTo>
                  <a:pt x="2174" y="2852"/>
                </a:lnTo>
                <a:lnTo>
                  <a:pt x="2581" y="2581"/>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97"/>
          <p:cNvSpPr/>
          <p:nvPr/>
        </p:nvSpPr>
        <p:spPr>
          <a:xfrm>
            <a:off x="3431129" y="4210895"/>
            <a:ext cx="54968" cy="58341"/>
          </a:xfrm>
          <a:custGeom>
            <a:avLst/>
            <a:gdLst/>
            <a:ahLst/>
            <a:cxnLst/>
            <a:rect l="l" t="t" r="r" b="b"/>
            <a:pathLst>
              <a:path w="2989" h="2988" extrusionOk="0">
                <a:moveTo>
                  <a:pt x="1495" y="0"/>
                </a:moveTo>
                <a:lnTo>
                  <a:pt x="951" y="136"/>
                </a:lnTo>
                <a:lnTo>
                  <a:pt x="408" y="543"/>
                </a:lnTo>
                <a:lnTo>
                  <a:pt x="136" y="951"/>
                </a:lnTo>
                <a:lnTo>
                  <a:pt x="1" y="1494"/>
                </a:lnTo>
                <a:lnTo>
                  <a:pt x="136" y="2037"/>
                </a:lnTo>
                <a:lnTo>
                  <a:pt x="408" y="2581"/>
                </a:lnTo>
                <a:lnTo>
                  <a:pt x="951" y="2852"/>
                </a:lnTo>
                <a:lnTo>
                  <a:pt x="1495" y="2988"/>
                </a:lnTo>
                <a:lnTo>
                  <a:pt x="2038" y="2852"/>
                </a:lnTo>
                <a:lnTo>
                  <a:pt x="2581" y="2581"/>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97"/>
          <p:cNvSpPr/>
          <p:nvPr/>
        </p:nvSpPr>
        <p:spPr>
          <a:xfrm>
            <a:off x="3356205" y="4210895"/>
            <a:ext cx="54968" cy="58341"/>
          </a:xfrm>
          <a:custGeom>
            <a:avLst/>
            <a:gdLst/>
            <a:ahLst/>
            <a:cxnLst/>
            <a:rect l="l" t="t" r="r" b="b"/>
            <a:pathLst>
              <a:path w="2989" h="2988" extrusionOk="0">
                <a:moveTo>
                  <a:pt x="1494" y="0"/>
                </a:moveTo>
                <a:lnTo>
                  <a:pt x="815" y="136"/>
                </a:lnTo>
                <a:lnTo>
                  <a:pt x="408" y="543"/>
                </a:lnTo>
                <a:lnTo>
                  <a:pt x="136" y="951"/>
                </a:lnTo>
                <a:lnTo>
                  <a:pt x="0" y="1494"/>
                </a:lnTo>
                <a:lnTo>
                  <a:pt x="136" y="2037"/>
                </a:lnTo>
                <a:lnTo>
                  <a:pt x="408" y="2581"/>
                </a:lnTo>
                <a:lnTo>
                  <a:pt x="815" y="2852"/>
                </a:lnTo>
                <a:lnTo>
                  <a:pt x="1494" y="2988"/>
                </a:lnTo>
                <a:lnTo>
                  <a:pt x="2037" y="2852"/>
                </a:lnTo>
                <a:lnTo>
                  <a:pt x="2445" y="2581"/>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97"/>
          <p:cNvSpPr/>
          <p:nvPr/>
        </p:nvSpPr>
        <p:spPr>
          <a:xfrm>
            <a:off x="3278780" y="4210895"/>
            <a:ext cx="57450" cy="58341"/>
          </a:xfrm>
          <a:custGeom>
            <a:avLst/>
            <a:gdLst/>
            <a:ahLst/>
            <a:cxnLst/>
            <a:rect l="l" t="t" r="r" b="b"/>
            <a:pathLst>
              <a:path w="3124" h="2988" extrusionOk="0">
                <a:moveTo>
                  <a:pt x="1630" y="0"/>
                </a:moveTo>
                <a:lnTo>
                  <a:pt x="951" y="136"/>
                </a:lnTo>
                <a:lnTo>
                  <a:pt x="543" y="543"/>
                </a:lnTo>
                <a:lnTo>
                  <a:pt x="136" y="951"/>
                </a:lnTo>
                <a:lnTo>
                  <a:pt x="0" y="1494"/>
                </a:lnTo>
                <a:lnTo>
                  <a:pt x="136" y="2037"/>
                </a:lnTo>
                <a:lnTo>
                  <a:pt x="543" y="2581"/>
                </a:lnTo>
                <a:lnTo>
                  <a:pt x="951" y="2852"/>
                </a:lnTo>
                <a:lnTo>
                  <a:pt x="1630" y="2988"/>
                </a:lnTo>
                <a:lnTo>
                  <a:pt x="2173" y="2852"/>
                </a:lnTo>
                <a:lnTo>
                  <a:pt x="2581" y="2581"/>
                </a:lnTo>
                <a:lnTo>
                  <a:pt x="2988" y="2037"/>
                </a:lnTo>
                <a:lnTo>
                  <a:pt x="3124" y="1494"/>
                </a:lnTo>
                <a:lnTo>
                  <a:pt x="2988" y="951"/>
                </a:lnTo>
                <a:lnTo>
                  <a:pt x="2581" y="543"/>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97"/>
          <p:cNvSpPr/>
          <p:nvPr/>
        </p:nvSpPr>
        <p:spPr>
          <a:xfrm>
            <a:off x="3203838" y="4210895"/>
            <a:ext cx="54968" cy="58341"/>
          </a:xfrm>
          <a:custGeom>
            <a:avLst/>
            <a:gdLst/>
            <a:ahLst/>
            <a:cxnLst/>
            <a:rect l="l" t="t" r="r" b="b"/>
            <a:pathLst>
              <a:path w="2989" h="2988" extrusionOk="0">
                <a:moveTo>
                  <a:pt x="1495" y="0"/>
                </a:moveTo>
                <a:lnTo>
                  <a:pt x="951" y="136"/>
                </a:lnTo>
                <a:lnTo>
                  <a:pt x="544" y="543"/>
                </a:lnTo>
                <a:lnTo>
                  <a:pt x="137" y="951"/>
                </a:lnTo>
                <a:lnTo>
                  <a:pt x="1" y="1494"/>
                </a:lnTo>
                <a:lnTo>
                  <a:pt x="137" y="2037"/>
                </a:lnTo>
                <a:lnTo>
                  <a:pt x="544" y="2581"/>
                </a:lnTo>
                <a:lnTo>
                  <a:pt x="951" y="2852"/>
                </a:lnTo>
                <a:lnTo>
                  <a:pt x="1495" y="2988"/>
                </a:lnTo>
                <a:lnTo>
                  <a:pt x="2174" y="2852"/>
                </a:lnTo>
                <a:lnTo>
                  <a:pt x="2581" y="2581"/>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97"/>
          <p:cNvSpPr/>
          <p:nvPr/>
        </p:nvSpPr>
        <p:spPr>
          <a:xfrm>
            <a:off x="6445856" y="4133991"/>
            <a:ext cx="54968" cy="55705"/>
          </a:xfrm>
          <a:custGeom>
            <a:avLst/>
            <a:gdLst/>
            <a:ahLst/>
            <a:cxnLst/>
            <a:rect l="l" t="t" r="r" b="b"/>
            <a:pathLst>
              <a:path w="2989" h="2853" extrusionOk="0">
                <a:moveTo>
                  <a:pt x="951" y="1"/>
                </a:moveTo>
                <a:lnTo>
                  <a:pt x="408" y="408"/>
                </a:lnTo>
                <a:lnTo>
                  <a:pt x="136" y="815"/>
                </a:lnTo>
                <a:lnTo>
                  <a:pt x="1" y="1359"/>
                </a:lnTo>
                <a:lnTo>
                  <a:pt x="136" y="2038"/>
                </a:lnTo>
                <a:lnTo>
                  <a:pt x="408" y="2445"/>
                </a:lnTo>
                <a:lnTo>
                  <a:pt x="951" y="2717"/>
                </a:lnTo>
                <a:lnTo>
                  <a:pt x="1495" y="2853"/>
                </a:lnTo>
                <a:lnTo>
                  <a:pt x="2038" y="2717"/>
                </a:lnTo>
                <a:lnTo>
                  <a:pt x="2581" y="2445"/>
                </a:lnTo>
                <a:lnTo>
                  <a:pt x="2853" y="2038"/>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97"/>
          <p:cNvSpPr/>
          <p:nvPr/>
        </p:nvSpPr>
        <p:spPr>
          <a:xfrm>
            <a:off x="6370932" y="4133991"/>
            <a:ext cx="54968" cy="55705"/>
          </a:xfrm>
          <a:custGeom>
            <a:avLst/>
            <a:gdLst/>
            <a:ahLst/>
            <a:cxnLst/>
            <a:rect l="l" t="t" r="r" b="b"/>
            <a:pathLst>
              <a:path w="2989" h="2853" extrusionOk="0">
                <a:moveTo>
                  <a:pt x="815" y="1"/>
                </a:moveTo>
                <a:lnTo>
                  <a:pt x="408" y="408"/>
                </a:lnTo>
                <a:lnTo>
                  <a:pt x="136" y="815"/>
                </a:lnTo>
                <a:lnTo>
                  <a:pt x="0" y="1359"/>
                </a:lnTo>
                <a:lnTo>
                  <a:pt x="136" y="2038"/>
                </a:lnTo>
                <a:lnTo>
                  <a:pt x="408" y="2445"/>
                </a:lnTo>
                <a:lnTo>
                  <a:pt x="815" y="2717"/>
                </a:lnTo>
                <a:lnTo>
                  <a:pt x="1494" y="2853"/>
                </a:lnTo>
                <a:lnTo>
                  <a:pt x="2037" y="2717"/>
                </a:lnTo>
                <a:lnTo>
                  <a:pt x="2581" y="2445"/>
                </a:lnTo>
                <a:lnTo>
                  <a:pt x="2852" y="2038"/>
                </a:lnTo>
                <a:lnTo>
                  <a:pt x="2988" y="1359"/>
                </a:lnTo>
                <a:lnTo>
                  <a:pt x="2852" y="815"/>
                </a:lnTo>
                <a:lnTo>
                  <a:pt x="2581"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97"/>
          <p:cNvSpPr/>
          <p:nvPr/>
        </p:nvSpPr>
        <p:spPr>
          <a:xfrm>
            <a:off x="6295990" y="4133991"/>
            <a:ext cx="54968" cy="55705"/>
          </a:xfrm>
          <a:custGeom>
            <a:avLst/>
            <a:gdLst/>
            <a:ahLst/>
            <a:cxnLst/>
            <a:rect l="l" t="t" r="r" b="b"/>
            <a:pathLst>
              <a:path w="2989" h="2853" extrusionOk="0">
                <a:moveTo>
                  <a:pt x="816" y="1"/>
                </a:moveTo>
                <a:lnTo>
                  <a:pt x="408" y="408"/>
                </a:lnTo>
                <a:lnTo>
                  <a:pt x="1" y="815"/>
                </a:lnTo>
                <a:lnTo>
                  <a:pt x="1" y="1359"/>
                </a:lnTo>
                <a:lnTo>
                  <a:pt x="1" y="2038"/>
                </a:lnTo>
                <a:lnTo>
                  <a:pt x="408" y="2445"/>
                </a:lnTo>
                <a:lnTo>
                  <a:pt x="816" y="2717"/>
                </a:lnTo>
                <a:lnTo>
                  <a:pt x="1495" y="2853"/>
                </a:lnTo>
                <a:lnTo>
                  <a:pt x="2038" y="2717"/>
                </a:lnTo>
                <a:lnTo>
                  <a:pt x="2446" y="2445"/>
                </a:lnTo>
                <a:lnTo>
                  <a:pt x="2853" y="2038"/>
                </a:lnTo>
                <a:lnTo>
                  <a:pt x="2989" y="1359"/>
                </a:lnTo>
                <a:lnTo>
                  <a:pt x="2853" y="815"/>
                </a:lnTo>
                <a:lnTo>
                  <a:pt x="2446"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97"/>
          <p:cNvSpPr/>
          <p:nvPr/>
        </p:nvSpPr>
        <p:spPr>
          <a:xfrm>
            <a:off x="6218564" y="4133991"/>
            <a:ext cx="54968" cy="55705"/>
          </a:xfrm>
          <a:custGeom>
            <a:avLst/>
            <a:gdLst/>
            <a:ahLst/>
            <a:cxnLst/>
            <a:rect l="l" t="t" r="r" b="b"/>
            <a:pathLst>
              <a:path w="2989" h="2853" extrusionOk="0">
                <a:moveTo>
                  <a:pt x="951" y="1"/>
                </a:moveTo>
                <a:lnTo>
                  <a:pt x="544" y="408"/>
                </a:lnTo>
                <a:lnTo>
                  <a:pt x="136" y="815"/>
                </a:lnTo>
                <a:lnTo>
                  <a:pt x="1" y="1359"/>
                </a:lnTo>
                <a:lnTo>
                  <a:pt x="136" y="2038"/>
                </a:lnTo>
                <a:lnTo>
                  <a:pt x="544" y="2445"/>
                </a:lnTo>
                <a:lnTo>
                  <a:pt x="951" y="2717"/>
                </a:lnTo>
                <a:lnTo>
                  <a:pt x="1495" y="2853"/>
                </a:lnTo>
                <a:lnTo>
                  <a:pt x="2174" y="2717"/>
                </a:lnTo>
                <a:lnTo>
                  <a:pt x="2581" y="2445"/>
                </a:lnTo>
                <a:lnTo>
                  <a:pt x="2989" y="2038"/>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97"/>
          <p:cNvSpPr/>
          <p:nvPr/>
        </p:nvSpPr>
        <p:spPr>
          <a:xfrm>
            <a:off x="6143640" y="4133991"/>
            <a:ext cx="54968" cy="55705"/>
          </a:xfrm>
          <a:custGeom>
            <a:avLst/>
            <a:gdLst/>
            <a:ahLst/>
            <a:cxnLst/>
            <a:rect l="l" t="t" r="r" b="b"/>
            <a:pathLst>
              <a:path w="2989" h="2853" extrusionOk="0">
                <a:moveTo>
                  <a:pt x="951" y="1"/>
                </a:moveTo>
                <a:lnTo>
                  <a:pt x="408" y="408"/>
                </a:lnTo>
                <a:lnTo>
                  <a:pt x="136" y="815"/>
                </a:lnTo>
                <a:lnTo>
                  <a:pt x="0" y="1359"/>
                </a:lnTo>
                <a:lnTo>
                  <a:pt x="136" y="2038"/>
                </a:lnTo>
                <a:lnTo>
                  <a:pt x="408" y="2445"/>
                </a:lnTo>
                <a:lnTo>
                  <a:pt x="951" y="2717"/>
                </a:lnTo>
                <a:lnTo>
                  <a:pt x="1494" y="2853"/>
                </a:lnTo>
                <a:lnTo>
                  <a:pt x="2173" y="2717"/>
                </a:lnTo>
                <a:lnTo>
                  <a:pt x="2581" y="2445"/>
                </a:lnTo>
                <a:lnTo>
                  <a:pt x="2852" y="2038"/>
                </a:lnTo>
                <a:lnTo>
                  <a:pt x="2988" y="1359"/>
                </a:lnTo>
                <a:lnTo>
                  <a:pt x="2852" y="815"/>
                </a:lnTo>
                <a:lnTo>
                  <a:pt x="2581"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97"/>
          <p:cNvSpPr/>
          <p:nvPr/>
        </p:nvSpPr>
        <p:spPr>
          <a:xfrm>
            <a:off x="6068698" y="4133991"/>
            <a:ext cx="54968" cy="55705"/>
          </a:xfrm>
          <a:custGeom>
            <a:avLst/>
            <a:gdLst/>
            <a:ahLst/>
            <a:cxnLst/>
            <a:rect l="l" t="t" r="r" b="b"/>
            <a:pathLst>
              <a:path w="2989" h="2853" extrusionOk="0">
                <a:moveTo>
                  <a:pt x="952" y="1"/>
                </a:moveTo>
                <a:lnTo>
                  <a:pt x="408" y="408"/>
                </a:lnTo>
                <a:lnTo>
                  <a:pt x="137" y="815"/>
                </a:lnTo>
                <a:lnTo>
                  <a:pt x="1" y="1359"/>
                </a:lnTo>
                <a:lnTo>
                  <a:pt x="137" y="2038"/>
                </a:lnTo>
                <a:lnTo>
                  <a:pt x="408" y="2445"/>
                </a:lnTo>
                <a:lnTo>
                  <a:pt x="952" y="2717"/>
                </a:lnTo>
                <a:lnTo>
                  <a:pt x="1495" y="2853"/>
                </a:lnTo>
                <a:lnTo>
                  <a:pt x="2038" y="2717"/>
                </a:lnTo>
                <a:lnTo>
                  <a:pt x="2581" y="2445"/>
                </a:lnTo>
                <a:lnTo>
                  <a:pt x="2853" y="2038"/>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97"/>
          <p:cNvSpPr/>
          <p:nvPr/>
        </p:nvSpPr>
        <p:spPr>
          <a:xfrm>
            <a:off x="5993774" y="4133991"/>
            <a:ext cx="54968" cy="55705"/>
          </a:xfrm>
          <a:custGeom>
            <a:avLst/>
            <a:gdLst/>
            <a:ahLst/>
            <a:cxnLst/>
            <a:rect l="l" t="t" r="r" b="b"/>
            <a:pathLst>
              <a:path w="2989" h="2853" extrusionOk="0">
                <a:moveTo>
                  <a:pt x="951" y="1"/>
                </a:moveTo>
                <a:lnTo>
                  <a:pt x="408" y="408"/>
                </a:lnTo>
                <a:lnTo>
                  <a:pt x="136" y="815"/>
                </a:lnTo>
                <a:lnTo>
                  <a:pt x="1" y="1359"/>
                </a:lnTo>
                <a:lnTo>
                  <a:pt x="136" y="2038"/>
                </a:lnTo>
                <a:lnTo>
                  <a:pt x="408" y="2445"/>
                </a:lnTo>
                <a:lnTo>
                  <a:pt x="951" y="2717"/>
                </a:lnTo>
                <a:lnTo>
                  <a:pt x="1494" y="2853"/>
                </a:lnTo>
                <a:lnTo>
                  <a:pt x="2038" y="2717"/>
                </a:lnTo>
                <a:lnTo>
                  <a:pt x="2581" y="2445"/>
                </a:lnTo>
                <a:lnTo>
                  <a:pt x="2853" y="2038"/>
                </a:lnTo>
                <a:lnTo>
                  <a:pt x="2988"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97"/>
          <p:cNvSpPr/>
          <p:nvPr/>
        </p:nvSpPr>
        <p:spPr>
          <a:xfrm>
            <a:off x="5918850" y="4133991"/>
            <a:ext cx="54968" cy="55705"/>
          </a:xfrm>
          <a:custGeom>
            <a:avLst/>
            <a:gdLst/>
            <a:ahLst/>
            <a:cxnLst/>
            <a:rect l="l" t="t" r="r" b="b"/>
            <a:pathLst>
              <a:path w="2989" h="2853" extrusionOk="0">
                <a:moveTo>
                  <a:pt x="815" y="1"/>
                </a:moveTo>
                <a:lnTo>
                  <a:pt x="408" y="408"/>
                </a:lnTo>
                <a:lnTo>
                  <a:pt x="136" y="815"/>
                </a:lnTo>
                <a:lnTo>
                  <a:pt x="0" y="1359"/>
                </a:lnTo>
                <a:lnTo>
                  <a:pt x="136" y="2038"/>
                </a:lnTo>
                <a:lnTo>
                  <a:pt x="408" y="2445"/>
                </a:lnTo>
                <a:lnTo>
                  <a:pt x="815" y="2717"/>
                </a:lnTo>
                <a:lnTo>
                  <a:pt x="1494" y="2853"/>
                </a:lnTo>
                <a:lnTo>
                  <a:pt x="2037" y="2717"/>
                </a:lnTo>
                <a:lnTo>
                  <a:pt x="2445" y="2445"/>
                </a:lnTo>
                <a:lnTo>
                  <a:pt x="2852" y="2038"/>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97"/>
          <p:cNvSpPr/>
          <p:nvPr/>
        </p:nvSpPr>
        <p:spPr>
          <a:xfrm>
            <a:off x="4637528" y="4133991"/>
            <a:ext cx="54968" cy="55705"/>
          </a:xfrm>
          <a:custGeom>
            <a:avLst/>
            <a:gdLst/>
            <a:ahLst/>
            <a:cxnLst/>
            <a:rect l="l" t="t" r="r" b="b"/>
            <a:pathLst>
              <a:path w="2989" h="2853" extrusionOk="0">
                <a:moveTo>
                  <a:pt x="815" y="1"/>
                </a:moveTo>
                <a:lnTo>
                  <a:pt x="408" y="408"/>
                </a:lnTo>
                <a:lnTo>
                  <a:pt x="136" y="815"/>
                </a:lnTo>
                <a:lnTo>
                  <a:pt x="0" y="1359"/>
                </a:lnTo>
                <a:lnTo>
                  <a:pt x="136" y="2038"/>
                </a:lnTo>
                <a:lnTo>
                  <a:pt x="408" y="2445"/>
                </a:lnTo>
                <a:lnTo>
                  <a:pt x="815" y="2717"/>
                </a:lnTo>
                <a:lnTo>
                  <a:pt x="1494" y="2853"/>
                </a:lnTo>
                <a:lnTo>
                  <a:pt x="2037" y="2717"/>
                </a:lnTo>
                <a:lnTo>
                  <a:pt x="2445" y="2445"/>
                </a:lnTo>
                <a:lnTo>
                  <a:pt x="2852" y="2038"/>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97"/>
          <p:cNvSpPr/>
          <p:nvPr/>
        </p:nvSpPr>
        <p:spPr>
          <a:xfrm>
            <a:off x="4560102" y="4133991"/>
            <a:ext cx="57450" cy="55705"/>
          </a:xfrm>
          <a:custGeom>
            <a:avLst/>
            <a:gdLst/>
            <a:ahLst/>
            <a:cxnLst/>
            <a:rect l="l" t="t" r="r" b="b"/>
            <a:pathLst>
              <a:path w="3124" h="2853" extrusionOk="0">
                <a:moveTo>
                  <a:pt x="951" y="1"/>
                </a:moveTo>
                <a:lnTo>
                  <a:pt x="543" y="408"/>
                </a:lnTo>
                <a:lnTo>
                  <a:pt x="136" y="815"/>
                </a:lnTo>
                <a:lnTo>
                  <a:pt x="0" y="1359"/>
                </a:lnTo>
                <a:lnTo>
                  <a:pt x="136" y="2038"/>
                </a:lnTo>
                <a:lnTo>
                  <a:pt x="543" y="2445"/>
                </a:lnTo>
                <a:lnTo>
                  <a:pt x="951" y="2717"/>
                </a:lnTo>
                <a:lnTo>
                  <a:pt x="1630" y="2853"/>
                </a:lnTo>
                <a:lnTo>
                  <a:pt x="2173" y="2717"/>
                </a:lnTo>
                <a:lnTo>
                  <a:pt x="2580" y="2445"/>
                </a:lnTo>
                <a:lnTo>
                  <a:pt x="2988" y="2038"/>
                </a:lnTo>
                <a:lnTo>
                  <a:pt x="3124" y="1359"/>
                </a:lnTo>
                <a:lnTo>
                  <a:pt x="2988" y="815"/>
                </a:lnTo>
                <a:lnTo>
                  <a:pt x="2580"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97"/>
          <p:cNvSpPr/>
          <p:nvPr/>
        </p:nvSpPr>
        <p:spPr>
          <a:xfrm>
            <a:off x="4485160" y="4133991"/>
            <a:ext cx="54968" cy="55705"/>
          </a:xfrm>
          <a:custGeom>
            <a:avLst/>
            <a:gdLst/>
            <a:ahLst/>
            <a:cxnLst/>
            <a:rect l="l" t="t" r="r" b="b"/>
            <a:pathLst>
              <a:path w="2989" h="2853" extrusionOk="0">
                <a:moveTo>
                  <a:pt x="951" y="1"/>
                </a:moveTo>
                <a:lnTo>
                  <a:pt x="544" y="408"/>
                </a:lnTo>
                <a:lnTo>
                  <a:pt x="136" y="815"/>
                </a:lnTo>
                <a:lnTo>
                  <a:pt x="1" y="1359"/>
                </a:lnTo>
                <a:lnTo>
                  <a:pt x="136" y="2038"/>
                </a:lnTo>
                <a:lnTo>
                  <a:pt x="544" y="2445"/>
                </a:lnTo>
                <a:lnTo>
                  <a:pt x="951" y="2717"/>
                </a:lnTo>
                <a:lnTo>
                  <a:pt x="1495" y="2853"/>
                </a:lnTo>
                <a:lnTo>
                  <a:pt x="2174" y="2717"/>
                </a:lnTo>
                <a:lnTo>
                  <a:pt x="2581" y="2445"/>
                </a:lnTo>
                <a:lnTo>
                  <a:pt x="2989" y="2038"/>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97"/>
          <p:cNvSpPr/>
          <p:nvPr/>
        </p:nvSpPr>
        <p:spPr>
          <a:xfrm>
            <a:off x="3431129" y="4133991"/>
            <a:ext cx="54968" cy="55705"/>
          </a:xfrm>
          <a:custGeom>
            <a:avLst/>
            <a:gdLst/>
            <a:ahLst/>
            <a:cxnLst/>
            <a:rect l="l" t="t" r="r" b="b"/>
            <a:pathLst>
              <a:path w="2989" h="2853" extrusionOk="0">
                <a:moveTo>
                  <a:pt x="951" y="1"/>
                </a:moveTo>
                <a:lnTo>
                  <a:pt x="408" y="408"/>
                </a:lnTo>
                <a:lnTo>
                  <a:pt x="136" y="815"/>
                </a:lnTo>
                <a:lnTo>
                  <a:pt x="1" y="1359"/>
                </a:lnTo>
                <a:lnTo>
                  <a:pt x="136" y="2038"/>
                </a:lnTo>
                <a:lnTo>
                  <a:pt x="408" y="2445"/>
                </a:lnTo>
                <a:lnTo>
                  <a:pt x="951" y="2717"/>
                </a:lnTo>
                <a:lnTo>
                  <a:pt x="1495" y="2853"/>
                </a:lnTo>
                <a:lnTo>
                  <a:pt x="2038" y="2717"/>
                </a:lnTo>
                <a:lnTo>
                  <a:pt x="2581" y="2445"/>
                </a:lnTo>
                <a:lnTo>
                  <a:pt x="2853" y="2038"/>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97"/>
          <p:cNvSpPr/>
          <p:nvPr/>
        </p:nvSpPr>
        <p:spPr>
          <a:xfrm>
            <a:off x="3356205" y="4133991"/>
            <a:ext cx="54968" cy="55705"/>
          </a:xfrm>
          <a:custGeom>
            <a:avLst/>
            <a:gdLst/>
            <a:ahLst/>
            <a:cxnLst/>
            <a:rect l="l" t="t" r="r" b="b"/>
            <a:pathLst>
              <a:path w="2989" h="2853" extrusionOk="0">
                <a:moveTo>
                  <a:pt x="815" y="1"/>
                </a:moveTo>
                <a:lnTo>
                  <a:pt x="408" y="408"/>
                </a:lnTo>
                <a:lnTo>
                  <a:pt x="136" y="815"/>
                </a:lnTo>
                <a:lnTo>
                  <a:pt x="0" y="1359"/>
                </a:lnTo>
                <a:lnTo>
                  <a:pt x="136" y="2038"/>
                </a:lnTo>
                <a:lnTo>
                  <a:pt x="408" y="2445"/>
                </a:lnTo>
                <a:lnTo>
                  <a:pt x="815" y="2717"/>
                </a:lnTo>
                <a:lnTo>
                  <a:pt x="1494" y="2853"/>
                </a:lnTo>
                <a:lnTo>
                  <a:pt x="2037" y="2717"/>
                </a:lnTo>
                <a:lnTo>
                  <a:pt x="2445" y="2445"/>
                </a:lnTo>
                <a:lnTo>
                  <a:pt x="2852" y="2038"/>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97"/>
          <p:cNvSpPr/>
          <p:nvPr/>
        </p:nvSpPr>
        <p:spPr>
          <a:xfrm>
            <a:off x="3278780" y="4133991"/>
            <a:ext cx="57450" cy="55705"/>
          </a:xfrm>
          <a:custGeom>
            <a:avLst/>
            <a:gdLst/>
            <a:ahLst/>
            <a:cxnLst/>
            <a:rect l="l" t="t" r="r" b="b"/>
            <a:pathLst>
              <a:path w="3124" h="2853" extrusionOk="0">
                <a:moveTo>
                  <a:pt x="951" y="1"/>
                </a:moveTo>
                <a:lnTo>
                  <a:pt x="543" y="408"/>
                </a:lnTo>
                <a:lnTo>
                  <a:pt x="136" y="815"/>
                </a:lnTo>
                <a:lnTo>
                  <a:pt x="0" y="1359"/>
                </a:lnTo>
                <a:lnTo>
                  <a:pt x="136" y="2038"/>
                </a:lnTo>
                <a:lnTo>
                  <a:pt x="543" y="2445"/>
                </a:lnTo>
                <a:lnTo>
                  <a:pt x="951" y="2717"/>
                </a:lnTo>
                <a:lnTo>
                  <a:pt x="1630" y="2853"/>
                </a:lnTo>
                <a:lnTo>
                  <a:pt x="2173" y="2717"/>
                </a:lnTo>
                <a:lnTo>
                  <a:pt x="2581" y="2445"/>
                </a:lnTo>
                <a:lnTo>
                  <a:pt x="2988" y="2038"/>
                </a:lnTo>
                <a:lnTo>
                  <a:pt x="3124" y="1359"/>
                </a:lnTo>
                <a:lnTo>
                  <a:pt x="2988" y="815"/>
                </a:lnTo>
                <a:lnTo>
                  <a:pt x="2581"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97"/>
          <p:cNvSpPr/>
          <p:nvPr/>
        </p:nvSpPr>
        <p:spPr>
          <a:xfrm>
            <a:off x="3203838" y="4133991"/>
            <a:ext cx="54968" cy="55705"/>
          </a:xfrm>
          <a:custGeom>
            <a:avLst/>
            <a:gdLst/>
            <a:ahLst/>
            <a:cxnLst/>
            <a:rect l="l" t="t" r="r" b="b"/>
            <a:pathLst>
              <a:path w="2989" h="2853" extrusionOk="0">
                <a:moveTo>
                  <a:pt x="951" y="1"/>
                </a:moveTo>
                <a:lnTo>
                  <a:pt x="544" y="408"/>
                </a:lnTo>
                <a:lnTo>
                  <a:pt x="137" y="815"/>
                </a:lnTo>
                <a:lnTo>
                  <a:pt x="1" y="1359"/>
                </a:lnTo>
                <a:lnTo>
                  <a:pt x="137" y="2038"/>
                </a:lnTo>
                <a:lnTo>
                  <a:pt x="544" y="2445"/>
                </a:lnTo>
                <a:lnTo>
                  <a:pt x="951" y="2717"/>
                </a:lnTo>
                <a:lnTo>
                  <a:pt x="1495" y="2853"/>
                </a:lnTo>
                <a:lnTo>
                  <a:pt x="2174" y="2717"/>
                </a:lnTo>
                <a:lnTo>
                  <a:pt x="2581" y="2445"/>
                </a:lnTo>
                <a:lnTo>
                  <a:pt x="2989" y="2038"/>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97"/>
          <p:cNvSpPr/>
          <p:nvPr/>
        </p:nvSpPr>
        <p:spPr>
          <a:xfrm>
            <a:off x="6370932" y="4054451"/>
            <a:ext cx="54968" cy="55705"/>
          </a:xfrm>
          <a:custGeom>
            <a:avLst/>
            <a:gdLst/>
            <a:ahLst/>
            <a:cxnLst/>
            <a:rect l="l" t="t" r="r" b="b"/>
            <a:pathLst>
              <a:path w="2989" h="2853" extrusionOk="0">
                <a:moveTo>
                  <a:pt x="1494" y="0"/>
                </a:moveTo>
                <a:lnTo>
                  <a:pt x="815" y="136"/>
                </a:lnTo>
                <a:lnTo>
                  <a:pt x="408" y="408"/>
                </a:lnTo>
                <a:lnTo>
                  <a:pt x="136" y="815"/>
                </a:lnTo>
                <a:lnTo>
                  <a:pt x="0" y="1494"/>
                </a:lnTo>
                <a:lnTo>
                  <a:pt x="136" y="2037"/>
                </a:lnTo>
                <a:lnTo>
                  <a:pt x="408" y="2445"/>
                </a:lnTo>
                <a:lnTo>
                  <a:pt x="815" y="2852"/>
                </a:lnTo>
                <a:lnTo>
                  <a:pt x="2037" y="2852"/>
                </a:lnTo>
                <a:lnTo>
                  <a:pt x="2581" y="2445"/>
                </a:lnTo>
                <a:lnTo>
                  <a:pt x="2852" y="2037"/>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97"/>
          <p:cNvSpPr/>
          <p:nvPr/>
        </p:nvSpPr>
        <p:spPr>
          <a:xfrm>
            <a:off x="6295990" y="4054451"/>
            <a:ext cx="54968" cy="55705"/>
          </a:xfrm>
          <a:custGeom>
            <a:avLst/>
            <a:gdLst/>
            <a:ahLst/>
            <a:cxnLst/>
            <a:rect l="l" t="t" r="r" b="b"/>
            <a:pathLst>
              <a:path w="2989" h="2853" extrusionOk="0">
                <a:moveTo>
                  <a:pt x="1495" y="0"/>
                </a:moveTo>
                <a:lnTo>
                  <a:pt x="816" y="136"/>
                </a:lnTo>
                <a:lnTo>
                  <a:pt x="408" y="408"/>
                </a:lnTo>
                <a:lnTo>
                  <a:pt x="1" y="815"/>
                </a:lnTo>
                <a:lnTo>
                  <a:pt x="1" y="1494"/>
                </a:lnTo>
                <a:lnTo>
                  <a:pt x="1" y="2037"/>
                </a:lnTo>
                <a:lnTo>
                  <a:pt x="408" y="2445"/>
                </a:lnTo>
                <a:lnTo>
                  <a:pt x="816" y="2852"/>
                </a:lnTo>
                <a:lnTo>
                  <a:pt x="2038" y="2852"/>
                </a:lnTo>
                <a:lnTo>
                  <a:pt x="2446" y="2445"/>
                </a:lnTo>
                <a:lnTo>
                  <a:pt x="2853" y="2037"/>
                </a:lnTo>
                <a:lnTo>
                  <a:pt x="2989" y="1494"/>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97"/>
          <p:cNvSpPr/>
          <p:nvPr/>
        </p:nvSpPr>
        <p:spPr>
          <a:xfrm>
            <a:off x="6218564" y="4054451"/>
            <a:ext cx="54968" cy="55705"/>
          </a:xfrm>
          <a:custGeom>
            <a:avLst/>
            <a:gdLst/>
            <a:ahLst/>
            <a:cxnLst/>
            <a:rect l="l" t="t" r="r" b="b"/>
            <a:pathLst>
              <a:path w="2989" h="2853" extrusionOk="0">
                <a:moveTo>
                  <a:pt x="1495" y="0"/>
                </a:moveTo>
                <a:lnTo>
                  <a:pt x="951" y="136"/>
                </a:lnTo>
                <a:lnTo>
                  <a:pt x="544" y="408"/>
                </a:lnTo>
                <a:lnTo>
                  <a:pt x="136" y="815"/>
                </a:lnTo>
                <a:lnTo>
                  <a:pt x="1" y="1494"/>
                </a:lnTo>
                <a:lnTo>
                  <a:pt x="136" y="2037"/>
                </a:lnTo>
                <a:lnTo>
                  <a:pt x="544" y="2445"/>
                </a:lnTo>
                <a:lnTo>
                  <a:pt x="951" y="2852"/>
                </a:lnTo>
                <a:lnTo>
                  <a:pt x="2174" y="2852"/>
                </a:lnTo>
                <a:lnTo>
                  <a:pt x="2581" y="2445"/>
                </a:lnTo>
                <a:lnTo>
                  <a:pt x="2989" y="2037"/>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97"/>
          <p:cNvSpPr/>
          <p:nvPr/>
        </p:nvSpPr>
        <p:spPr>
          <a:xfrm>
            <a:off x="6143640" y="4054451"/>
            <a:ext cx="54968" cy="55705"/>
          </a:xfrm>
          <a:custGeom>
            <a:avLst/>
            <a:gdLst/>
            <a:ahLst/>
            <a:cxnLst/>
            <a:rect l="l" t="t" r="r" b="b"/>
            <a:pathLst>
              <a:path w="2989" h="2853" extrusionOk="0">
                <a:moveTo>
                  <a:pt x="1494" y="0"/>
                </a:moveTo>
                <a:lnTo>
                  <a:pt x="951" y="136"/>
                </a:lnTo>
                <a:lnTo>
                  <a:pt x="408" y="408"/>
                </a:lnTo>
                <a:lnTo>
                  <a:pt x="136" y="815"/>
                </a:lnTo>
                <a:lnTo>
                  <a:pt x="0" y="1494"/>
                </a:lnTo>
                <a:lnTo>
                  <a:pt x="136" y="2037"/>
                </a:lnTo>
                <a:lnTo>
                  <a:pt x="408" y="2445"/>
                </a:lnTo>
                <a:lnTo>
                  <a:pt x="951" y="2852"/>
                </a:lnTo>
                <a:lnTo>
                  <a:pt x="2173" y="2852"/>
                </a:lnTo>
                <a:lnTo>
                  <a:pt x="2581" y="2445"/>
                </a:lnTo>
                <a:lnTo>
                  <a:pt x="2852" y="2037"/>
                </a:lnTo>
                <a:lnTo>
                  <a:pt x="2988" y="1494"/>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97"/>
          <p:cNvSpPr/>
          <p:nvPr/>
        </p:nvSpPr>
        <p:spPr>
          <a:xfrm>
            <a:off x="6068698" y="4054451"/>
            <a:ext cx="54968" cy="55705"/>
          </a:xfrm>
          <a:custGeom>
            <a:avLst/>
            <a:gdLst/>
            <a:ahLst/>
            <a:cxnLst/>
            <a:rect l="l" t="t" r="r" b="b"/>
            <a:pathLst>
              <a:path w="2989" h="2853" extrusionOk="0">
                <a:moveTo>
                  <a:pt x="1495" y="0"/>
                </a:moveTo>
                <a:lnTo>
                  <a:pt x="952" y="136"/>
                </a:lnTo>
                <a:lnTo>
                  <a:pt x="408" y="408"/>
                </a:lnTo>
                <a:lnTo>
                  <a:pt x="137" y="815"/>
                </a:lnTo>
                <a:lnTo>
                  <a:pt x="1" y="1494"/>
                </a:lnTo>
                <a:lnTo>
                  <a:pt x="137" y="2037"/>
                </a:lnTo>
                <a:lnTo>
                  <a:pt x="408" y="2445"/>
                </a:lnTo>
                <a:lnTo>
                  <a:pt x="952" y="2852"/>
                </a:lnTo>
                <a:lnTo>
                  <a:pt x="2038" y="2852"/>
                </a:lnTo>
                <a:lnTo>
                  <a:pt x="2581" y="2445"/>
                </a:lnTo>
                <a:lnTo>
                  <a:pt x="2853" y="2037"/>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97"/>
          <p:cNvSpPr/>
          <p:nvPr/>
        </p:nvSpPr>
        <p:spPr>
          <a:xfrm>
            <a:off x="5993774" y="4054451"/>
            <a:ext cx="54968" cy="55705"/>
          </a:xfrm>
          <a:custGeom>
            <a:avLst/>
            <a:gdLst/>
            <a:ahLst/>
            <a:cxnLst/>
            <a:rect l="l" t="t" r="r" b="b"/>
            <a:pathLst>
              <a:path w="2989" h="2853" extrusionOk="0">
                <a:moveTo>
                  <a:pt x="1494" y="0"/>
                </a:moveTo>
                <a:lnTo>
                  <a:pt x="951" y="136"/>
                </a:lnTo>
                <a:lnTo>
                  <a:pt x="408" y="408"/>
                </a:lnTo>
                <a:lnTo>
                  <a:pt x="136" y="815"/>
                </a:lnTo>
                <a:lnTo>
                  <a:pt x="1" y="1494"/>
                </a:lnTo>
                <a:lnTo>
                  <a:pt x="136" y="2037"/>
                </a:lnTo>
                <a:lnTo>
                  <a:pt x="408" y="2445"/>
                </a:lnTo>
                <a:lnTo>
                  <a:pt x="951" y="2852"/>
                </a:lnTo>
                <a:lnTo>
                  <a:pt x="2038" y="2852"/>
                </a:lnTo>
                <a:lnTo>
                  <a:pt x="2581" y="2445"/>
                </a:lnTo>
                <a:lnTo>
                  <a:pt x="2853" y="2037"/>
                </a:lnTo>
                <a:lnTo>
                  <a:pt x="2988" y="1494"/>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97"/>
          <p:cNvSpPr/>
          <p:nvPr/>
        </p:nvSpPr>
        <p:spPr>
          <a:xfrm>
            <a:off x="5918850" y="4054451"/>
            <a:ext cx="54968" cy="55705"/>
          </a:xfrm>
          <a:custGeom>
            <a:avLst/>
            <a:gdLst/>
            <a:ahLst/>
            <a:cxnLst/>
            <a:rect l="l" t="t" r="r" b="b"/>
            <a:pathLst>
              <a:path w="2989" h="2853" extrusionOk="0">
                <a:moveTo>
                  <a:pt x="1494" y="0"/>
                </a:moveTo>
                <a:lnTo>
                  <a:pt x="815" y="136"/>
                </a:lnTo>
                <a:lnTo>
                  <a:pt x="408" y="408"/>
                </a:lnTo>
                <a:lnTo>
                  <a:pt x="136" y="815"/>
                </a:lnTo>
                <a:lnTo>
                  <a:pt x="0" y="1494"/>
                </a:lnTo>
                <a:lnTo>
                  <a:pt x="136" y="2037"/>
                </a:lnTo>
                <a:lnTo>
                  <a:pt x="408" y="2445"/>
                </a:lnTo>
                <a:lnTo>
                  <a:pt x="815" y="2852"/>
                </a:lnTo>
                <a:lnTo>
                  <a:pt x="2037" y="2852"/>
                </a:lnTo>
                <a:lnTo>
                  <a:pt x="2445" y="2445"/>
                </a:lnTo>
                <a:lnTo>
                  <a:pt x="2852" y="2037"/>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97"/>
          <p:cNvSpPr/>
          <p:nvPr/>
        </p:nvSpPr>
        <p:spPr>
          <a:xfrm>
            <a:off x="5841406" y="4054451"/>
            <a:ext cx="57469" cy="55705"/>
          </a:xfrm>
          <a:custGeom>
            <a:avLst/>
            <a:gdLst/>
            <a:ahLst/>
            <a:cxnLst/>
            <a:rect l="l" t="t" r="r" b="b"/>
            <a:pathLst>
              <a:path w="3125" h="2853" extrusionOk="0">
                <a:moveTo>
                  <a:pt x="1631" y="0"/>
                </a:moveTo>
                <a:lnTo>
                  <a:pt x="952" y="136"/>
                </a:lnTo>
                <a:lnTo>
                  <a:pt x="544" y="408"/>
                </a:lnTo>
                <a:lnTo>
                  <a:pt x="137" y="815"/>
                </a:lnTo>
                <a:lnTo>
                  <a:pt x="1" y="1494"/>
                </a:lnTo>
                <a:lnTo>
                  <a:pt x="137" y="2037"/>
                </a:lnTo>
                <a:lnTo>
                  <a:pt x="544" y="2445"/>
                </a:lnTo>
                <a:lnTo>
                  <a:pt x="952" y="2852"/>
                </a:lnTo>
                <a:lnTo>
                  <a:pt x="2174" y="2852"/>
                </a:lnTo>
                <a:lnTo>
                  <a:pt x="2581" y="2445"/>
                </a:lnTo>
                <a:lnTo>
                  <a:pt x="2989" y="2037"/>
                </a:lnTo>
                <a:lnTo>
                  <a:pt x="3125" y="1494"/>
                </a:lnTo>
                <a:lnTo>
                  <a:pt x="2989" y="815"/>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97"/>
          <p:cNvSpPr/>
          <p:nvPr/>
        </p:nvSpPr>
        <p:spPr>
          <a:xfrm>
            <a:off x="4862318" y="4054451"/>
            <a:ext cx="54968" cy="55705"/>
          </a:xfrm>
          <a:custGeom>
            <a:avLst/>
            <a:gdLst/>
            <a:ahLst/>
            <a:cxnLst/>
            <a:rect l="l" t="t" r="r" b="b"/>
            <a:pathLst>
              <a:path w="2989" h="2853" extrusionOk="0">
                <a:moveTo>
                  <a:pt x="1494" y="0"/>
                </a:moveTo>
                <a:lnTo>
                  <a:pt x="951" y="136"/>
                </a:lnTo>
                <a:lnTo>
                  <a:pt x="408" y="408"/>
                </a:lnTo>
                <a:lnTo>
                  <a:pt x="136" y="815"/>
                </a:lnTo>
                <a:lnTo>
                  <a:pt x="0" y="1494"/>
                </a:lnTo>
                <a:lnTo>
                  <a:pt x="136" y="2037"/>
                </a:lnTo>
                <a:lnTo>
                  <a:pt x="408" y="2445"/>
                </a:lnTo>
                <a:lnTo>
                  <a:pt x="951" y="2852"/>
                </a:lnTo>
                <a:lnTo>
                  <a:pt x="2173" y="2852"/>
                </a:lnTo>
                <a:lnTo>
                  <a:pt x="2581" y="2445"/>
                </a:lnTo>
                <a:lnTo>
                  <a:pt x="2852" y="2037"/>
                </a:lnTo>
                <a:lnTo>
                  <a:pt x="2988" y="1494"/>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97"/>
          <p:cNvSpPr/>
          <p:nvPr/>
        </p:nvSpPr>
        <p:spPr>
          <a:xfrm>
            <a:off x="4712452" y="4054451"/>
            <a:ext cx="54968" cy="55705"/>
          </a:xfrm>
          <a:custGeom>
            <a:avLst/>
            <a:gdLst/>
            <a:ahLst/>
            <a:cxnLst/>
            <a:rect l="l" t="t" r="r" b="b"/>
            <a:pathLst>
              <a:path w="2989" h="2853" extrusionOk="0">
                <a:moveTo>
                  <a:pt x="1495" y="0"/>
                </a:moveTo>
                <a:lnTo>
                  <a:pt x="951" y="136"/>
                </a:lnTo>
                <a:lnTo>
                  <a:pt x="408" y="408"/>
                </a:lnTo>
                <a:lnTo>
                  <a:pt x="136" y="815"/>
                </a:lnTo>
                <a:lnTo>
                  <a:pt x="1" y="1494"/>
                </a:lnTo>
                <a:lnTo>
                  <a:pt x="136" y="2037"/>
                </a:lnTo>
                <a:lnTo>
                  <a:pt x="408" y="2445"/>
                </a:lnTo>
                <a:lnTo>
                  <a:pt x="951" y="2852"/>
                </a:lnTo>
                <a:lnTo>
                  <a:pt x="2038" y="2852"/>
                </a:lnTo>
                <a:lnTo>
                  <a:pt x="2581" y="2445"/>
                </a:lnTo>
                <a:lnTo>
                  <a:pt x="2853" y="2037"/>
                </a:lnTo>
                <a:lnTo>
                  <a:pt x="2988"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97"/>
          <p:cNvSpPr/>
          <p:nvPr/>
        </p:nvSpPr>
        <p:spPr>
          <a:xfrm>
            <a:off x="4637528" y="4054451"/>
            <a:ext cx="54968" cy="55705"/>
          </a:xfrm>
          <a:custGeom>
            <a:avLst/>
            <a:gdLst/>
            <a:ahLst/>
            <a:cxnLst/>
            <a:rect l="l" t="t" r="r" b="b"/>
            <a:pathLst>
              <a:path w="2989" h="2853" extrusionOk="0">
                <a:moveTo>
                  <a:pt x="1494" y="0"/>
                </a:moveTo>
                <a:lnTo>
                  <a:pt x="815" y="136"/>
                </a:lnTo>
                <a:lnTo>
                  <a:pt x="408" y="408"/>
                </a:lnTo>
                <a:lnTo>
                  <a:pt x="136" y="815"/>
                </a:lnTo>
                <a:lnTo>
                  <a:pt x="0" y="1494"/>
                </a:lnTo>
                <a:lnTo>
                  <a:pt x="136" y="2037"/>
                </a:lnTo>
                <a:lnTo>
                  <a:pt x="408" y="2445"/>
                </a:lnTo>
                <a:lnTo>
                  <a:pt x="815" y="2852"/>
                </a:lnTo>
                <a:lnTo>
                  <a:pt x="2037" y="2852"/>
                </a:lnTo>
                <a:lnTo>
                  <a:pt x="2445" y="2445"/>
                </a:lnTo>
                <a:lnTo>
                  <a:pt x="2852" y="2037"/>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97"/>
          <p:cNvSpPr/>
          <p:nvPr/>
        </p:nvSpPr>
        <p:spPr>
          <a:xfrm>
            <a:off x="4560102" y="4054451"/>
            <a:ext cx="57450" cy="55705"/>
          </a:xfrm>
          <a:custGeom>
            <a:avLst/>
            <a:gdLst/>
            <a:ahLst/>
            <a:cxnLst/>
            <a:rect l="l" t="t" r="r" b="b"/>
            <a:pathLst>
              <a:path w="3124" h="2853" extrusionOk="0">
                <a:moveTo>
                  <a:pt x="1630" y="0"/>
                </a:moveTo>
                <a:lnTo>
                  <a:pt x="951" y="136"/>
                </a:lnTo>
                <a:lnTo>
                  <a:pt x="543" y="408"/>
                </a:lnTo>
                <a:lnTo>
                  <a:pt x="136" y="815"/>
                </a:lnTo>
                <a:lnTo>
                  <a:pt x="0" y="1494"/>
                </a:lnTo>
                <a:lnTo>
                  <a:pt x="136" y="2037"/>
                </a:lnTo>
                <a:lnTo>
                  <a:pt x="543" y="2445"/>
                </a:lnTo>
                <a:lnTo>
                  <a:pt x="951" y="2852"/>
                </a:lnTo>
                <a:lnTo>
                  <a:pt x="2173" y="2852"/>
                </a:lnTo>
                <a:lnTo>
                  <a:pt x="2580" y="2445"/>
                </a:lnTo>
                <a:lnTo>
                  <a:pt x="2988" y="2037"/>
                </a:lnTo>
                <a:lnTo>
                  <a:pt x="3124" y="1494"/>
                </a:lnTo>
                <a:lnTo>
                  <a:pt x="2988" y="815"/>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97"/>
          <p:cNvSpPr/>
          <p:nvPr/>
        </p:nvSpPr>
        <p:spPr>
          <a:xfrm>
            <a:off x="4485160" y="4054451"/>
            <a:ext cx="54968" cy="55705"/>
          </a:xfrm>
          <a:custGeom>
            <a:avLst/>
            <a:gdLst/>
            <a:ahLst/>
            <a:cxnLst/>
            <a:rect l="l" t="t" r="r" b="b"/>
            <a:pathLst>
              <a:path w="2989" h="2853" extrusionOk="0">
                <a:moveTo>
                  <a:pt x="1495" y="0"/>
                </a:moveTo>
                <a:lnTo>
                  <a:pt x="951" y="136"/>
                </a:lnTo>
                <a:lnTo>
                  <a:pt x="544" y="408"/>
                </a:lnTo>
                <a:lnTo>
                  <a:pt x="136" y="815"/>
                </a:lnTo>
                <a:lnTo>
                  <a:pt x="1" y="1494"/>
                </a:lnTo>
                <a:lnTo>
                  <a:pt x="136" y="2037"/>
                </a:lnTo>
                <a:lnTo>
                  <a:pt x="544" y="2445"/>
                </a:lnTo>
                <a:lnTo>
                  <a:pt x="951" y="2852"/>
                </a:lnTo>
                <a:lnTo>
                  <a:pt x="2174" y="2852"/>
                </a:lnTo>
                <a:lnTo>
                  <a:pt x="2581" y="2445"/>
                </a:lnTo>
                <a:lnTo>
                  <a:pt x="2989" y="2037"/>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97"/>
          <p:cNvSpPr/>
          <p:nvPr/>
        </p:nvSpPr>
        <p:spPr>
          <a:xfrm>
            <a:off x="3506072" y="4054451"/>
            <a:ext cx="54949" cy="55705"/>
          </a:xfrm>
          <a:custGeom>
            <a:avLst/>
            <a:gdLst/>
            <a:ahLst/>
            <a:cxnLst/>
            <a:rect l="l" t="t" r="r" b="b"/>
            <a:pathLst>
              <a:path w="2988" h="2853" extrusionOk="0">
                <a:moveTo>
                  <a:pt x="1494" y="0"/>
                </a:moveTo>
                <a:lnTo>
                  <a:pt x="951" y="136"/>
                </a:lnTo>
                <a:lnTo>
                  <a:pt x="407" y="408"/>
                </a:lnTo>
                <a:lnTo>
                  <a:pt x="136" y="815"/>
                </a:lnTo>
                <a:lnTo>
                  <a:pt x="0" y="1494"/>
                </a:lnTo>
                <a:lnTo>
                  <a:pt x="136" y="2037"/>
                </a:lnTo>
                <a:lnTo>
                  <a:pt x="407" y="2445"/>
                </a:lnTo>
                <a:lnTo>
                  <a:pt x="951" y="2852"/>
                </a:lnTo>
                <a:lnTo>
                  <a:pt x="2037" y="2852"/>
                </a:lnTo>
                <a:lnTo>
                  <a:pt x="2580" y="2445"/>
                </a:lnTo>
                <a:lnTo>
                  <a:pt x="2852" y="2037"/>
                </a:lnTo>
                <a:lnTo>
                  <a:pt x="2988" y="1494"/>
                </a:lnTo>
                <a:lnTo>
                  <a:pt x="2852" y="815"/>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97"/>
          <p:cNvSpPr/>
          <p:nvPr/>
        </p:nvSpPr>
        <p:spPr>
          <a:xfrm>
            <a:off x="3431129" y="4054451"/>
            <a:ext cx="54968" cy="55705"/>
          </a:xfrm>
          <a:custGeom>
            <a:avLst/>
            <a:gdLst/>
            <a:ahLst/>
            <a:cxnLst/>
            <a:rect l="l" t="t" r="r" b="b"/>
            <a:pathLst>
              <a:path w="2989" h="2853" extrusionOk="0">
                <a:moveTo>
                  <a:pt x="1495" y="0"/>
                </a:moveTo>
                <a:lnTo>
                  <a:pt x="951" y="136"/>
                </a:lnTo>
                <a:lnTo>
                  <a:pt x="408" y="408"/>
                </a:lnTo>
                <a:lnTo>
                  <a:pt x="136" y="815"/>
                </a:lnTo>
                <a:lnTo>
                  <a:pt x="1" y="1494"/>
                </a:lnTo>
                <a:lnTo>
                  <a:pt x="136" y="2037"/>
                </a:lnTo>
                <a:lnTo>
                  <a:pt x="408" y="2445"/>
                </a:lnTo>
                <a:lnTo>
                  <a:pt x="951" y="2852"/>
                </a:lnTo>
                <a:lnTo>
                  <a:pt x="2038" y="2852"/>
                </a:lnTo>
                <a:lnTo>
                  <a:pt x="2581" y="2445"/>
                </a:lnTo>
                <a:lnTo>
                  <a:pt x="2853" y="2037"/>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97"/>
          <p:cNvSpPr/>
          <p:nvPr/>
        </p:nvSpPr>
        <p:spPr>
          <a:xfrm>
            <a:off x="3356205" y="4054451"/>
            <a:ext cx="54968" cy="55705"/>
          </a:xfrm>
          <a:custGeom>
            <a:avLst/>
            <a:gdLst/>
            <a:ahLst/>
            <a:cxnLst/>
            <a:rect l="l" t="t" r="r" b="b"/>
            <a:pathLst>
              <a:path w="2989" h="2853" extrusionOk="0">
                <a:moveTo>
                  <a:pt x="1494" y="0"/>
                </a:moveTo>
                <a:lnTo>
                  <a:pt x="815" y="136"/>
                </a:lnTo>
                <a:lnTo>
                  <a:pt x="408" y="408"/>
                </a:lnTo>
                <a:lnTo>
                  <a:pt x="136" y="815"/>
                </a:lnTo>
                <a:lnTo>
                  <a:pt x="0" y="1494"/>
                </a:lnTo>
                <a:lnTo>
                  <a:pt x="136" y="2037"/>
                </a:lnTo>
                <a:lnTo>
                  <a:pt x="408" y="2445"/>
                </a:lnTo>
                <a:lnTo>
                  <a:pt x="815" y="2852"/>
                </a:lnTo>
                <a:lnTo>
                  <a:pt x="2037" y="2852"/>
                </a:lnTo>
                <a:lnTo>
                  <a:pt x="2445" y="2445"/>
                </a:lnTo>
                <a:lnTo>
                  <a:pt x="2852" y="2037"/>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97"/>
          <p:cNvSpPr/>
          <p:nvPr/>
        </p:nvSpPr>
        <p:spPr>
          <a:xfrm>
            <a:off x="3278780" y="4054451"/>
            <a:ext cx="57450" cy="55705"/>
          </a:xfrm>
          <a:custGeom>
            <a:avLst/>
            <a:gdLst/>
            <a:ahLst/>
            <a:cxnLst/>
            <a:rect l="l" t="t" r="r" b="b"/>
            <a:pathLst>
              <a:path w="3124" h="2853" extrusionOk="0">
                <a:moveTo>
                  <a:pt x="1630" y="0"/>
                </a:moveTo>
                <a:lnTo>
                  <a:pt x="951" y="136"/>
                </a:lnTo>
                <a:lnTo>
                  <a:pt x="543" y="408"/>
                </a:lnTo>
                <a:lnTo>
                  <a:pt x="136" y="815"/>
                </a:lnTo>
                <a:lnTo>
                  <a:pt x="0" y="1494"/>
                </a:lnTo>
                <a:lnTo>
                  <a:pt x="136" y="2037"/>
                </a:lnTo>
                <a:lnTo>
                  <a:pt x="543" y="2445"/>
                </a:lnTo>
                <a:lnTo>
                  <a:pt x="951" y="2852"/>
                </a:lnTo>
                <a:lnTo>
                  <a:pt x="2173" y="2852"/>
                </a:lnTo>
                <a:lnTo>
                  <a:pt x="2581" y="2445"/>
                </a:lnTo>
                <a:lnTo>
                  <a:pt x="2988" y="2037"/>
                </a:lnTo>
                <a:lnTo>
                  <a:pt x="3124" y="1494"/>
                </a:lnTo>
                <a:lnTo>
                  <a:pt x="2988" y="815"/>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97"/>
          <p:cNvSpPr/>
          <p:nvPr/>
        </p:nvSpPr>
        <p:spPr>
          <a:xfrm>
            <a:off x="3203838" y="4054451"/>
            <a:ext cx="54968" cy="55705"/>
          </a:xfrm>
          <a:custGeom>
            <a:avLst/>
            <a:gdLst/>
            <a:ahLst/>
            <a:cxnLst/>
            <a:rect l="l" t="t" r="r" b="b"/>
            <a:pathLst>
              <a:path w="2989" h="2853" extrusionOk="0">
                <a:moveTo>
                  <a:pt x="1495" y="0"/>
                </a:moveTo>
                <a:lnTo>
                  <a:pt x="951" y="136"/>
                </a:lnTo>
                <a:lnTo>
                  <a:pt x="544" y="408"/>
                </a:lnTo>
                <a:lnTo>
                  <a:pt x="137" y="815"/>
                </a:lnTo>
                <a:lnTo>
                  <a:pt x="1" y="1494"/>
                </a:lnTo>
                <a:lnTo>
                  <a:pt x="137" y="2037"/>
                </a:lnTo>
                <a:lnTo>
                  <a:pt x="544" y="2445"/>
                </a:lnTo>
                <a:lnTo>
                  <a:pt x="951" y="2852"/>
                </a:lnTo>
                <a:lnTo>
                  <a:pt x="2174" y="2852"/>
                </a:lnTo>
                <a:lnTo>
                  <a:pt x="2581" y="2445"/>
                </a:lnTo>
                <a:lnTo>
                  <a:pt x="2989" y="2037"/>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97"/>
          <p:cNvSpPr/>
          <p:nvPr/>
        </p:nvSpPr>
        <p:spPr>
          <a:xfrm>
            <a:off x="6295990" y="3974892"/>
            <a:ext cx="54968" cy="58360"/>
          </a:xfrm>
          <a:custGeom>
            <a:avLst/>
            <a:gdLst/>
            <a:ahLst/>
            <a:cxnLst/>
            <a:rect l="l" t="t" r="r" b="b"/>
            <a:pathLst>
              <a:path w="2989" h="2989" extrusionOk="0">
                <a:moveTo>
                  <a:pt x="1495" y="1"/>
                </a:moveTo>
                <a:lnTo>
                  <a:pt x="816" y="137"/>
                </a:lnTo>
                <a:lnTo>
                  <a:pt x="408" y="408"/>
                </a:lnTo>
                <a:lnTo>
                  <a:pt x="1" y="951"/>
                </a:lnTo>
                <a:lnTo>
                  <a:pt x="1" y="1495"/>
                </a:lnTo>
                <a:lnTo>
                  <a:pt x="1" y="2038"/>
                </a:lnTo>
                <a:lnTo>
                  <a:pt x="408" y="2445"/>
                </a:lnTo>
                <a:lnTo>
                  <a:pt x="816" y="2853"/>
                </a:lnTo>
                <a:lnTo>
                  <a:pt x="1495" y="2989"/>
                </a:lnTo>
                <a:lnTo>
                  <a:pt x="2038" y="2853"/>
                </a:lnTo>
                <a:lnTo>
                  <a:pt x="2446" y="2445"/>
                </a:lnTo>
                <a:lnTo>
                  <a:pt x="2853" y="2038"/>
                </a:lnTo>
                <a:lnTo>
                  <a:pt x="2989" y="1495"/>
                </a:lnTo>
                <a:lnTo>
                  <a:pt x="2853" y="951"/>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97"/>
          <p:cNvSpPr/>
          <p:nvPr/>
        </p:nvSpPr>
        <p:spPr>
          <a:xfrm>
            <a:off x="6218564" y="3974892"/>
            <a:ext cx="54968" cy="58360"/>
          </a:xfrm>
          <a:custGeom>
            <a:avLst/>
            <a:gdLst/>
            <a:ahLst/>
            <a:cxnLst/>
            <a:rect l="l" t="t" r="r" b="b"/>
            <a:pathLst>
              <a:path w="2989" h="2989" extrusionOk="0">
                <a:moveTo>
                  <a:pt x="1495" y="1"/>
                </a:moveTo>
                <a:lnTo>
                  <a:pt x="951" y="137"/>
                </a:lnTo>
                <a:lnTo>
                  <a:pt x="544" y="408"/>
                </a:lnTo>
                <a:lnTo>
                  <a:pt x="136" y="951"/>
                </a:lnTo>
                <a:lnTo>
                  <a:pt x="1" y="1495"/>
                </a:lnTo>
                <a:lnTo>
                  <a:pt x="136" y="2038"/>
                </a:lnTo>
                <a:lnTo>
                  <a:pt x="544" y="2445"/>
                </a:lnTo>
                <a:lnTo>
                  <a:pt x="951" y="2853"/>
                </a:lnTo>
                <a:lnTo>
                  <a:pt x="1495" y="2989"/>
                </a:lnTo>
                <a:lnTo>
                  <a:pt x="2174" y="2853"/>
                </a:lnTo>
                <a:lnTo>
                  <a:pt x="2581" y="2445"/>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97"/>
          <p:cNvSpPr/>
          <p:nvPr/>
        </p:nvSpPr>
        <p:spPr>
          <a:xfrm>
            <a:off x="6143640" y="3974892"/>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445"/>
                </a:lnTo>
                <a:lnTo>
                  <a:pt x="951" y="2853"/>
                </a:lnTo>
                <a:lnTo>
                  <a:pt x="1494" y="2989"/>
                </a:lnTo>
                <a:lnTo>
                  <a:pt x="2173" y="2853"/>
                </a:lnTo>
                <a:lnTo>
                  <a:pt x="2581" y="2445"/>
                </a:lnTo>
                <a:lnTo>
                  <a:pt x="2852" y="2038"/>
                </a:lnTo>
                <a:lnTo>
                  <a:pt x="2988" y="1495"/>
                </a:lnTo>
                <a:lnTo>
                  <a:pt x="2852"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97"/>
          <p:cNvSpPr/>
          <p:nvPr/>
        </p:nvSpPr>
        <p:spPr>
          <a:xfrm>
            <a:off x="6068698" y="3974892"/>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445"/>
                </a:lnTo>
                <a:lnTo>
                  <a:pt x="952" y="2853"/>
                </a:lnTo>
                <a:lnTo>
                  <a:pt x="1495" y="2989"/>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97"/>
          <p:cNvSpPr/>
          <p:nvPr/>
        </p:nvSpPr>
        <p:spPr>
          <a:xfrm>
            <a:off x="5993774" y="3974892"/>
            <a:ext cx="54968" cy="58360"/>
          </a:xfrm>
          <a:custGeom>
            <a:avLst/>
            <a:gdLst/>
            <a:ahLst/>
            <a:cxnLst/>
            <a:rect l="l" t="t" r="r" b="b"/>
            <a:pathLst>
              <a:path w="2989" h="2989" extrusionOk="0">
                <a:moveTo>
                  <a:pt x="1494" y="1"/>
                </a:moveTo>
                <a:lnTo>
                  <a:pt x="951" y="137"/>
                </a:lnTo>
                <a:lnTo>
                  <a:pt x="408" y="408"/>
                </a:lnTo>
                <a:lnTo>
                  <a:pt x="136" y="951"/>
                </a:lnTo>
                <a:lnTo>
                  <a:pt x="1" y="1495"/>
                </a:lnTo>
                <a:lnTo>
                  <a:pt x="136" y="2038"/>
                </a:lnTo>
                <a:lnTo>
                  <a:pt x="408" y="2445"/>
                </a:lnTo>
                <a:lnTo>
                  <a:pt x="951" y="2853"/>
                </a:lnTo>
                <a:lnTo>
                  <a:pt x="1494" y="2989"/>
                </a:lnTo>
                <a:lnTo>
                  <a:pt x="2038" y="2853"/>
                </a:lnTo>
                <a:lnTo>
                  <a:pt x="2581" y="2445"/>
                </a:lnTo>
                <a:lnTo>
                  <a:pt x="2853" y="2038"/>
                </a:lnTo>
                <a:lnTo>
                  <a:pt x="2988" y="1495"/>
                </a:lnTo>
                <a:lnTo>
                  <a:pt x="2853"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97"/>
          <p:cNvSpPr/>
          <p:nvPr/>
        </p:nvSpPr>
        <p:spPr>
          <a:xfrm>
            <a:off x="4862318" y="3974892"/>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445"/>
                </a:lnTo>
                <a:lnTo>
                  <a:pt x="951" y="2853"/>
                </a:lnTo>
                <a:lnTo>
                  <a:pt x="1494" y="2989"/>
                </a:lnTo>
                <a:lnTo>
                  <a:pt x="2173" y="2853"/>
                </a:lnTo>
                <a:lnTo>
                  <a:pt x="2581" y="2445"/>
                </a:lnTo>
                <a:lnTo>
                  <a:pt x="2852" y="2038"/>
                </a:lnTo>
                <a:lnTo>
                  <a:pt x="2988" y="1495"/>
                </a:lnTo>
                <a:lnTo>
                  <a:pt x="2852"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97"/>
          <p:cNvSpPr/>
          <p:nvPr/>
        </p:nvSpPr>
        <p:spPr>
          <a:xfrm>
            <a:off x="4712452" y="3974892"/>
            <a:ext cx="54968" cy="58360"/>
          </a:xfrm>
          <a:custGeom>
            <a:avLst/>
            <a:gdLst/>
            <a:ahLst/>
            <a:cxnLst/>
            <a:rect l="l" t="t" r="r" b="b"/>
            <a:pathLst>
              <a:path w="2989" h="2989" extrusionOk="0">
                <a:moveTo>
                  <a:pt x="1495" y="1"/>
                </a:moveTo>
                <a:lnTo>
                  <a:pt x="951" y="137"/>
                </a:lnTo>
                <a:lnTo>
                  <a:pt x="408" y="408"/>
                </a:lnTo>
                <a:lnTo>
                  <a:pt x="136" y="951"/>
                </a:lnTo>
                <a:lnTo>
                  <a:pt x="1" y="1495"/>
                </a:lnTo>
                <a:lnTo>
                  <a:pt x="136" y="2038"/>
                </a:lnTo>
                <a:lnTo>
                  <a:pt x="408" y="2445"/>
                </a:lnTo>
                <a:lnTo>
                  <a:pt x="951" y="2853"/>
                </a:lnTo>
                <a:lnTo>
                  <a:pt x="1495" y="2989"/>
                </a:lnTo>
                <a:lnTo>
                  <a:pt x="2038" y="2853"/>
                </a:lnTo>
                <a:lnTo>
                  <a:pt x="2581" y="2445"/>
                </a:lnTo>
                <a:lnTo>
                  <a:pt x="2853" y="2038"/>
                </a:lnTo>
                <a:lnTo>
                  <a:pt x="2988"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97"/>
          <p:cNvSpPr/>
          <p:nvPr/>
        </p:nvSpPr>
        <p:spPr>
          <a:xfrm>
            <a:off x="4637528" y="3974892"/>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445"/>
                </a:lnTo>
                <a:lnTo>
                  <a:pt x="815" y="2853"/>
                </a:lnTo>
                <a:lnTo>
                  <a:pt x="1494" y="2989"/>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97"/>
          <p:cNvSpPr/>
          <p:nvPr/>
        </p:nvSpPr>
        <p:spPr>
          <a:xfrm>
            <a:off x="4560102" y="3974892"/>
            <a:ext cx="57450" cy="58360"/>
          </a:xfrm>
          <a:custGeom>
            <a:avLst/>
            <a:gdLst/>
            <a:ahLst/>
            <a:cxnLst/>
            <a:rect l="l" t="t" r="r" b="b"/>
            <a:pathLst>
              <a:path w="3124" h="2989" extrusionOk="0">
                <a:moveTo>
                  <a:pt x="1630" y="1"/>
                </a:moveTo>
                <a:lnTo>
                  <a:pt x="951" y="137"/>
                </a:lnTo>
                <a:lnTo>
                  <a:pt x="543" y="408"/>
                </a:lnTo>
                <a:lnTo>
                  <a:pt x="136" y="951"/>
                </a:lnTo>
                <a:lnTo>
                  <a:pt x="0" y="1495"/>
                </a:lnTo>
                <a:lnTo>
                  <a:pt x="136" y="2038"/>
                </a:lnTo>
                <a:lnTo>
                  <a:pt x="543" y="2445"/>
                </a:lnTo>
                <a:lnTo>
                  <a:pt x="951" y="2853"/>
                </a:lnTo>
                <a:lnTo>
                  <a:pt x="1630" y="2989"/>
                </a:lnTo>
                <a:lnTo>
                  <a:pt x="2173" y="2853"/>
                </a:lnTo>
                <a:lnTo>
                  <a:pt x="2580" y="2445"/>
                </a:lnTo>
                <a:lnTo>
                  <a:pt x="2988" y="2038"/>
                </a:lnTo>
                <a:lnTo>
                  <a:pt x="3124" y="1495"/>
                </a:lnTo>
                <a:lnTo>
                  <a:pt x="2988" y="951"/>
                </a:lnTo>
                <a:lnTo>
                  <a:pt x="2580"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97"/>
          <p:cNvSpPr/>
          <p:nvPr/>
        </p:nvSpPr>
        <p:spPr>
          <a:xfrm>
            <a:off x="4485160" y="3974892"/>
            <a:ext cx="54968" cy="58360"/>
          </a:xfrm>
          <a:custGeom>
            <a:avLst/>
            <a:gdLst/>
            <a:ahLst/>
            <a:cxnLst/>
            <a:rect l="l" t="t" r="r" b="b"/>
            <a:pathLst>
              <a:path w="2989" h="2989" extrusionOk="0">
                <a:moveTo>
                  <a:pt x="1495" y="1"/>
                </a:moveTo>
                <a:lnTo>
                  <a:pt x="951" y="137"/>
                </a:lnTo>
                <a:lnTo>
                  <a:pt x="544" y="408"/>
                </a:lnTo>
                <a:lnTo>
                  <a:pt x="136" y="951"/>
                </a:lnTo>
                <a:lnTo>
                  <a:pt x="1" y="1495"/>
                </a:lnTo>
                <a:lnTo>
                  <a:pt x="136" y="2038"/>
                </a:lnTo>
                <a:lnTo>
                  <a:pt x="544" y="2445"/>
                </a:lnTo>
                <a:lnTo>
                  <a:pt x="951" y="2853"/>
                </a:lnTo>
                <a:lnTo>
                  <a:pt x="1495" y="2989"/>
                </a:lnTo>
                <a:lnTo>
                  <a:pt x="2174" y="2853"/>
                </a:lnTo>
                <a:lnTo>
                  <a:pt x="2581" y="2445"/>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97"/>
          <p:cNvSpPr/>
          <p:nvPr/>
        </p:nvSpPr>
        <p:spPr>
          <a:xfrm>
            <a:off x="4410236" y="3974892"/>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445"/>
                </a:lnTo>
                <a:lnTo>
                  <a:pt x="951" y="2853"/>
                </a:lnTo>
                <a:lnTo>
                  <a:pt x="1494" y="2989"/>
                </a:lnTo>
                <a:lnTo>
                  <a:pt x="2037" y="2853"/>
                </a:lnTo>
                <a:lnTo>
                  <a:pt x="2581" y="2445"/>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97"/>
          <p:cNvSpPr/>
          <p:nvPr/>
        </p:nvSpPr>
        <p:spPr>
          <a:xfrm>
            <a:off x="3580996" y="3974892"/>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445"/>
                </a:lnTo>
                <a:lnTo>
                  <a:pt x="951" y="2853"/>
                </a:lnTo>
                <a:lnTo>
                  <a:pt x="1494" y="2989"/>
                </a:lnTo>
                <a:lnTo>
                  <a:pt x="2173" y="2853"/>
                </a:lnTo>
                <a:lnTo>
                  <a:pt x="2581" y="2445"/>
                </a:lnTo>
                <a:lnTo>
                  <a:pt x="2852" y="2038"/>
                </a:lnTo>
                <a:lnTo>
                  <a:pt x="2988" y="1495"/>
                </a:lnTo>
                <a:lnTo>
                  <a:pt x="2852"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97"/>
          <p:cNvSpPr/>
          <p:nvPr/>
        </p:nvSpPr>
        <p:spPr>
          <a:xfrm>
            <a:off x="3506072" y="3974892"/>
            <a:ext cx="54949" cy="58360"/>
          </a:xfrm>
          <a:custGeom>
            <a:avLst/>
            <a:gdLst/>
            <a:ahLst/>
            <a:cxnLst/>
            <a:rect l="l" t="t" r="r" b="b"/>
            <a:pathLst>
              <a:path w="2988" h="2989" extrusionOk="0">
                <a:moveTo>
                  <a:pt x="1494" y="1"/>
                </a:moveTo>
                <a:lnTo>
                  <a:pt x="951" y="137"/>
                </a:lnTo>
                <a:lnTo>
                  <a:pt x="407" y="408"/>
                </a:lnTo>
                <a:lnTo>
                  <a:pt x="136" y="951"/>
                </a:lnTo>
                <a:lnTo>
                  <a:pt x="0" y="1495"/>
                </a:lnTo>
                <a:lnTo>
                  <a:pt x="136" y="2038"/>
                </a:lnTo>
                <a:lnTo>
                  <a:pt x="407" y="2445"/>
                </a:lnTo>
                <a:lnTo>
                  <a:pt x="951" y="2853"/>
                </a:lnTo>
                <a:lnTo>
                  <a:pt x="1494" y="2989"/>
                </a:lnTo>
                <a:lnTo>
                  <a:pt x="2037" y="2853"/>
                </a:lnTo>
                <a:lnTo>
                  <a:pt x="2580" y="2445"/>
                </a:lnTo>
                <a:lnTo>
                  <a:pt x="2852" y="2038"/>
                </a:lnTo>
                <a:lnTo>
                  <a:pt x="2988" y="1495"/>
                </a:lnTo>
                <a:lnTo>
                  <a:pt x="2852" y="951"/>
                </a:lnTo>
                <a:lnTo>
                  <a:pt x="2580"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97"/>
          <p:cNvSpPr/>
          <p:nvPr/>
        </p:nvSpPr>
        <p:spPr>
          <a:xfrm>
            <a:off x="3431129" y="3974892"/>
            <a:ext cx="54968" cy="58360"/>
          </a:xfrm>
          <a:custGeom>
            <a:avLst/>
            <a:gdLst/>
            <a:ahLst/>
            <a:cxnLst/>
            <a:rect l="l" t="t" r="r" b="b"/>
            <a:pathLst>
              <a:path w="2989" h="2989" extrusionOk="0">
                <a:moveTo>
                  <a:pt x="1495" y="1"/>
                </a:moveTo>
                <a:lnTo>
                  <a:pt x="951" y="137"/>
                </a:lnTo>
                <a:lnTo>
                  <a:pt x="408" y="408"/>
                </a:lnTo>
                <a:lnTo>
                  <a:pt x="136" y="951"/>
                </a:lnTo>
                <a:lnTo>
                  <a:pt x="1" y="1495"/>
                </a:lnTo>
                <a:lnTo>
                  <a:pt x="136" y="2038"/>
                </a:lnTo>
                <a:lnTo>
                  <a:pt x="408" y="2445"/>
                </a:lnTo>
                <a:lnTo>
                  <a:pt x="951" y="2853"/>
                </a:lnTo>
                <a:lnTo>
                  <a:pt x="1495" y="2989"/>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97"/>
          <p:cNvSpPr/>
          <p:nvPr/>
        </p:nvSpPr>
        <p:spPr>
          <a:xfrm>
            <a:off x="3356205" y="3974892"/>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445"/>
                </a:lnTo>
                <a:lnTo>
                  <a:pt x="815" y="2853"/>
                </a:lnTo>
                <a:lnTo>
                  <a:pt x="1494" y="2989"/>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97"/>
          <p:cNvSpPr/>
          <p:nvPr/>
        </p:nvSpPr>
        <p:spPr>
          <a:xfrm>
            <a:off x="3278780" y="3974892"/>
            <a:ext cx="57450" cy="58360"/>
          </a:xfrm>
          <a:custGeom>
            <a:avLst/>
            <a:gdLst/>
            <a:ahLst/>
            <a:cxnLst/>
            <a:rect l="l" t="t" r="r" b="b"/>
            <a:pathLst>
              <a:path w="3124" h="2989" extrusionOk="0">
                <a:moveTo>
                  <a:pt x="1630" y="1"/>
                </a:moveTo>
                <a:lnTo>
                  <a:pt x="951" y="137"/>
                </a:lnTo>
                <a:lnTo>
                  <a:pt x="543" y="408"/>
                </a:lnTo>
                <a:lnTo>
                  <a:pt x="136" y="951"/>
                </a:lnTo>
                <a:lnTo>
                  <a:pt x="0" y="1495"/>
                </a:lnTo>
                <a:lnTo>
                  <a:pt x="136" y="2038"/>
                </a:lnTo>
                <a:lnTo>
                  <a:pt x="543" y="2445"/>
                </a:lnTo>
                <a:lnTo>
                  <a:pt x="951" y="2853"/>
                </a:lnTo>
                <a:lnTo>
                  <a:pt x="1630" y="2989"/>
                </a:lnTo>
                <a:lnTo>
                  <a:pt x="2173" y="2853"/>
                </a:lnTo>
                <a:lnTo>
                  <a:pt x="2581" y="2445"/>
                </a:lnTo>
                <a:lnTo>
                  <a:pt x="2988" y="2038"/>
                </a:lnTo>
                <a:lnTo>
                  <a:pt x="3124" y="1495"/>
                </a:lnTo>
                <a:lnTo>
                  <a:pt x="2988" y="951"/>
                </a:lnTo>
                <a:lnTo>
                  <a:pt x="2581"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97"/>
          <p:cNvSpPr/>
          <p:nvPr/>
        </p:nvSpPr>
        <p:spPr>
          <a:xfrm>
            <a:off x="3203838" y="3974892"/>
            <a:ext cx="54968" cy="58360"/>
          </a:xfrm>
          <a:custGeom>
            <a:avLst/>
            <a:gdLst/>
            <a:ahLst/>
            <a:cxnLst/>
            <a:rect l="l" t="t" r="r" b="b"/>
            <a:pathLst>
              <a:path w="2989" h="2989" extrusionOk="0">
                <a:moveTo>
                  <a:pt x="1495" y="1"/>
                </a:moveTo>
                <a:lnTo>
                  <a:pt x="951" y="137"/>
                </a:lnTo>
                <a:lnTo>
                  <a:pt x="544" y="408"/>
                </a:lnTo>
                <a:lnTo>
                  <a:pt x="137" y="951"/>
                </a:lnTo>
                <a:lnTo>
                  <a:pt x="1" y="1495"/>
                </a:lnTo>
                <a:lnTo>
                  <a:pt x="137" y="2038"/>
                </a:lnTo>
                <a:lnTo>
                  <a:pt x="544" y="2445"/>
                </a:lnTo>
                <a:lnTo>
                  <a:pt x="951" y="2853"/>
                </a:lnTo>
                <a:lnTo>
                  <a:pt x="1495" y="2989"/>
                </a:lnTo>
                <a:lnTo>
                  <a:pt x="2174" y="2853"/>
                </a:lnTo>
                <a:lnTo>
                  <a:pt x="2581" y="2445"/>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97"/>
          <p:cNvSpPr/>
          <p:nvPr/>
        </p:nvSpPr>
        <p:spPr>
          <a:xfrm>
            <a:off x="6295990" y="3895352"/>
            <a:ext cx="54968" cy="58360"/>
          </a:xfrm>
          <a:custGeom>
            <a:avLst/>
            <a:gdLst/>
            <a:ahLst/>
            <a:cxnLst/>
            <a:rect l="l" t="t" r="r" b="b"/>
            <a:pathLst>
              <a:path w="2989" h="2989" extrusionOk="0">
                <a:moveTo>
                  <a:pt x="1495" y="0"/>
                </a:moveTo>
                <a:lnTo>
                  <a:pt x="816" y="136"/>
                </a:lnTo>
                <a:lnTo>
                  <a:pt x="408" y="408"/>
                </a:lnTo>
                <a:lnTo>
                  <a:pt x="1" y="951"/>
                </a:lnTo>
                <a:lnTo>
                  <a:pt x="1" y="1494"/>
                </a:lnTo>
                <a:lnTo>
                  <a:pt x="1" y="2038"/>
                </a:lnTo>
                <a:lnTo>
                  <a:pt x="408" y="2581"/>
                </a:lnTo>
                <a:lnTo>
                  <a:pt x="816" y="2852"/>
                </a:lnTo>
                <a:lnTo>
                  <a:pt x="1495" y="2988"/>
                </a:lnTo>
                <a:lnTo>
                  <a:pt x="2038" y="2852"/>
                </a:lnTo>
                <a:lnTo>
                  <a:pt x="2446" y="2581"/>
                </a:lnTo>
                <a:lnTo>
                  <a:pt x="2853" y="2038"/>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97"/>
          <p:cNvSpPr/>
          <p:nvPr/>
        </p:nvSpPr>
        <p:spPr>
          <a:xfrm>
            <a:off x="6143640" y="3895352"/>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97"/>
          <p:cNvSpPr/>
          <p:nvPr/>
        </p:nvSpPr>
        <p:spPr>
          <a:xfrm>
            <a:off x="6068698" y="3895352"/>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97"/>
          <p:cNvSpPr/>
          <p:nvPr/>
        </p:nvSpPr>
        <p:spPr>
          <a:xfrm>
            <a:off x="4937242" y="3895352"/>
            <a:ext cx="54968" cy="58360"/>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581"/>
                </a:lnTo>
                <a:lnTo>
                  <a:pt x="951"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97"/>
          <p:cNvSpPr/>
          <p:nvPr/>
        </p:nvSpPr>
        <p:spPr>
          <a:xfrm>
            <a:off x="4787376" y="3895352"/>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97"/>
          <p:cNvSpPr/>
          <p:nvPr/>
        </p:nvSpPr>
        <p:spPr>
          <a:xfrm>
            <a:off x="4712452" y="3895352"/>
            <a:ext cx="54968" cy="58360"/>
          </a:xfrm>
          <a:custGeom>
            <a:avLst/>
            <a:gdLst/>
            <a:ahLst/>
            <a:cxnLst/>
            <a:rect l="l" t="t" r="r" b="b"/>
            <a:pathLst>
              <a:path w="2989" h="2989" extrusionOk="0">
                <a:moveTo>
                  <a:pt x="1495" y="0"/>
                </a:moveTo>
                <a:lnTo>
                  <a:pt x="951" y="136"/>
                </a:lnTo>
                <a:lnTo>
                  <a:pt x="408" y="408"/>
                </a:lnTo>
                <a:lnTo>
                  <a:pt x="136" y="951"/>
                </a:lnTo>
                <a:lnTo>
                  <a:pt x="1" y="1494"/>
                </a:lnTo>
                <a:lnTo>
                  <a:pt x="136" y="2038"/>
                </a:lnTo>
                <a:lnTo>
                  <a:pt x="408" y="2581"/>
                </a:lnTo>
                <a:lnTo>
                  <a:pt x="951" y="2852"/>
                </a:lnTo>
                <a:lnTo>
                  <a:pt x="1495" y="2988"/>
                </a:lnTo>
                <a:lnTo>
                  <a:pt x="2038" y="2852"/>
                </a:lnTo>
                <a:lnTo>
                  <a:pt x="2581" y="2581"/>
                </a:lnTo>
                <a:lnTo>
                  <a:pt x="2853" y="2038"/>
                </a:lnTo>
                <a:lnTo>
                  <a:pt x="2988"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97"/>
          <p:cNvSpPr/>
          <p:nvPr/>
        </p:nvSpPr>
        <p:spPr>
          <a:xfrm>
            <a:off x="4637528" y="3895352"/>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581"/>
                </a:lnTo>
                <a:lnTo>
                  <a:pt x="815" y="2852"/>
                </a:lnTo>
                <a:lnTo>
                  <a:pt x="1494" y="2988"/>
                </a:lnTo>
                <a:lnTo>
                  <a:pt x="2037" y="2852"/>
                </a:lnTo>
                <a:lnTo>
                  <a:pt x="2445" y="2581"/>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97"/>
          <p:cNvSpPr/>
          <p:nvPr/>
        </p:nvSpPr>
        <p:spPr>
          <a:xfrm>
            <a:off x="4560102" y="3895352"/>
            <a:ext cx="57450" cy="58360"/>
          </a:xfrm>
          <a:custGeom>
            <a:avLst/>
            <a:gdLst/>
            <a:ahLst/>
            <a:cxnLst/>
            <a:rect l="l" t="t" r="r" b="b"/>
            <a:pathLst>
              <a:path w="3124" h="2989" extrusionOk="0">
                <a:moveTo>
                  <a:pt x="1630" y="0"/>
                </a:moveTo>
                <a:lnTo>
                  <a:pt x="951" y="136"/>
                </a:lnTo>
                <a:lnTo>
                  <a:pt x="543" y="408"/>
                </a:lnTo>
                <a:lnTo>
                  <a:pt x="136" y="951"/>
                </a:lnTo>
                <a:lnTo>
                  <a:pt x="0" y="1494"/>
                </a:lnTo>
                <a:lnTo>
                  <a:pt x="136" y="2038"/>
                </a:lnTo>
                <a:lnTo>
                  <a:pt x="543" y="2581"/>
                </a:lnTo>
                <a:lnTo>
                  <a:pt x="951" y="2852"/>
                </a:lnTo>
                <a:lnTo>
                  <a:pt x="1630" y="2988"/>
                </a:lnTo>
                <a:lnTo>
                  <a:pt x="2173" y="2852"/>
                </a:lnTo>
                <a:lnTo>
                  <a:pt x="2580" y="2581"/>
                </a:lnTo>
                <a:lnTo>
                  <a:pt x="2988" y="2038"/>
                </a:lnTo>
                <a:lnTo>
                  <a:pt x="3124" y="1494"/>
                </a:lnTo>
                <a:lnTo>
                  <a:pt x="2988" y="951"/>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97"/>
          <p:cNvSpPr/>
          <p:nvPr/>
        </p:nvSpPr>
        <p:spPr>
          <a:xfrm>
            <a:off x="4485160" y="3895352"/>
            <a:ext cx="54968" cy="58360"/>
          </a:xfrm>
          <a:custGeom>
            <a:avLst/>
            <a:gdLst/>
            <a:ahLst/>
            <a:cxnLst/>
            <a:rect l="l" t="t" r="r" b="b"/>
            <a:pathLst>
              <a:path w="2989" h="2989" extrusionOk="0">
                <a:moveTo>
                  <a:pt x="1495" y="0"/>
                </a:moveTo>
                <a:lnTo>
                  <a:pt x="951" y="136"/>
                </a:lnTo>
                <a:lnTo>
                  <a:pt x="544" y="408"/>
                </a:lnTo>
                <a:lnTo>
                  <a:pt x="136" y="951"/>
                </a:lnTo>
                <a:lnTo>
                  <a:pt x="1" y="1494"/>
                </a:lnTo>
                <a:lnTo>
                  <a:pt x="136" y="2038"/>
                </a:lnTo>
                <a:lnTo>
                  <a:pt x="544" y="2581"/>
                </a:lnTo>
                <a:lnTo>
                  <a:pt x="951"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97"/>
          <p:cNvSpPr/>
          <p:nvPr/>
        </p:nvSpPr>
        <p:spPr>
          <a:xfrm>
            <a:off x="4410236" y="3895352"/>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97"/>
          <p:cNvSpPr/>
          <p:nvPr/>
        </p:nvSpPr>
        <p:spPr>
          <a:xfrm>
            <a:off x="3580996" y="3895352"/>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97"/>
          <p:cNvSpPr/>
          <p:nvPr/>
        </p:nvSpPr>
        <p:spPr>
          <a:xfrm>
            <a:off x="3506072" y="3895352"/>
            <a:ext cx="54949" cy="58360"/>
          </a:xfrm>
          <a:custGeom>
            <a:avLst/>
            <a:gdLst/>
            <a:ahLst/>
            <a:cxnLst/>
            <a:rect l="l" t="t" r="r" b="b"/>
            <a:pathLst>
              <a:path w="2988" h="2989" extrusionOk="0">
                <a:moveTo>
                  <a:pt x="1494" y="0"/>
                </a:moveTo>
                <a:lnTo>
                  <a:pt x="951" y="136"/>
                </a:lnTo>
                <a:lnTo>
                  <a:pt x="407" y="408"/>
                </a:lnTo>
                <a:lnTo>
                  <a:pt x="136" y="951"/>
                </a:lnTo>
                <a:lnTo>
                  <a:pt x="0" y="1494"/>
                </a:lnTo>
                <a:lnTo>
                  <a:pt x="136" y="2038"/>
                </a:lnTo>
                <a:lnTo>
                  <a:pt x="407" y="2581"/>
                </a:lnTo>
                <a:lnTo>
                  <a:pt x="951" y="2852"/>
                </a:lnTo>
                <a:lnTo>
                  <a:pt x="1494" y="2988"/>
                </a:lnTo>
                <a:lnTo>
                  <a:pt x="2037" y="2852"/>
                </a:lnTo>
                <a:lnTo>
                  <a:pt x="2580" y="2581"/>
                </a:lnTo>
                <a:lnTo>
                  <a:pt x="2852" y="2038"/>
                </a:lnTo>
                <a:lnTo>
                  <a:pt x="2988" y="1494"/>
                </a:lnTo>
                <a:lnTo>
                  <a:pt x="2852" y="951"/>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97"/>
          <p:cNvSpPr/>
          <p:nvPr/>
        </p:nvSpPr>
        <p:spPr>
          <a:xfrm>
            <a:off x="3431129" y="3895352"/>
            <a:ext cx="54968" cy="58360"/>
          </a:xfrm>
          <a:custGeom>
            <a:avLst/>
            <a:gdLst/>
            <a:ahLst/>
            <a:cxnLst/>
            <a:rect l="l" t="t" r="r" b="b"/>
            <a:pathLst>
              <a:path w="2989" h="2989" extrusionOk="0">
                <a:moveTo>
                  <a:pt x="1495" y="0"/>
                </a:moveTo>
                <a:lnTo>
                  <a:pt x="951" y="136"/>
                </a:lnTo>
                <a:lnTo>
                  <a:pt x="408" y="408"/>
                </a:lnTo>
                <a:lnTo>
                  <a:pt x="136" y="951"/>
                </a:lnTo>
                <a:lnTo>
                  <a:pt x="1" y="1494"/>
                </a:lnTo>
                <a:lnTo>
                  <a:pt x="136" y="2038"/>
                </a:lnTo>
                <a:lnTo>
                  <a:pt x="408" y="2581"/>
                </a:lnTo>
                <a:lnTo>
                  <a:pt x="951"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97"/>
          <p:cNvSpPr/>
          <p:nvPr/>
        </p:nvSpPr>
        <p:spPr>
          <a:xfrm>
            <a:off x="3356205" y="3895352"/>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581"/>
                </a:lnTo>
                <a:lnTo>
                  <a:pt x="815" y="2852"/>
                </a:lnTo>
                <a:lnTo>
                  <a:pt x="1494" y="2988"/>
                </a:lnTo>
                <a:lnTo>
                  <a:pt x="2037" y="2852"/>
                </a:lnTo>
                <a:lnTo>
                  <a:pt x="2445" y="2581"/>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97"/>
          <p:cNvSpPr/>
          <p:nvPr/>
        </p:nvSpPr>
        <p:spPr>
          <a:xfrm>
            <a:off x="3278780" y="3895352"/>
            <a:ext cx="57450" cy="58360"/>
          </a:xfrm>
          <a:custGeom>
            <a:avLst/>
            <a:gdLst/>
            <a:ahLst/>
            <a:cxnLst/>
            <a:rect l="l" t="t" r="r" b="b"/>
            <a:pathLst>
              <a:path w="3124" h="2989" extrusionOk="0">
                <a:moveTo>
                  <a:pt x="1630" y="0"/>
                </a:moveTo>
                <a:lnTo>
                  <a:pt x="951" y="136"/>
                </a:lnTo>
                <a:lnTo>
                  <a:pt x="543" y="408"/>
                </a:lnTo>
                <a:lnTo>
                  <a:pt x="136" y="951"/>
                </a:lnTo>
                <a:lnTo>
                  <a:pt x="0" y="1494"/>
                </a:lnTo>
                <a:lnTo>
                  <a:pt x="136" y="2038"/>
                </a:lnTo>
                <a:lnTo>
                  <a:pt x="543" y="2581"/>
                </a:lnTo>
                <a:lnTo>
                  <a:pt x="951" y="2852"/>
                </a:lnTo>
                <a:lnTo>
                  <a:pt x="1630" y="2988"/>
                </a:lnTo>
                <a:lnTo>
                  <a:pt x="2173" y="2852"/>
                </a:lnTo>
                <a:lnTo>
                  <a:pt x="2581" y="2581"/>
                </a:lnTo>
                <a:lnTo>
                  <a:pt x="2988" y="2038"/>
                </a:lnTo>
                <a:lnTo>
                  <a:pt x="3124" y="1494"/>
                </a:lnTo>
                <a:lnTo>
                  <a:pt x="2988" y="951"/>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97"/>
          <p:cNvSpPr/>
          <p:nvPr/>
        </p:nvSpPr>
        <p:spPr>
          <a:xfrm>
            <a:off x="3203838" y="3895352"/>
            <a:ext cx="54968" cy="58360"/>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581"/>
                </a:lnTo>
                <a:lnTo>
                  <a:pt x="951"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97"/>
          <p:cNvSpPr/>
          <p:nvPr/>
        </p:nvSpPr>
        <p:spPr>
          <a:xfrm>
            <a:off x="3128914" y="3895352"/>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8" y="2852"/>
                </a:lnTo>
                <a:lnTo>
                  <a:pt x="2581" y="2581"/>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97"/>
          <p:cNvSpPr/>
          <p:nvPr/>
        </p:nvSpPr>
        <p:spPr>
          <a:xfrm>
            <a:off x="6370932" y="3818448"/>
            <a:ext cx="54968" cy="55705"/>
          </a:xfrm>
          <a:custGeom>
            <a:avLst/>
            <a:gdLst/>
            <a:ahLst/>
            <a:cxnLst/>
            <a:rect l="l" t="t" r="r" b="b"/>
            <a:pathLst>
              <a:path w="2989" h="2853" extrusionOk="0">
                <a:moveTo>
                  <a:pt x="815" y="1"/>
                </a:moveTo>
                <a:lnTo>
                  <a:pt x="408" y="408"/>
                </a:lnTo>
                <a:lnTo>
                  <a:pt x="136" y="816"/>
                </a:lnTo>
                <a:lnTo>
                  <a:pt x="0" y="1359"/>
                </a:lnTo>
                <a:lnTo>
                  <a:pt x="136" y="2038"/>
                </a:lnTo>
                <a:lnTo>
                  <a:pt x="408" y="2445"/>
                </a:lnTo>
                <a:lnTo>
                  <a:pt x="815" y="2717"/>
                </a:lnTo>
                <a:lnTo>
                  <a:pt x="1494" y="2853"/>
                </a:lnTo>
                <a:lnTo>
                  <a:pt x="2037" y="2717"/>
                </a:lnTo>
                <a:lnTo>
                  <a:pt x="2581" y="2445"/>
                </a:lnTo>
                <a:lnTo>
                  <a:pt x="2852" y="2038"/>
                </a:lnTo>
                <a:lnTo>
                  <a:pt x="2988" y="1359"/>
                </a:lnTo>
                <a:lnTo>
                  <a:pt x="2852" y="816"/>
                </a:lnTo>
                <a:lnTo>
                  <a:pt x="2581"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97"/>
          <p:cNvSpPr/>
          <p:nvPr/>
        </p:nvSpPr>
        <p:spPr>
          <a:xfrm>
            <a:off x="6295990" y="3818448"/>
            <a:ext cx="54968" cy="55705"/>
          </a:xfrm>
          <a:custGeom>
            <a:avLst/>
            <a:gdLst/>
            <a:ahLst/>
            <a:cxnLst/>
            <a:rect l="l" t="t" r="r" b="b"/>
            <a:pathLst>
              <a:path w="2989" h="2853" extrusionOk="0">
                <a:moveTo>
                  <a:pt x="816" y="1"/>
                </a:moveTo>
                <a:lnTo>
                  <a:pt x="408" y="408"/>
                </a:lnTo>
                <a:lnTo>
                  <a:pt x="1" y="816"/>
                </a:lnTo>
                <a:lnTo>
                  <a:pt x="1" y="1359"/>
                </a:lnTo>
                <a:lnTo>
                  <a:pt x="1" y="2038"/>
                </a:lnTo>
                <a:lnTo>
                  <a:pt x="408" y="2445"/>
                </a:lnTo>
                <a:lnTo>
                  <a:pt x="816" y="2717"/>
                </a:lnTo>
                <a:lnTo>
                  <a:pt x="1495" y="2853"/>
                </a:lnTo>
                <a:lnTo>
                  <a:pt x="2038" y="2717"/>
                </a:lnTo>
                <a:lnTo>
                  <a:pt x="2446" y="2445"/>
                </a:lnTo>
                <a:lnTo>
                  <a:pt x="2853" y="2038"/>
                </a:lnTo>
                <a:lnTo>
                  <a:pt x="2989" y="1359"/>
                </a:lnTo>
                <a:lnTo>
                  <a:pt x="2853" y="816"/>
                </a:lnTo>
                <a:lnTo>
                  <a:pt x="2446"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97"/>
          <p:cNvSpPr/>
          <p:nvPr/>
        </p:nvSpPr>
        <p:spPr>
          <a:xfrm>
            <a:off x="5918850" y="3818448"/>
            <a:ext cx="54968" cy="55705"/>
          </a:xfrm>
          <a:custGeom>
            <a:avLst/>
            <a:gdLst/>
            <a:ahLst/>
            <a:cxnLst/>
            <a:rect l="l" t="t" r="r" b="b"/>
            <a:pathLst>
              <a:path w="2989" h="2853" extrusionOk="0">
                <a:moveTo>
                  <a:pt x="815" y="1"/>
                </a:moveTo>
                <a:lnTo>
                  <a:pt x="408" y="408"/>
                </a:lnTo>
                <a:lnTo>
                  <a:pt x="136" y="816"/>
                </a:lnTo>
                <a:lnTo>
                  <a:pt x="0" y="1359"/>
                </a:lnTo>
                <a:lnTo>
                  <a:pt x="136" y="2038"/>
                </a:lnTo>
                <a:lnTo>
                  <a:pt x="408" y="2445"/>
                </a:lnTo>
                <a:lnTo>
                  <a:pt x="815" y="2717"/>
                </a:lnTo>
                <a:lnTo>
                  <a:pt x="1494" y="2853"/>
                </a:lnTo>
                <a:lnTo>
                  <a:pt x="2037" y="2717"/>
                </a:lnTo>
                <a:lnTo>
                  <a:pt x="2445" y="2445"/>
                </a:lnTo>
                <a:lnTo>
                  <a:pt x="2852" y="2038"/>
                </a:lnTo>
                <a:lnTo>
                  <a:pt x="2988" y="1359"/>
                </a:lnTo>
                <a:lnTo>
                  <a:pt x="2852" y="816"/>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97"/>
          <p:cNvSpPr/>
          <p:nvPr/>
        </p:nvSpPr>
        <p:spPr>
          <a:xfrm>
            <a:off x="4787376" y="3818448"/>
            <a:ext cx="54968" cy="55705"/>
          </a:xfrm>
          <a:custGeom>
            <a:avLst/>
            <a:gdLst/>
            <a:ahLst/>
            <a:cxnLst/>
            <a:rect l="l" t="t" r="r" b="b"/>
            <a:pathLst>
              <a:path w="2989" h="2853" extrusionOk="0">
                <a:moveTo>
                  <a:pt x="952" y="1"/>
                </a:moveTo>
                <a:lnTo>
                  <a:pt x="408" y="408"/>
                </a:lnTo>
                <a:lnTo>
                  <a:pt x="137" y="816"/>
                </a:lnTo>
                <a:lnTo>
                  <a:pt x="1" y="1359"/>
                </a:lnTo>
                <a:lnTo>
                  <a:pt x="137" y="2038"/>
                </a:lnTo>
                <a:lnTo>
                  <a:pt x="408" y="2445"/>
                </a:lnTo>
                <a:lnTo>
                  <a:pt x="952" y="2717"/>
                </a:lnTo>
                <a:lnTo>
                  <a:pt x="1495" y="2853"/>
                </a:lnTo>
                <a:lnTo>
                  <a:pt x="2038" y="2717"/>
                </a:lnTo>
                <a:lnTo>
                  <a:pt x="2581" y="2445"/>
                </a:lnTo>
                <a:lnTo>
                  <a:pt x="2853" y="2038"/>
                </a:lnTo>
                <a:lnTo>
                  <a:pt x="2989" y="1359"/>
                </a:lnTo>
                <a:lnTo>
                  <a:pt x="2853" y="816"/>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97"/>
          <p:cNvSpPr/>
          <p:nvPr/>
        </p:nvSpPr>
        <p:spPr>
          <a:xfrm>
            <a:off x="4712452" y="3818448"/>
            <a:ext cx="54968" cy="55705"/>
          </a:xfrm>
          <a:custGeom>
            <a:avLst/>
            <a:gdLst/>
            <a:ahLst/>
            <a:cxnLst/>
            <a:rect l="l" t="t" r="r" b="b"/>
            <a:pathLst>
              <a:path w="2989" h="2853" extrusionOk="0">
                <a:moveTo>
                  <a:pt x="951" y="1"/>
                </a:moveTo>
                <a:lnTo>
                  <a:pt x="408" y="408"/>
                </a:lnTo>
                <a:lnTo>
                  <a:pt x="136" y="816"/>
                </a:lnTo>
                <a:lnTo>
                  <a:pt x="1" y="1359"/>
                </a:lnTo>
                <a:lnTo>
                  <a:pt x="136" y="2038"/>
                </a:lnTo>
                <a:lnTo>
                  <a:pt x="408" y="2445"/>
                </a:lnTo>
                <a:lnTo>
                  <a:pt x="951" y="2717"/>
                </a:lnTo>
                <a:lnTo>
                  <a:pt x="1495" y="2853"/>
                </a:lnTo>
                <a:lnTo>
                  <a:pt x="2038" y="2717"/>
                </a:lnTo>
                <a:lnTo>
                  <a:pt x="2581" y="2445"/>
                </a:lnTo>
                <a:lnTo>
                  <a:pt x="2853" y="2038"/>
                </a:lnTo>
                <a:lnTo>
                  <a:pt x="2988" y="1359"/>
                </a:lnTo>
                <a:lnTo>
                  <a:pt x="2853" y="816"/>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97"/>
          <p:cNvSpPr/>
          <p:nvPr/>
        </p:nvSpPr>
        <p:spPr>
          <a:xfrm>
            <a:off x="4637528" y="3818448"/>
            <a:ext cx="54968" cy="55705"/>
          </a:xfrm>
          <a:custGeom>
            <a:avLst/>
            <a:gdLst/>
            <a:ahLst/>
            <a:cxnLst/>
            <a:rect l="l" t="t" r="r" b="b"/>
            <a:pathLst>
              <a:path w="2989" h="2853" extrusionOk="0">
                <a:moveTo>
                  <a:pt x="815" y="1"/>
                </a:moveTo>
                <a:lnTo>
                  <a:pt x="408" y="408"/>
                </a:lnTo>
                <a:lnTo>
                  <a:pt x="136" y="816"/>
                </a:lnTo>
                <a:lnTo>
                  <a:pt x="0" y="1359"/>
                </a:lnTo>
                <a:lnTo>
                  <a:pt x="136" y="2038"/>
                </a:lnTo>
                <a:lnTo>
                  <a:pt x="408" y="2445"/>
                </a:lnTo>
                <a:lnTo>
                  <a:pt x="815" y="2717"/>
                </a:lnTo>
                <a:lnTo>
                  <a:pt x="1494" y="2853"/>
                </a:lnTo>
                <a:lnTo>
                  <a:pt x="2037" y="2717"/>
                </a:lnTo>
                <a:lnTo>
                  <a:pt x="2445" y="2445"/>
                </a:lnTo>
                <a:lnTo>
                  <a:pt x="2852" y="2038"/>
                </a:lnTo>
                <a:lnTo>
                  <a:pt x="2988" y="1359"/>
                </a:lnTo>
                <a:lnTo>
                  <a:pt x="2852" y="816"/>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97"/>
          <p:cNvSpPr/>
          <p:nvPr/>
        </p:nvSpPr>
        <p:spPr>
          <a:xfrm>
            <a:off x="4560102" y="3818448"/>
            <a:ext cx="57450" cy="55705"/>
          </a:xfrm>
          <a:custGeom>
            <a:avLst/>
            <a:gdLst/>
            <a:ahLst/>
            <a:cxnLst/>
            <a:rect l="l" t="t" r="r" b="b"/>
            <a:pathLst>
              <a:path w="3124" h="2853" extrusionOk="0">
                <a:moveTo>
                  <a:pt x="951" y="1"/>
                </a:moveTo>
                <a:lnTo>
                  <a:pt x="543" y="408"/>
                </a:lnTo>
                <a:lnTo>
                  <a:pt x="136" y="816"/>
                </a:lnTo>
                <a:lnTo>
                  <a:pt x="0" y="1359"/>
                </a:lnTo>
                <a:lnTo>
                  <a:pt x="136" y="2038"/>
                </a:lnTo>
                <a:lnTo>
                  <a:pt x="543" y="2445"/>
                </a:lnTo>
                <a:lnTo>
                  <a:pt x="951" y="2717"/>
                </a:lnTo>
                <a:lnTo>
                  <a:pt x="1630" y="2853"/>
                </a:lnTo>
                <a:lnTo>
                  <a:pt x="2173" y="2717"/>
                </a:lnTo>
                <a:lnTo>
                  <a:pt x="2580" y="2445"/>
                </a:lnTo>
                <a:lnTo>
                  <a:pt x="2988" y="2038"/>
                </a:lnTo>
                <a:lnTo>
                  <a:pt x="3124" y="1359"/>
                </a:lnTo>
                <a:lnTo>
                  <a:pt x="2988" y="816"/>
                </a:lnTo>
                <a:lnTo>
                  <a:pt x="2580"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97"/>
          <p:cNvSpPr/>
          <p:nvPr/>
        </p:nvSpPr>
        <p:spPr>
          <a:xfrm>
            <a:off x="4485160" y="3818448"/>
            <a:ext cx="54968" cy="55705"/>
          </a:xfrm>
          <a:custGeom>
            <a:avLst/>
            <a:gdLst/>
            <a:ahLst/>
            <a:cxnLst/>
            <a:rect l="l" t="t" r="r" b="b"/>
            <a:pathLst>
              <a:path w="2989" h="2853" extrusionOk="0">
                <a:moveTo>
                  <a:pt x="951" y="1"/>
                </a:moveTo>
                <a:lnTo>
                  <a:pt x="544" y="408"/>
                </a:lnTo>
                <a:lnTo>
                  <a:pt x="136" y="816"/>
                </a:lnTo>
                <a:lnTo>
                  <a:pt x="1" y="1359"/>
                </a:lnTo>
                <a:lnTo>
                  <a:pt x="136" y="2038"/>
                </a:lnTo>
                <a:lnTo>
                  <a:pt x="544" y="2445"/>
                </a:lnTo>
                <a:lnTo>
                  <a:pt x="951" y="2717"/>
                </a:lnTo>
                <a:lnTo>
                  <a:pt x="1495" y="2853"/>
                </a:lnTo>
                <a:lnTo>
                  <a:pt x="2174" y="2717"/>
                </a:lnTo>
                <a:lnTo>
                  <a:pt x="2581" y="2445"/>
                </a:lnTo>
                <a:lnTo>
                  <a:pt x="2989" y="2038"/>
                </a:lnTo>
                <a:lnTo>
                  <a:pt x="2989" y="1359"/>
                </a:lnTo>
                <a:lnTo>
                  <a:pt x="2989" y="816"/>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97"/>
          <p:cNvSpPr/>
          <p:nvPr/>
        </p:nvSpPr>
        <p:spPr>
          <a:xfrm>
            <a:off x="4410236" y="3818448"/>
            <a:ext cx="54968" cy="55705"/>
          </a:xfrm>
          <a:custGeom>
            <a:avLst/>
            <a:gdLst/>
            <a:ahLst/>
            <a:cxnLst/>
            <a:rect l="l" t="t" r="r" b="b"/>
            <a:pathLst>
              <a:path w="2989" h="2853" extrusionOk="0">
                <a:moveTo>
                  <a:pt x="951" y="1"/>
                </a:move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97"/>
          <p:cNvSpPr/>
          <p:nvPr/>
        </p:nvSpPr>
        <p:spPr>
          <a:xfrm>
            <a:off x="3655920" y="3818448"/>
            <a:ext cx="54968" cy="55705"/>
          </a:xfrm>
          <a:custGeom>
            <a:avLst/>
            <a:gdLst/>
            <a:ahLst/>
            <a:cxnLst/>
            <a:rect l="l" t="t" r="r" b="b"/>
            <a:pathLst>
              <a:path w="2989" h="2853" extrusionOk="0">
                <a:moveTo>
                  <a:pt x="951" y="1"/>
                </a:moveTo>
                <a:lnTo>
                  <a:pt x="544" y="408"/>
                </a:lnTo>
                <a:lnTo>
                  <a:pt x="137" y="816"/>
                </a:lnTo>
                <a:lnTo>
                  <a:pt x="1" y="1359"/>
                </a:lnTo>
                <a:lnTo>
                  <a:pt x="137" y="2038"/>
                </a:lnTo>
                <a:lnTo>
                  <a:pt x="544" y="2445"/>
                </a:lnTo>
                <a:lnTo>
                  <a:pt x="951" y="2717"/>
                </a:lnTo>
                <a:lnTo>
                  <a:pt x="1495" y="2853"/>
                </a:lnTo>
                <a:lnTo>
                  <a:pt x="2174" y="2717"/>
                </a:lnTo>
                <a:lnTo>
                  <a:pt x="2581" y="2445"/>
                </a:lnTo>
                <a:lnTo>
                  <a:pt x="2989" y="2038"/>
                </a:lnTo>
                <a:lnTo>
                  <a:pt x="2989" y="1359"/>
                </a:lnTo>
                <a:lnTo>
                  <a:pt x="2989" y="816"/>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97"/>
          <p:cNvSpPr/>
          <p:nvPr/>
        </p:nvSpPr>
        <p:spPr>
          <a:xfrm>
            <a:off x="3580996" y="3818448"/>
            <a:ext cx="54968" cy="55705"/>
          </a:xfrm>
          <a:custGeom>
            <a:avLst/>
            <a:gdLst/>
            <a:ahLst/>
            <a:cxnLst/>
            <a:rect l="l" t="t" r="r" b="b"/>
            <a:pathLst>
              <a:path w="2989" h="2853" extrusionOk="0">
                <a:moveTo>
                  <a:pt x="951" y="1"/>
                </a:moveTo>
                <a:lnTo>
                  <a:pt x="408" y="408"/>
                </a:lnTo>
                <a:lnTo>
                  <a:pt x="136" y="816"/>
                </a:lnTo>
                <a:lnTo>
                  <a:pt x="0" y="1359"/>
                </a:lnTo>
                <a:lnTo>
                  <a:pt x="136" y="2038"/>
                </a:lnTo>
                <a:lnTo>
                  <a:pt x="408" y="2445"/>
                </a:lnTo>
                <a:lnTo>
                  <a:pt x="951" y="2717"/>
                </a:lnTo>
                <a:lnTo>
                  <a:pt x="1494" y="2853"/>
                </a:lnTo>
                <a:lnTo>
                  <a:pt x="2173" y="2717"/>
                </a:lnTo>
                <a:lnTo>
                  <a:pt x="2581" y="2445"/>
                </a:lnTo>
                <a:lnTo>
                  <a:pt x="2852" y="2038"/>
                </a:lnTo>
                <a:lnTo>
                  <a:pt x="2988" y="1359"/>
                </a:lnTo>
                <a:lnTo>
                  <a:pt x="2852" y="816"/>
                </a:lnTo>
                <a:lnTo>
                  <a:pt x="2581"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97"/>
          <p:cNvSpPr/>
          <p:nvPr/>
        </p:nvSpPr>
        <p:spPr>
          <a:xfrm>
            <a:off x="3506072" y="3818448"/>
            <a:ext cx="54949" cy="55705"/>
          </a:xfrm>
          <a:custGeom>
            <a:avLst/>
            <a:gdLst/>
            <a:ahLst/>
            <a:cxnLst/>
            <a:rect l="l" t="t" r="r" b="b"/>
            <a:pathLst>
              <a:path w="2988" h="2853" extrusionOk="0">
                <a:moveTo>
                  <a:pt x="951" y="1"/>
                </a:moveTo>
                <a:lnTo>
                  <a:pt x="407" y="408"/>
                </a:lnTo>
                <a:lnTo>
                  <a:pt x="136" y="816"/>
                </a:lnTo>
                <a:lnTo>
                  <a:pt x="0" y="1359"/>
                </a:lnTo>
                <a:lnTo>
                  <a:pt x="136" y="2038"/>
                </a:lnTo>
                <a:lnTo>
                  <a:pt x="407" y="2445"/>
                </a:lnTo>
                <a:lnTo>
                  <a:pt x="951" y="2717"/>
                </a:lnTo>
                <a:lnTo>
                  <a:pt x="1494" y="2853"/>
                </a:lnTo>
                <a:lnTo>
                  <a:pt x="2037" y="2717"/>
                </a:lnTo>
                <a:lnTo>
                  <a:pt x="2580" y="2445"/>
                </a:lnTo>
                <a:lnTo>
                  <a:pt x="2852" y="2038"/>
                </a:lnTo>
                <a:lnTo>
                  <a:pt x="2988" y="1359"/>
                </a:lnTo>
                <a:lnTo>
                  <a:pt x="2852" y="816"/>
                </a:lnTo>
                <a:lnTo>
                  <a:pt x="2580"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97"/>
          <p:cNvSpPr/>
          <p:nvPr/>
        </p:nvSpPr>
        <p:spPr>
          <a:xfrm>
            <a:off x="3431129" y="3818448"/>
            <a:ext cx="54968" cy="55705"/>
          </a:xfrm>
          <a:custGeom>
            <a:avLst/>
            <a:gdLst/>
            <a:ahLst/>
            <a:cxnLst/>
            <a:rect l="l" t="t" r="r" b="b"/>
            <a:pathLst>
              <a:path w="2989" h="2853" extrusionOk="0">
                <a:moveTo>
                  <a:pt x="951" y="1"/>
                </a:moveTo>
                <a:lnTo>
                  <a:pt x="408" y="408"/>
                </a:lnTo>
                <a:lnTo>
                  <a:pt x="136" y="816"/>
                </a:lnTo>
                <a:lnTo>
                  <a:pt x="1" y="1359"/>
                </a:lnTo>
                <a:lnTo>
                  <a:pt x="136" y="2038"/>
                </a:lnTo>
                <a:lnTo>
                  <a:pt x="408" y="2445"/>
                </a:lnTo>
                <a:lnTo>
                  <a:pt x="951" y="2717"/>
                </a:lnTo>
                <a:lnTo>
                  <a:pt x="1495" y="2853"/>
                </a:lnTo>
                <a:lnTo>
                  <a:pt x="2038" y="2717"/>
                </a:lnTo>
                <a:lnTo>
                  <a:pt x="2581" y="2445"/>
                </a:lnTo>
                <a:lnTo>
                  <a:pt x="2853" y="2038"/>
                </a:lnTo>
                <a:lnTo>
                  <a:pt x="2989" y="1359"/>
                </a:lnTo>
                <a:lnTo>
                  <a:pt x="2853" y="816"/>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97"/>
          <p:cNvSpPr/>
          <p:nvPr/>
        </p:nvSpPr>
        <p:spPr>
          <a:xfrm>
            <a:off x="3356205" y="3818448"/>
            <a:ext cx="54968" cy="55705"/>
          </a:xfrm>
          <a:custGeom>
            <a:avLst/>
            <a:gdLst/>
            <a:ahLst/>
            <a:cxnLst/>
            <a:rect l="l" t="t" r="r" b="b"/>
            <a:pathLst>
              <a:path w="2989" h="2853" extrusionOk="0">
                <a:moveTo>
                  <a:pt x="815" y="1"/>
                </a:moveTo>
                <a:lnTo>
                  <a:pt x="408" y="408"/>
                </a:lnTo>
                <a:lnTo>
                  <a:pt x="136" y="816"/>
                </a:lnTo>
                <a:lnTo>
                  <a:pt x="0" y="1359"/>
                </a:lnTo>
                <a:lnTo>
                  <a:pt x="136" y="2038"/>
                </a:lnTo>
                <a:lnTo>
                  <a:pt x="408" y="2445"/>
                </a:lnTo>
                <a:lnTo>
                  <a:pt x="815" y="2717"/>
                </a:lnTo>
                <a:lnTo>
                  <a:pt x="1494" y="2853"/>
                </a:lnTo>
                <a:lnTo>
                  <a:pt x="2037" y="2717"/>
                </a:lnTo>
                <a:lnTo>
                  <a:pt x="2445" y="2445"/>
                </a:lnTo>
                <a:lnTo>
                  <a:pt x="2852" y="2038"/>
                </a:lnTo>
                <a:lnTo>
                  <a:pt x="2988" y="1359"/>
                </a:lnTo>
                <a:lnTo>
                  <a:pt x="2852" y="816"/>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97"/>
          <p:cNvSpPr/>
          <p:nvPr/>
        </p:nvSpPr>
        <p:spPr>
          <a:xfrm>
            <a:off x="3278780" y="3818448"/>
            <a:ext cx="57450" cy="55705"/>
          </a:xfrm>
          <a:custGeom>
            <a:avLst/>
            <a:gdLst/>
            <a:ahLst/>
            <a:cxnLst/>
            <a:rect l="l" t="t" r="r" b="b"/>
            <a:pathLst>
              <a:path w="3124" h="2853" extrusionOk="0">
                <a:moveTo>
                  <a:pt x="951" y="1"/>
                </a:moveTo>
                <a:lnTo>
                  <a:pt x="543" y="408"/>
                </a:lnTo>
                <a:lnTo>
                  <a:pt x="136" y="816"/>
                </a:lnTo>
                <a:lnTo>
                  <a:pt x="0" y="1359"/>
                </a:lnTo>
                <a:lnTo>
                  <a:pt x="136" y="2038"/>
                </a:lnTo>
                <a:lnTo>
                  <a:pt x="543" y="2445"/>
                </a:lnTo>
                <a:lnTo>
                  <a:pt x="951" y="2717"/>
                </a:lnTo>
                <a:lnTo>
                  <a:pt x="1630" y="2853"/>
                </a:lnTo>
                <a:lnTo>
                  <a:pt x="2173" y="2717"/>
                </a:lnTo>
                <a:lnTo>
                  <a:pt x="2581" y="2445"/>
                </a:lnTo>
                <a:lnTo>
                  <a:pt x="2988" y="2038"/>
                </a:lnTo>
                <a:lnTo>
                  <a:pt x="3124" y="1359"/>
                </a:lnTo>
                <a:lnTo>
                  <a:pt x="2988" y="816"/>
                </a:lnTo>
                <a:lnTo>
                  <a:pt x="2581"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97"/>
          <p:cNvSpPr/>
          <p:nvPr/>
        </p:nvSpPr>
        <p:spPr>
          <a:xfrm>
            <a:off x="3203838" y="3818448"/>
            <a:ext cx="54968" cy="55705"/>
          </a:xfrm>
          <a:custGeom>
            <a:avLst/>
            <a:gdLst/>
            <a:ahLst/>
            <a:cxnLst/>
            <a:rect l="l" t="t" r="r" b="b"/>
            <a:pathLst>
              <a:path w="2989" h="2853" extrusionOk="0">
                <a:moveTo>
                  <a:pt x="951" y="1"/>
                </a:moveTo>
                <a:lnTo>
                  <a:pt x="544" y="408"/>
                </a:lnTo>
                <a:lnTo>
                  <a:pt x="137" y="816"/>
                </a:lnTo>
                <a:lnTo>
                  <a:pt x="1" y="1359"/>
                </a:lnTo>
                <a:lnTo>
                  <a:pt x="137" y="2038"/>
                </a:lnTo>
                <a:lnTo>
                  <a:pt x="544" y="2445"/>
                </a:lnTo>
                <a:lnTo>
                  <a:pt x="951" y="2717"/>
                </a:lnTo>
                <a:lnTo>
                  <a:pt x="1495" y="2853"/>
                </a:lnTo>
                <a:lnTo>
                  <a:pt x="2174" y="2717"/>
                </a:lnTo>
                <a:lnTo>
                  <a:pt x="2581" y="2445"/>
                </a:lnTo>
                <a:lnTo>
                  <a:pt x="2989" y="2038"/>
                </a:lnTo>
                <a:lnTo>
                  <a:pt x="2989" y="1359"/>
                </a:lnTo>
                <a:lnTo>
                  <a:pt x="2989" y="816"/>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97"/>
          <p:cNvSpPr/>
          <p:nvPr/>
        </p:nvSpPr>
        <p:spPr>
          <a:xfrm>
            <a:off x="3128914" y="3818448"/>
            <a:ext cx="54968" cy="55705"/>
          </a:xfrm>
          <a:custGeom>
            <a:avLst/>
            <a:gdLst/>
            <a:ahLst/>
            <a:cxnLst/>
            <a:rect l="l" t="t" r="r" b="b"/>
            <a:pathLst>
              <a:path w="2989" h="2853" extrusionOk="0">
                <a:moveTo>
                  <a:pt x="951" y="1"/>
                </a:moveTo>
                <a:lnTo>
                  <a:pt x="408" y="408"/>
                </a:lnTo>
                <a:lnTo>
                  <a:pt x="136" y="816"/>
                </a:lnTo>
                <a:lnTo>
                  <a:pt x="0" y="1359"/>
                </a:lnTo>
                <a:lnTo>
                  <a:pt x="136" y="2038"/>
                </a:lnTo>
                <a:lnTo>
                  <a:pt x="408" y="2445"/>
                </a:lnTo>
                <a:lnTo>
                  <a:pt x="951" y="2717"/>
                </a:lnTo>
                <a:lnTo>
                  <a:pt x="1494" y="2853"/>
                </a:lnTo>
                <a:lnTo>
                  <a:pt x="2038" y="2717"/>
                </a:lnTo>
                <a:lnTo>
                  <a:pt x="2581" y="2445"/>
                </a:lnTo>
                <a:lnTo>
                  <a:pt x="2852" y="2038"/>
                </a:lnTo>
                <a:lnTo>
                  <a:pt x="2988" y="1359"/>
                </a:lnTo>
                <a:lnTo>
                  <a:pt x="2852" y="816"/>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97"/>
          <p:cNvSpPr/>
          <p:nvPr/>
        </p:nvSpPr>
        <p:spPr>
          <a:xfrm>
            <a:off x="3053971" y="3818448"/>
            <a:ext cx="54968" cy="55705"/>
          </a:xfrm>
          <a:custGeom>
            <a:avLst/>
            <a:gdLst/>
            <a:ahLst/>
            <a:cxnLst/>
            <a:rect l="l" t="t" r="r" b="b"/>
            <a:pathLst>
              <a:path w="2989" h="2853" extrusionOk="0">
                <a:moveTo>
                  <a:pt x="952" y="1"/>
                </a:moveTo>
                <a:lnTo>
                  <a:pt x="408" y="408"/>
                </a:lnTo>
                <a:lnTo>
                  <a:pt x="137" y="816"/>
                </a:lnTo>
                <a:lnTo>
                  <a:pt x="1" y="1359"/>
                </a:lnTo>
                <a:lnTo>
                  <a:pt x="137" y="2038"/>
                </a:lnTo>
                <a:lnTo>
                  <a:pt x="408" y="2445"/>
                </a:lnTo>
                <a:lnTo>
                  <a:pt x="952" y="2717"/>
                </a:lnTo>
                <a:lnTo>
                  <a:pt x="1495" y="2853"/>
                </a:lnTo>
                <a:lnTo>
                  <a:pt x="2038" y="2717"/>
                </a:lnTo>
                <a:lnTo>
                  <a:pt x="2581" y="2445"/>
                </a:lnTo>
                <a:lnTo>
                  <a:pt x="2853" y="2038"/>
                </a:lnTo>
                <a:lnTo>
                  <a:pt x="2989" y="1359"/>
                </a:lnTo>
                <a:lnTo>
                  <a:pt x="2853" y="816"/>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97"/>
          <p:cNvSpPr/>
          <p:nvPr/>
        </p:nvSpPr>
        <p:spPr>
          <a:xfrm>
            <a:off x="6445856" y="3738909"/>
            <a:ext cx="54968" cy="55705"/>
          </a:xfrm>
          <a:custGeom>
            <a:avLst/>
            <a:gdLst/>
            <a:ahLst/>
            <a:cxnLst/>
            <a:rect l="l" t="t" r="r" b="b"/>
            <a:pathLst>
              <a:path w="2989" h="2853" extrusionOk="0">
                <a:moveTo>
                  <a:pt x="1495" y="0"/>
                </a:moveTo>
                <a:lnTo>
                  <a:pt x="951" y="136"/>
                </a:lnTo>
                <a:lnTo>
                  <a:pt x="408" y="408"/>
                </a:lnTo>
                <a:lnTo>
                  <a:pt x="136" y="815"/>
                </a:lnTo>
                <a:lnTo>
                  <a:pt x="1" y="1494"/>
                </a:lnTo>
                <a:lnTo>
                  <a:pt x="136" y="2038"/>
                </a:lnTo>
                <a:lnTo>
                  <a:pt x="408" y="2445"/>
                </a:lnTo>
                <a:lnTo>
                  <a:pt x="951" y="2717"/>
                </a:lnTo>
                <a:lnTo>
                  <a:pt x="1495" y="2853"/>
                </a:lnTo>
                <a:lnTo>
                  <a:pt x="2038" y="2717"/>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97"/>
          <p:cNvSpPr/>
          <p:nvPr/>
        </p:nvSpPr>
        <p:spPr>
          <a:xfrm>
            <a:off x="6370932" y="3738909"/>
            <a:ext cx="54968" cy="55705"/>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717"/>
                </a:lnTo>
                <a:lnTo>
                  <a:pt x="1494" y="2853"/>
                </a:lnTo>
                <a:lnTo>
                  <a:pt x="2037" y="2717"/>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97"/>
          <p:cNvSpPr/>
          <p:nvPr/>
        </p:nvSpPr>
        <p:spPr>
          <a:xfrm>
            <a:off x="6295990" y="3738909"/>
            <a:ext cx="54968" cy="55705"/>
          </a:xfrm>
          <a:custGeom>
            <a:avLst/>
            <a:gdLst/>
            <a:ahLst/>
            <a:cxnLst/>
            <a:rect l="l" t="t" r="r" b="b"/>
            <a:pathLst>
              <a:path w="2989" h="2853" extrusionOk="0">
                <a:moveTo>
                  <a:pt x="1495" y="0"/>
                </a:moveTo>
                <a:lnTo>
                  <a:pt x="816" y="136"/>
                </a:lnTo>
                <a:lnTo>
                  <a:pt x="408" y="408"/>
                </a:lnTo>
                <a:lnTo>
                  <a:pt x="1" y="815"/>
                </a:lnTo>
                <a:lnTo>
                  <a:pt x="1" y="1494"/>
                </a:lnTo>
                <a:lnTo>
                  <a:pt x="1" y="2038"/>
                </a:lnTo>
                <a:lnTo>
                  <a:pt x="408" y="2445"/>
                </a:lnTo>
                <a:lnTo>
                  <a:pt x="816" y="2717"/>
                </a:lnTo>
                <a:lnTo>
                  <a:pt x="1495" y="2853"/>
                </a:lnTo>
                <a:lnTo>
                  <a:pt x="2038" y="2717"/>
                </a:lnTo>
                <a:lnTo>
                  <a:pt x="2446" y="2445"/>
                </a:lnTo>
                <a:lnTo>
                  <a:pt x="2853" y="2038"/>
                </a:lnTo>
                <a:lnTo>
                  <a:pt x="2989" y="1494"/>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97"/>
          <p:cNvSpPr/>
          <p:nvPr/>
        </p:nvSpPr>
        <p:spPr>
          <a:xfrm>
            <a:off x="6218564" y="3738909"/>
            <a:ext cx="54968" cy="55705"/>
          </a:xfrm>
          <a:custGeom>
            <a:avLst/>
            <a:gdLst/>
            <a:ahLst/>
            <a:cxnLst/>
            <a:rect l="l" t="t" r="r" b="b"/>
            <a:pathLst>
              <a:path w="2989" h="2853" extrusionOk="0">
                <a:moveTo>
                  <a:pt x="1495" y="0"/>
                </a:moveTo>
                <a:lnTo>
                  <a:pt x="951" y="136"/>
                </a:lnTo>
                <a:lnTo>
                  <a:pt x="544" y="408"/>
                </a:lnTo>
                <a:lnTo>
                  <a:pt x="136" y="815"/>
                </a:lnTo>
                <a:lnTo>
                  <a:pt x="1" y="1494"/>
                </a:lnTo>
                <a:lnTo>
                  <a:pt x="136" y="2038"/>
                </a:lnTo>
                <a:lnTo>
                  <a:pt x="544" y="2445"/>
                </a:lnTo>
                <a:lnTo>
                  <a:pt x="951" y="2717"/>
                </a:lnTo>
                <a:lnTo>
                  <a:pt x="1495" y="2853"/>
                </a:lnTo>
                <a:lnTo>
                  <a:pt x="2174" y="2717"/>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97"/>
          <p:cNvSpPr/>
          <p:nvPr/>
        </p:nvSpPr>
        <p:spPr>
          <a:xfrm>
            <a:off x="5993774" y="3738909"/>
            <a:ext cx="54968" cy="55705"/>
          </a:xfrm>
          <a:custGeom>
            <a:avLst/>
            <a:gdLst/>
            <a:ahLst/>
            <a:cxnLst/>
            <a:rect l="l" t="t" r="r" b="b"/>
            <a:pathLst>
              <a:path w="2989" h="2853" extrusionOk="0">
                <a:moveTo>
                  <a:pt x="1494" y="0"/>
                </a:moveTo>
                <a:lnTo>
                  <a:pt x="951" y="136"/>
                </a:lnTo>
                <a:lnTo>
                  <a:pt x="408" y="408"/>
                </a:lnTo>
                <a:lnTo>
                  <a:pt x="136" y="815"/>
                </a:lnTo>
                <a:lnTo>
                  <a:pt x="1" y="1494"/>
                </a:lnTo>
                <a:lnTo>
                  <a:pt x="136" y="2038"/>
                </a:lnTo>
                <a:lnTo>
                  <a:pt x="408" y="2445"/>
                </a:lnTo>
                <a:lnTo>
                  <a:pt x="951" y="2717"/>
                </a:lnTo>
                <a:lnTo>
                  <a:pt x="1494" y="2853"/>
                </a:lnTo>
                <a:lnTo>
                  <a:pt x="2038" y="2717"/>
                </a:lnTo>
                <a:lnTo>
                  <a:pt x="2581" y="2445"/>
                </a:lnTo>
                <a:lnTo>
                  <a:pt x="2853" y="2038"/>
                </a:lnTo>
                <a:lnTo>
                  <a:pt x="2988" y="1494"/>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97"/>
          <p:cNvSpPr/>
          <p:nvPr/>
        </p:nvSpPr>
        <p:spPr>
          <a:xfrm>
            <a:off x="5691558" y="3738909"/>
            <a:ext cx="54968" cy="55705"/>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717"/>
                </a:lnTo>
                <a:lnTo>
                  <a:pt x="1494" y="2853"/>
                </a:lnTo>
                <a:lnTo>
                  <a:pt x="2037" y="2717"/>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97"/>
          <p:cNvSpPr/>
          <p:nvPr/>
        </p:nvSpPr>
        <p:spPr>
          <a:xfrm>
            <a:off x="4787376" y="3738909"/>
            <a:ext cx="54968" cy="55705"/>
          </a:xfrm>
          <a:custGeom>
            <a:avLst/>
            <a:gdLst/>
            <a:ahLst/>
            <a:cxnLst/>
            <a:rect l="l" t="t" r="r" b="b"/>
            <a:pathLst>
              <a:path w="2989" h="2853" extrusionOk="0">
                <a:moveTo>
                  <a:pt x="1495" y="0"/>
                </a:moveTo>
                <a:lnTo>
                  <a:pt x="952" y="136"/>
                </a:lnTo>
                <a:lnTo>
                  <a:pt x="408" y="408"/>
                </a:lnTo>
                <a:lnTo>
                  <a:pt x="137" y="815"/>
                </a:lnTo>
                <a:lnTo>
                  <a:pt x="1" y="1494"/>
                </a:lnTo>
                <a:lnTo>
                  <a:pt x="137" y="2038"/>
                </a:lnTo>
                <a:lnTo>
                  <a:pt x="408" y="2445"/>
                </a:lnTo>
                <a:lnTo>
                  <a:pt x="952" y="2717"/>
                </a:lnTo>
                <a:lnTo>
                  <a:pt x="1495" y="2853"/>
                </a:lnTo>
                <a:lnTo>
                  <a:pt x="2038" y="2717"/>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97"/>
          <p:cNvSpPr/>
          <p:nvPr/>
        </p:nvSpPr>
        <p:spPr>
          <a:xfrm>
            <a:off x="4712452" y="3738909"/>
            <a:ext cx="54968" cy="55705"/>
          </a:xfrm>
          <a:custGeom>
            <a:avLst/>
            <a:gdLst/>
            <a:ahLst/>
            <a:cxnLst/>
            <a:rect l="l" t="t" r="r" b="b"/>
            <a:pathLst>
              <a:path w="2989" h="2853" extrusionOk="0">
                <a:moveTo>
                  <a:pt x="1495" y="0"/>
                </a:moveTo>
                <a:lnTo>
                  <a:pt x="951" y="136"/>
                </a:lnTo>
                <a:lnTo>
                  <a:pt x="408" y="408"/>
                </a:lnTo>
                <a:lnTo>
                  <a:pt x="136" y="815"/>
                </a:lnTo>
                <a:lnTo>
                  <a:pt x="1" y="1494"/>
                </a:lnTo>
                <a:lnTo>
                  <a:pt x="136" y="2038"/>
                </a:lnTo>
                <a:lnTo>
                  <a:pt x="408" y="2445"/>
                </a:lnTo>
                <a:lnTo>
                  <a:pt x="951" y="2717"/>
                </a:lnTo>
                <a:lnTo>
                  <a:pt x="1495" y="2853"/>
                </a:lnTo>
                <a:lnTo>
                  <a:pt x="2038" y="2717"/>
                </a:lnTo>
                <a:lnTo>
                  <a:pt x="2581" y="2445"/>
                </a:lnTo>
                <a:lnTo>
                  <a:pt x="2853" y="2038"/>
                </a:lnTo>
                <a:lnTo>
                  <a:pt x="2988"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97"/>
          <p:cNvSpPr/>
          <p:nvPr/>
        </p:nvSpPr>
        <p:spPr>
          <a:xfrm>
            <a:off x="4637528" y="3738909"/>
            <a:ext cx="54968" cy="55705"/>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717"/>
                </a:lnTo>
                <a:lnTo>
                  <a:pt x="1494" y="2853"/>
                </a:lnTo>
                <a:lnTo>
                  <a:pt x="2037" y="2717"/>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97"/>
          <p:cNvSpPr/>
          <p:nvPr/>
        </p:nvSpPr>
        <p:spPr>
          <a:xfrm>
            <a:off x="4560102" y="3738909"/>
            <a:ext cx="57450" cy="55705"/>
          </a:xfrm>
          <a:custGeom>
            <a:avLst/>
            <a:gdLst/>
            <a:ahLst/>
            <a:cxnLst/>
            <a:rect l="l" t="t" r="r" b="b"/>
            <a:pathLst>
              <a:path w="3124" h="2853" extrusionOk="0">
                <a:moveTo>
                  <a:pt x="1630" y="0"/>
                </a:moveTo>
                <a:lnTo>
                  <a:pt x="951" y="136"/>
                </a:lnTo>
                <a:lnTo>
                  <a:pt x="543" y="408"/>
                </a:lnTo>
                <a:lnTo>
                  <a:pt x="136" y="815"/>
                </a:lnTo>
                <a:lnTo>
                  <a:pt x="0" y="1494"/>
                </a:lnTo>
                <a:lnTo>
                  <a:pt x="136" y="2038"/>
                </a:lnTo>
                <a:lnTo>
                  <a:pt x="543" y="2445"/>
                </a:lnTo>
                <a:lnTo>
                  <a:pt x="951" y="2717"/>
                </a:lnTo>
                <a:lnTo>
                  <a:pt x="1630" y="2853"/>
                </a:lnTo>
                <a:lnTo>
                  <a:pt x="2173" y="2717"/>
                </a:lnTo>
                <a:lnTo>
                  <a:pt x="2580" y="2445"/>
                </a:lnTo>
                <a:lnTo>
                  <a:pt x="2988" y="2038"/>
                </a:lnTo>
                <a:lnTo>
                  <a:pt x="3124" y="1494"/>
                </a:lnTo>
                <a:lnTo>
                  <a:pt x="2988" y="815"/>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97"/>
          <p:cNvSpPr/>
          <p:nvPr/>
        </p:nvSpPr>
        <p:spPr>
          <a:xfrm>
            <a:off x="4485160" y="3738909"/>
            <a:ext cx="54968" cy="55705"/>
          </a:xfrm>
          <a:custGeom>
            <a:avLst/>
            <a:gdLst/>
            <a:ahLst/>
            <a:cxnLst/>
            <a:rect l="l" t="t" r="r" b="b"/>
            <a:pathLst>
              <a:path w="2989" h="2853" extrusionOk="0">
                <a:moveTo>
                  <a:pt x="1495" y="0"/>
                </a:moveTo>
                <a:lnTo>
                  <a:pt x="951" y="136"/>
                </a:lnTo>
                <a:lnTo>
                  <a:pt x="544" y="408"/>
                </a:lnTo>
                <a:lnTo>
                  <a:pt x="136" y="815"/>
                </a:lnTo>
                <a:lnTo>
                  <a:pt x="1" y="1494"/>
                </a:lnTo>
                <a:lnTo>
                  <a:pt x="136" y="2038"/>
                </a:lnTo>
                <a:lnTo>
                  <a:pt x="544" y="2445"/>
                </a:lnTo>
                <a:lnTo>
                  <a:pt x="951" y="2717"/>
                </a:lnTo>
                <a:lnTo>
                  <a:pt x="1495" y="2853"/>
                </a:lnTo>
                <a:lnTo>
                  <a:pt x="2174" y="2717"/>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97"/>
          <p:cNvSpPr/>
          <p:nvPr/>
        </p:nvSpPr>
        <p:spPr>
          <a:xfrm>
            <a:off x="4410236" y="3738909"/>
            <a:ext cx="54968" cy="55705"/>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717"/>
                </a:lnTo>
                <a:lnTo>
                  <a:pt x="1494" y="2853"/>
                </a:lnTo>
                <a:lnTo>
                  <a:pt x="2037" y="2717"/>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97"/>
          <p:cNvSpPr/>
          <p:nvPr/>
        </p:nvSpPr>
        <p:spPr>
          <a:xfrm>
            <a:off x="3655920" y="3738909"/>
            <a:ext cx="54968" cy="55705"/>
          </a:xfrm>
          <a:custGeom>
            <a:avLst/>
            <a:gdLst/>
            <a:ahLst/>
            <a:cxnLst/>
            <a:rect l="l" t="t" r="r" b="b"/>
            <a:pathLst>
              <a:path w="2989" h="2853" extrusionOk="0">
                <a:moveTo>
                  <a:pt x="1495" y="0"/>
                </a:moveTo>
                <a:lnTo>
                  <a:pt x="951" y="136"/>
                </a:lnTo>
                <a:lnTo>
                  <a:pt x="544" y="408"/>
                </a:lnTo>
                <a:lnTo>
                  <a:pt x="137" y="815"/>
                </a:lnTo>
                <a:lnTo>
                  <a:pt x="1" y="1494"/>
                </a:lnTo>
                <a:lnTo>
                  <a:pt x="137" y="2038"/>
                </a:lnTo>
                <a:lnTo>
                  <a:pt x="544" y="2445"/>
                </a:lnTo>
                <a:lnTo>
                  <a:pt x="951" y="2717"/>
                </a:lnTo>
                <a:lnTo>
                  <a:pt x="1495" y="2853"/>
                </a:lnTo>
                <a:lnTo>
                  <a:pt x="2174" y="2717"/>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97"/>
          <p:cNvSpPr/>
          <p:nvPr/>
        </p:nvSpPr>
        <p:spPr>
          <a:xfrm>
            <a:off x="3580996" y="3738909"/>
            <a:ext cx="54968" cy="55705"/>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717"/>
                </a:lnTo>
                <a:lnTo>
                  <a:pt x="1494" y="2853"/>
                </a:lnTo>
                <a:lnTo>
                  <a:pt x="2173" y="2717"/>
                </a:lnTo>
                <a:lnTo>
                  <a:pt x="2581" y="2445"/>
                </a:lnTo>
                <a:lnTo>
                  <a:pt x="2852" y="2038"/>
                </a:lnTo>
                <a:lnTo>
                  <a:pt x="2988" y="1494"/>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97"/>
          <p:cNvSpPr/>
          <p:nvPr/>
        </p:nvSpPr>
        <p:spPr>
          <a:xfrm>
            <a:off x="3506072" y="3738909"/>
            <a:ext cx="54949" cy="55705"/>
          </a:xfrm>
          <a:custGeom>
            <a:avLst/>
            <a:gdLst/>
            <a:ahLst/>
            <a:cxnLst/>
            <a:rect l="l" t="t" r="r" b="b"/>
            <a:pathLst>
              <a:path w="2988" h="2853" extrusionOk="0">
                <a:moveTo>
                  <a:pt x="1494" y="0"/>
                </a:moveTo>
                <a:lnTo>
                  <a:pt x="951" y="136"/>
                </a:lnTo>
                <a:lnTo>
                  <a:pt x="407" y="408"/>
                </a:lnTo>
                <a:lnTo>
                  <a:pt x="136" y="815"/>
                </a:lnTo>
                <a:lnTo>
                  <a:pt x="0" y="1494"/>
                </a:lnTo>
                <a:lnTo>
                  <a:pt x="136" y="2038"/>
                </a:lnTo>
                <a:lnTo>
                  <a:pt x="407" y="2445"/>
                </a:lnTo>
                <a:lnTo>
                  <a:pt x="951" y="2717"/>
                </a:lnTo>
                <a:lnTo>
                  <a:pt x="1494" y="2853"/>
                </a:lnTo>
                <a:lnTo>
                  <a:pt x="2037" y="2717"/>
                </a:lnTo>
                <a:lnTo>
                  <a:pt x="2580" y="2445"/>
                </a:lnTo>
                <a:lnTo>
                  <a:pt x="2852" y="2038"/>
                </a:lnTo>
                <a:lnTo>
                  <a:pt x="2988" y="1494"/>
                </a:lnTo>
                <a:lnTo>
                  <a:pt x="2852" y="815"/>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97"/>
          <p:cNvSpPr/>
          <p:nvPr/>
        </p:nvSpPr>
        <p:spPr>
          <a:xfrm>
            <a:off x="3431129" y="3738909"/>
            <a:ext cx="54968" cy="55705"/>
          </a:xfrm>
          <a:custGeom>
            <a:avLst/>
            <a:gdLst/>
            <a:ahLst/>
            <a:cxnLst/>
            <a:rect l="l" t="t" r="r" b="b"/>
            <a:pathLst>
              <a:path w="2989" h="2853" extrusionOk="0">
                <a:moveTo>
                  <a:pt x="1495" y="0"/>
                </a:moveTo>
                <a:lnTo>
                  <a:pt x="951" y="136"/>
                </a:lnTo>
                <a:lnTo>
                  <a:pt x="408" y="408"/>
                </a:lnTo>
                <a:lnTo>
                  <a:pt x="136" y="815"/>
                </a:lnTo>
                <a:lnTo>
                  <a:pt x="1" y="1494"/>
                </a:lnTo>
                <a:lnTo>
                  <a:pt x="136" y="2038"/>
                </a:lnTo>
                <a:lnTo>
                  <a:pt x="408" y="2445"/>
                </a:lnTo>
                <a:lnTo>
                  <a:pt x="951" y="2717"/>
                </a:lnTo>
                <a:lnTo>
                  <a:pt x="1495" y="2853"/>
                </a:lnTo>
                <a:lnTo>
                  <a:pt x="2038" y="2717"/>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97"/>
          <p:cNvSpPr/>
          <p:nvPr/>
        </p:nvSpPr>
        <p:spPr>
          <a:xfrm>
            <a:off x="3356205" y="3738909"/>
            <a:ext cx="54968" cy="55705"/>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717"/>
                </a:lnTo>
                <a:lnTo>
                  <a:pt x="1494" y="2853"/>
                </a:lnTo>
                <a:lnTo>
                  <a:pt x="2037" y="2717"/>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97"/>
          <p:cNvSpPr/>
          <p:nvPr/>
        </p:nvSpPr>
        <p:spPr>
          <a:xfrm>
            <a:off x="3278780" y="3738909"/>
            <a:ext cx="57450" cy="55705"/>
          </a:xfrm>
          <a:custGeom>
            <a:avLst/>
            <a:gdLst/>
            <a:ahLst/>
            <a:cxnLst/>
            <a:rect l="l" t="t" r="r" b="b"/>
            <a:pathLst>
              <a:path w="3124" h="2853" extrusionOk="0">
                <a:moveTo>
                  <a:pt x="1630" y="0"/>
                </a:moveTo>
                <a:lnTo>
                  <a:pt x="951" y="136"/>
                </a:lnTo>
                <a:lnTo>
                  <a:pt x="543" y="408"/>
                </a:lnTo>
                <a:lnTo>
                  <a:pt x="136" y="815"/>
                </a:lnTo>
                <a:lnTo>
                  <a:pt x="0" y="1494"/>
                </a:lnTo>
                <a:lnTo>
                  <a:pt x="136" y="2038"/>
                </a:lnTo>
                <a:lnTo>
                  <a:pt x="543" y="2445"/>
                </a:lnTo>
                <a:lnTo>
                  <a:pt x="951" y="2717"/>
                </a:lnTo>
                <a:lnTo>
                  <a:pt x="1630" y="2853"/>
                </a:lnTo>
                <a:lnTo>
                  <a:pt x="2173" y="2717"/>
                </a:lnTo>
                <a:lnTo>
                  <a:pt x="2581" y="2445"/>
                </a:lnTo>
                <a:lnTo>
                  <a:pt x="2988" y="2038"/>
                </a:lnTo>
                <a:lnTo>
                  <a:pt x="3124" y="1494"/>
                </a:lnTo>
                <a:lnTo>
                  <a:pt x="2988" y="815"/>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97"/>
          <p:cNvSpPr/>
          <p:nvPr/>
        </p:nvSpPr>
        <p:spPr>
          <a:xfrm>
            <a:off x="3203838" y="3738909"/>
            <a:ext cx="54968" cy="55705"/>
          </a:xfrm>
          <a:custGeom>
            <a:avLst/>
            <a:gdLst/>
            <a:ahLst/>
            <a:cxnLst/>
            <a:rect l="l" t="t" r="r" b="b"/>
            <a:pathLst>
              <a:path w="2989" h="2853" extrusionOk="0">
                <a:moveTo>
                  <a:pt x="1495" y="0"/>
                </a:moveTo>
                <a:lnTo>
                  <a:pt x="951" y="136"/>
                </a:lnTo>
                <a:lnTo>
                  <a:pt x="544" y="408"/>
                </a:lnTo>
                <a:lnTo>
                  <a:pt x="137" y="815"/>
                </a:lnTo>
                <a:lnTo>
                  <a:pt x="1" y="1494"/>
                </a:lnTo>
                <a:lnTo>
                  <a:pt x="137" y="2038"/>
                </a:lnTo>
                <a:lnTo>
                  <a:pt x="544" y="2445"/>
                </a:lnTo>
                <a:lnTo>
                  <a:pt x="951" y="2717"/>
                </a:lnTo>
                <a:lnTo>
                  <a:pt x="1495" y="2853"/>
                </a:lnTo>
                <a:lnTo>
                  <a:pt x="2174" y="2717"/>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97"/>
          <p:cNvSpPr/>
          <p:nvPr/>
        </p:nvSpPr>
        <p:spPr>
          <a:xfrm>
            <a:off x="3128914" y="3738909"/>
            <a:ext cx="54968" cy="55705"/>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717"/>
                </a:lnTo>
                <a:lnTo>
                  <a:pt x="1494" y="2853"/>
                </a:lnTo>
                <a:lnTo>
                  <a:pt x="2038" y="2717"/>
                </a:lnTo>
                <a:lnTo>
                  <a:pt x="2581" y="2445"/>
                </a:lnTo>
                <a:lnTo>
                  <a:pt x="2852" y="2038"/>
                </a:lnTo>
                <a:lnTo>
                  <a:pt x="2988" y="1494"/>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97"/>
          <p:cNvSpPr/>
          <p:nvPr/>
        </p:nvSpPr>
        <p:spPr>
          <a:xfrm>
            <a:off x="3053971" y="3738909"/>
            <a:ext cx="54968" cy="55705"/>
          </a:xfrm>
          <a:custGeom>
            <a:avLst/>
            <a:gdLst/>
            <a:ahLst/>
            <a:cxnLst/>
            <a:rect l="l" t="t" r="r" b="b"/>
            <a:pathLst>
              <a:path w="2989" h="2853" extrusionOk="0">
                <a:moveTo>
                  <a:pt x="1495" y="0"/>
                </a:moveTo>
                <a:lnTo>
                  <a:pt x="952" y="136"/>
                </a:lnTo>
                <a:lnTo>
                  <a:pt x="408" y="408"/>
                </a:lnTo>
                <a:lnTo>
                  <a:pt x="137" y="815"/>
                </a:lnTo>
                <a:lnTo>
                  <a:pt x="1" y="1494"/>
                </a:lnTo>
                <a:lnTo>
                  <a:pt x="137" y="2038"/>
                </a:lnTo>
                <a:lnTo>
                  <a:pt x="408" y="2445"/>
                </a:lnTo>
                <a:lnTo>
                  <a:pt x="952" y="2717"/>
                </a:lnTo>
                <a:lnTo>
                  <a:pt x="1495" y="2853"/>
                </a:lnTo>
                <a:lnTo>
                  <a:pt x="2038" y="2717"/>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97"/>
          <p:cNvSpPr/>
          <p:nvPr/>
        </p:nvSpPr>
        <p:spPr>
          <a:xfrm>
            <a:off x="6068698" y="3659369"/>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445"/>
                </a:lnTo>
                <a:lnTo>
                  <a:pt x="952" y="2852"/>
                </a:lnTo>
                <a:lnTo>
                  <a:pt x="1495" y="2988"/>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97"/>
          <p:cNvSpPr/>
          <p:nvPr/>
        </p:nvSpPr>
        <p:spPr>
          <a:xfrm>
            <a:off x="5993774" y="3659369"/>
            <a:ext cx="54968" cy="58341"/>
          </a:xfrm>
          <a:custGeom>
            <a:avLst/>
            <a:gdLst/>
            <a:ahLst/>
            <a:cxnLst/>
            <a:rect l="l" t="t" r="r" b="b"/>
            <a:pathLst>
              <a:path w="2989" h="2988" extrusionOk="0">
                <a:moveTo>
                  <a:pt x="1494" y="0"/>
                </a:moveTo>
                <a:lnTo>
                  <a:pt x="951" y="136"/>
                </a:lnTo>
                <a:lnTo>
                  <a:pt x="408" y="408"/>
                </a:lnTo>
                <a:lnTo>
                  <a:pt x="136" y="951"/>
                </a:lnTo>
                <a:lnTo>
                  <a:pt x="1" y="1494"/>
                </a:lnTo>
                <a:lnTo>
                  <a:pt x="136" y="2037"/>
                </a:lnTo>
                <a:lnTo>
                  <a:pt x="408" y="2445"/>
                </a:lnTo>
                <a:lnTo>
                  <a:pt x="951" y="2852"/>
                </a:lnTo>
                <a:lnTo>
                  <a:pt x="1494" y="2988"/>
                </a:lnTo>
                <a:lnTo>
                  <a:pt x="2038" y="2852"/>
                </a:lnTo>
                <a:lnTo>
                  <a:pt x="2581" y="2445"/>
                </a:lnTo>
                <a:lnTo>
                  <a:pt x="2853" y="2037"/>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97"/>
          <p:cNvSpPr/>
          <p:nvPr/>
        </p:nvSpPr>
        <p:spPr>
          <a:xfrm>
            <a:off x="5918850" y="3659369"/>
            <a:ext cx="54968" cy="58341"/>
          </a:xfrm>
          <a:custGeom>
            <a:avLst/>
            <a:gdLst/>
            <a:ahLst/>
            <a:cxnLst/>
            <a:rect l="l" t="t" r="r" b="b"/>
            <a:pathLst>
              <a:path w="2989" h="2988" extrusionOk="0">
                <a:moveTo>
                  <a:pt x="1494" y="0"/>
                </a:moveTo>
                <a:lnTo>
                  <a:pt x="815" y="136"/>
                </a:lnTo>
                <a:lnTo>
                  <a:pt x="408" y="408"/>
                </a:lnTo>
                <a:lnTo>
                  <a:pt x="136" y="951"/>
                </a:lnTo>
                <a:lnTo>
                  <a:pt x="0" y="1494"/>
                </a:lnTo>
                <a:lnTo>
                  <a:pt x="136" y="2037"/>
                </a:lnTo>
                <a:lnTo>
                  <a:pt x="408" y="2445"/>
                </a:lnTo>
                <a:lnTo>
                  <a:pt x="815" y="2852"/>
                </a:lnTo>
                <a:lnTo>
                  <a:pt x="1494" y="2988"/>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97"/>
          <p:cNvSpPr/>
          <p:nvPr/>
        </p:nvSpPr>
        <p:spPr>
          <a:xfrm>
            <a:off x="5841406" y="3659369"/>
            <a:ext cx="57469" cy="58341"/>
          </a:xfrm>
          <a:custGeom>
            <a:avLst/>
            <a:gdLst/>
            <a:ahLst/>
            <a:cxnLst/>
            <a:rect l="l" t="t" r="r" b="b"/>
            <a:pathLst>
              <a:path w="3125" h="2988" extrusionOk="0">
                <a:moveTo>
                  <a:pt x="1631" y="0"/>
                </a:moveTo>
                <a:lnTo>
                  <a:pt x="952" y="136"/>
                </a:lnTo>
                <a:lnTo>
                  <a:pt x="544" y="408"/>
                </a:lnTo>
                <a:lnTo>
                  <a:pt x="137" y="951"/>
                </a:lnTo>
                <a:lnTo>
                  <a:pt x="1" y="1494"/>
                </a:lnTo>
                <a:lnTo>
                  <a:pt x="137" y="2037"/>
                </a:lnTo>
                <a:lnTo>
                  <a:pt x="544" y="2445"/>
                </a:lnTo>
                <a:lnTo>
                  <a:pt x="952" y="2852"/>
                </a:lnTo>
                <a:lnTo>
                  <a:pt x="1631" y="2988"/>
                </a:lnTo>
                <a:lnTo>
                  <a:pt x="2174" y="2852"/>
                </a:lnTo>
                <a:lnTo>
                  <a:pt x="2581" y="2445"/>
                </a:lnTo>
                <a:lnTo>
                  <a:pt x="2989" y="2037"/>
                </a:lnTo>
                <a:lnTo>
                  <a:pt x="3125" y="1494"/>
                </a:lnTo>
                <a:lnTo>
                  <a:pt x="2989" y="951"/>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97"/>
          <p:cNvSpPr/>
          <p:nvPr/>
        </p:nvSpPr>
        <p:spPr>
          <a:xfrm>
            <a:off x="5691558" y="3659369"/>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445"/>
                </a:lnTo>
                <a:lnTo>
                  <a:pt x="951" y="2852"/>
                </a:lnTo>
                <a:lnTo>
                  <a:pt x="1494" y="2988"/>
                </a:lnTo>
                <a:lnTo>
                  <a:pt x="2037" y="2852"/>
                </a:lnTo>
                <a:lnTo>
                  <a:pt x="2581" y="2445"/>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97"/>
          <p:cNvSpPr/>
          <p:nvPr/>
        </p:nvSpPr>
        <p:spPr>
          <a:xfrm>
            <a:off x="4787376" y="3659369"/>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445"/>
                </a:lnTo>
                <a:lnTo>
                  <a:pt x="952" y="2852"/>
                </a:lnTo>
                <a:lnTo>
                  <a:pt x="1495" y="2988"/>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97"/>
          <p:cNvSpPr/>
          <p:nvPr/>
        </p:nvSpPr>
        <p:spPr>
          <a:xfrm>
            <a:off x="4712452" y="3659369"/>
            <a:ext cx="54968" cy="58341"/>
          </a:xfrm>
          <a:custGeom>
            <a:avLst/>
            <a:gdLst/>
            <a:ahLst/>
            <a:cxnLst/>
            <a:rect l="l" t="t" r="r" b="b"/>
            <a:pathLst>
              <a:path w="2989" h="2988" extrusionOk="0">
                <a:moveTo>
                  <a:pt x="1495" y="0"/>
                </a:moveTo>
                <a:lnTo>
                  <a:pt x="951" y="136"/>
                </a:lnTo>
                <a:lnTo>
                  <a:pt x="408" y="408"/>
                </a:lnTo>
                <a:lnTo>
                  <a:pt x="136" y="951"/>
                </a:lnTo>
                <a:lnTo>
                  <a:pt x="1" y="1494"/>
                </a:lnTo>
                <a:lnTo>
                  <a:pt x="136" y="2037"/>
                </a:lnTo>
                <a:lnTo>
                  <a:pt x="408" y="2445"/>
                </a:lnTo>
                <a:lnTo>
                  <a:pt x="951" y="2852"/>
                </a:lnTo>
                <a:lnTo>
                  <a:pt x="1495" y="2988"/>
                </a:lnTo>
                <a:lnTo>
                  <a:pt x="2038" y="2852"/>
                </a:lnTo>
                <a:lnTo>
                  <a:pt x="2581" y="2445"/>
                </a:lnTo>
                <a:lnTo>
                  <a:pt x="2853" y="2037"/>
                </a:lnTo>
                <a:lnTo>
                  <a:pt x="2988"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97"/>
          <p:cNvSpPr/>
          <p:nvPr/>
        </p:nvSpPr>
        <p:spPr>
          <a:xfrm>
            <a:off x="4637528" y="3659369"/>
            <a:ext cx="54968" cy="58341"/>
          </a:xfrm>
          <a:custGeom>
            <a:avLst/>
            <a:gdLst/>
            <a:ahLst/>
            <a:cxnLst/>
            <a:rect l="l" t="t" r="r" b="b"/>
            <a:pathLst>
              <a:path w="2989" h="2988" extrusionOk="0">
                <a:moveTo>
                  <a:pt x="1494" y="0"/>
                </a:moveTo>
                <a:lnTo>
                  <a:pt x="815" y="136"/>
                </a:lnTo>
                <a:lnTo>
                  <a:pt x="408" y="408"/>
                </a:lnTo>
                <a:lnTo>
                  <a:pt x="136" y="951"/>
                </a:lnTo>
                <a:lnTo>
                  <a:pt x="0" y="1494"/>
                </a:lnTo>
                <a:lnTo>
                  <a:pt x="136" y="2037"/>
                </a:lnTo>
                <a:lnTo>
                  <a:pt x="408" y="2445"/>
                </a:lnTo>
                <a:lnTo>
                  <a:pt x="815" y="2852"/>
                </a:lnTo>
                <a:lnTo>
                  <a:pt x="1494" y="2988"/>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97"/>
          <p:cNvSpPr/>
          <p:nvPr/>
        </p:nvSpPr>
        <p:spPr>
          <a:xfrm>
            <a:off x="4560102" y="3659369"/>
            <a:ext cx="57450" cy="58341"/>
          </a:xfrm>
          <a:custGeom>
            <a:avLst/>
            <a:gdLst/>
            <a:ahLst/>
            <a:cxnLst/>
            <a:rect l="l" t="t" r="r" b="b"/>
            <a:pathLst>
              <a:path w="3124" h="2988" extrusionOk="0">
                <a:moveTo>
                  <a:pt x="1630" y="0"/>
                </a:moveTo>
                <a:lnTo>
                  <a:pt x="951" y="136"/>
                </a:lnTo>
                <a:lnTo>
                  <a:pt x="543" y="408"/>
                </a:lnTo>
                <a:lnTo>
                  <a:pt x="136" y="951"/>
                </a:lnTo>
                <a:lnTo>
                  <a:pt x="0" y="1494"/>
                </a:lnTo>
                <a:lnTo>
                  <a:pt x="136" y="2037"/>
                </a:lnTo>
                <a:lnTo>
                  <a:pt x="543" y="2445"/>
                </a:lnTo>
                <a:lnTo>
                  <a:pt x="951" y="2852"/>
                </a:lnTo>
                <a:lnTo>
                  <a:pt x="1630" y="2988"/>
                </a:lnTo>
                <a:lnTo>
                  <a:pt x="2173" y="2852"/>
                </a:lnTo>
                <a:lnTo>
                  <a:pt x="2580" y="2445"/>
                </a:lnTo>
                <a:lnTo>
                  <a:pt x="2988" y="2037"/>
                </a:lnTo>
                <a:lnTo>
                  <a:pt x="3124" y="1494"/>
                </a:lnTo>
                <a:lnTo>
                  <a:pt x="2988" y="951"/>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97"/>
          <p:cNvSpPr/>
          <p:nvPr/>
        </p:nvSpPr>
        <p:spPr>
          <a:xfrm>
            <a:off x="4485160" y="3659369"/>
            <a:ext cx="54968" cy="58341"/>
          </a:xfrm>
          <a:custGeom>
            <a:avLst/>
            <a:gdLst/>
            <a:ahLst/>
            <a:cxnLst/>
            <a:rect l="l" t="t" r="r" b="b"/>
            <a:pathLst>
              <a:path w="2989" h="2988" extrusionOk="0">
                <a:moveTo>
                  <a:pt x="1495" y="0"/>
                </a:moveTo>
                <a:lnTo>
                  <a:pt x="951" y="136"/>
                </a:lnTo>
                <a:lnTo>
                  <a:pt x="544" y="408"/>
                </a:lnTo>
                <a:lnTo>
                  <a:pt x="136" y="951"/>
                </a:lnTo>
                <a:lnTo>
                  <a:pt x="1" y="1494"/>
                </a:lnTo>
                <a:lnTo>
                  <a:pt x="136" y="2037"/>
                </a:lnTo>
                <a:lnTo>
                  <a:pt x="544" y="2445"/>
                </a:lnTo>
                <a:lnTo>
                  <a:pt x="951" y="2852"/>
                </a:lnTo>
                <a:lnTo>
                  <a:pt x="1495" y="2988"/>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97"/>
          <p:cNvSpPr/>
          <p:nvPr/>
        </p:nvSpPr>
        <p:spPr>
          <a:xfrm>
            <a:off x="4410236" y="3659369"/>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445"/>
                </a:lnTo>
                <a:lnTo>
                  <a:pt x="951" y="2852"/>
                </a:lnTo>
                <a:lnTo>
                  <a:pt x="1494" y="2988"/>
                </a:lnTo>
                <a:lnTo>
                  <a:pt x="2037" y="2852"/>
                </a:lnTo>
                <a:lnTo>
                  <a:pt x="2581" y="2445"/>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97"/>
          <p:cNvSpPr/>
          <p:nvPr/>
        </p:nvSpPr>
        <p:spPr>
          <a:xfrm>
            <a:off x="3431129" y="3659369"/>
            <a:ext cx="54968" cy="58341"/>
          </a:xfrm>
          <a:custGeom>
            <a:avLst/>
            <a:gdLst/>
            <a:ahLst/>
            <a:cxnLst/>
            <a:rect l="l" t="t" r="r" b="b"/>
            <a:pathLst>
              <a:path w="2989" h="2988" extrusionOk="0">
                <a:moveTo>
                  <a:pt x="1495" y="0"/>
                </a:moveTo>
                <a:lnTo>
                  <a:pt x="951" y="136"/>
                </a:lnTo>
                <a:lnTo>
                  <a:pt x="408" y="408"/>
                </a:lnTo>
                <a:lnTo>
                  <a:pt x="136" y="951"/>
                </a:lnTo>
                <a:lnTo>
                  <a:pt x="1" y="1494"/>
                </a:lnTo>
                <a:lnTo>
                  <a:pt x="136" y="2037"/>
                </a:lnTo>
                <a:lnTo>
                  <a:pt x="408" y="2445"/>
                </a:lnTo>
                <a:lnTo>
                  <a:pt x="951" y="2852"/>
                </a:lnTo>
                <a:lnTo>
                  <a:pt x="1495" y="2988"/>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97"/>
          <p:cNvSpPr/>
          <p:nvPr/>
        </p:nvSpPr>
        <p:spPr>
          <a:xfrm>
            <a:off x="3356205" y="3659369"/>
            <a:ext cx="54968" cy="58341"/>
          </a:xfrm>
          <a:custGeom>
            <a:avLst/>
            <a:gdLst/>
            <a:ahLst/>
            <a:cxnLst/>
            <a:rect l="l" t="t" r="r" b="b"/>
            <a:pathLst>
              <a:path w="2989" h="2988" extrusionOk="0">
                <a:moveTo>
                  <a:pt x="1494" y="0"/>
                </a:moveTo>
                <a:lnTo>
                  <a:pt x="815" y="136"/>
                </a:lnTo>
                <a:lnTo>
                  <a:pt x="408" y="408"/>
                </a:lnTo>
                <a:lnTo>
                  <a:pt x="136" y="951"/>
                </a:lnTo>
                <a:lnTo>
                  <a:pt x="0" y="1494"/>
                </a:lnTo>
                <a:lnTo>
                  <a:pt x="136" y="2037"/>
                </a:lnTo>
                <a:lnTo>
                  <a:pt x="408" y="2445"/>
                </a:lnTo>
                <a:lnTo>
                  <a:pt x="815" y="2852"/>
                </a:lnTo>
                <a:lnTo>
                  <a:pt x="1494" y="2988"/>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97"/>
          <p:cNvSpPr/>
          <p:nvPr/>
        </p:nvSpPr>
        <p:spPr>
          <a:xfrm>
            <a:off x="3278780" y="3659369"/>
            <a:ext cx="57450" cy="58341"/>
          </a:xfrm>
          <a:custGeom>
            <a:avLst/>
            <a:gdLst/>
            <a:ahLst/>
            <a:cxnLst/>
            <a:rect l="l" t="t" r="r" b="b"/>
            <a:pathLst>
              <a:path w="3124" h="2988" extrusionOk="0">
                <a:moveTo>
                  <a:pt x="1630" y="0"/>
                </a:moveTo>
                <a:lnTo>
                  <a:pt x="951" y="136"/>
                </a:lnTo>
                <a:lnTo>
                  <a:pt x="543" y="408"/>
                </a:lnTo>
                <a:lnTo>
                  <a:pt x="136" y="951"/>
                </a:lnTo>
                <a:lnTo>
                  <a:pt x="0" y="1494"/>
                </a:lnTo>
                <a:lnTo>
                  <a:pt x="136" y="2037"/>
                </a:lnTo>
                <a:lnTo>
                  <a:pt x="543" y="2445"/>
                </a:lnTo>
                <a:lnTo>
                  <a:pt x="951" y="2852"/>
                </a:lnTo>
                <a:lnTo>
                  <a:pt x="1630" y="2988"/>
                </a:lnTo>
                <a:lnTo>
                  <a:pt x="2173" y="2852"/>
                </a:lnTo>
                <a:lnTo>
                  <a:pt x="2581" y="2445"/>
                </a:lnTo>
                <a:lnTo>
                  <a:pt x="2988" y="2037"/>
                </a:lnTo>
                <a:lnTo>
                  <a:pt x="3124" y="1494"/>
                </a:lnTo>
                <a:lnTo>
                  <a:pt x="2988" y="951"/>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97"/>
          <p:cNvSpPr/>
          <p:nvPr/>
        </p:nvSpPr>
        <p:spPr>
          <a:xfrm>
            <a:off x="3203838" y="3659369"/>
            <a:ext cx="54968" cy="58341"/>
          </a:xfrm>
          <a:custGeom>
            <a:avLst/>
            <a:gdLst/>
            <a:ahLst/>
            <a:cxnLst/>
            <a:rect l="l" t="t" r="r" b="b"/>
            <a:pathLst>
              <a:path w="2989" h="2988" extrusionOk="0">
                <a:moveTo>
                  <a:pt x="1495" y="0"/>
                </a:moveTo>
                <a:lnTo>
                  <a:pt x="951" y="136"/>
                </a:lnTo>
                <a:lnTo>
                  <a:pt x="544" y="408"/>
                </a:lnTo>
                <a:lnTo>
                  <a:pt x="137" y="951"/>
                </a:lnTo>
                <a:lnTo>
                  <a:pt x="1" y="1494"/>
                </a:lnTo>
                <a:lnTo>
                  <a:pt x="137" y="2037"/>
                </a:lnTo>
                <a:lnTo>
                  <a:pt x="544" y="2445"/>
                </a:lnTo>
                <a:lnTo>
                  <a:pt x="951" y="2852"/>
                </a:lnTo>
                <a:lnTo>
                  <a:pt x="1495" y="2988"/>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97"/>
          <p:cNvSpPr/>
          <p:nvPr/>
        </p:nvSpPr>
        <p:spPr>
          <a:xfrm>
            <a:off x="3128914" y="3659369"/>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445"/>
                </a:lnTo>
                <a:lnTo>
                  <a:pt x="951" y="2852"/>
                </a:lnTo>
                <a:lnTo>
                  <a:pt x="1494" y="2988"/>
                </a:lnTo>
                <a:lnTo>
                  <a:pt x="2038" y="2852"/>
                </a:lnTo>
                <a:lnTo>
                  <a:pt x="2581" y="2445"/>
                </a:lnTo>
                <a:lnTo>
                  <a:pt x="2852" y="2037"/>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97"/>
          <p:cNvSpPr/>
          <p:nvPr/>
        </p:nvSpPr>
        <p:spPr>
          <a:xfrm>
            <a:off x="3053971" y="3659369"/>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445"/>
                </a:lnTo>
                <a:lnTo>
                  <a:pt x="952" y="2852"/>
                </a:lnTo>
                <a:lnTo>
                  <a:pt x="1495" y="2988"/>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97"/>
          <p:cNvSpPr/>
          <p:nvPr/>
        </p:nvSpPr>
        <p:spPr>
          <a:xfrm>
            <a:off x="5918850" y="3579810"/>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97"/>
          <p:cNvSpPr/>
          <p:nvPr/>
        </p:nvSpPr>
        <p:spPr>
          <a:xfrm>
            <a:off x="5691558" y="3579810"/>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97"/>
          <p:cNvSpPr/>
          <p:nvPr/>
        </p:nvSpPr>
        <p:spPr>
          <a:xfrm>
            <a:off x="5616616" y="3579810"/>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97"/>
          <p:cNvSpPr/>
          <p:nvPr/>
        </p:nvSpPr>
        <p:spPr>
          <a:xfrm>
            <a:off x="5389324" y="3579810"/>
            <a:ext cx="54968" cy="58360"/>
          </a:xfrm>
          <a:custGeom>
            <a:avLst/>
            <a:gdLst/>
            <a:ahLst/>
            <a:cxnLst/>
            <a:rect l="l" t="t" r="r" b="b"/>
            <a:pathLst>
              <a:path w="2989" h="2989" extrusionOk="0">
                <a:moveTo>
                  <a:pt x="1495" y="1"/>
                </a:moveTo>
                <a:lnTo>
                  <a:pt x="952" y="137"/>
                </a:lnTo>
                <a:lnTo>
                  <a:pt x="544" y="408"/>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97"/>
          <p:cNvSpPr/>
          <p:nvPr/>
        </p:nvSpPr>
        <p:spPr>
          <a:xfrm>
            <a:off x="4862318" y="3579810"/>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173" y="2853"/>
                </a:lnTo>
                <a:lnTo>
                  <a:pt x="2581" y="2581"/>
                </a:lnTo>
                <a:lnTo>
                  <a:pt x="2852" y="2038"/>
                </a:lnTo>
                <a:lnTo>
                  <a:pt x="2988" y="1495"/>
                </a:lnTo>
                <a:lnTo>
                  <a:pt x="2852"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97"/>
          <p:cNvSpPr/>
          <p:nvPr/>
        </p:nvSpPr>
        <p:spPr>
          <a:xfrm>
            <a:off x="4787376" y="3579810"/>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97"/>
          <p:cNvSpPr/>
          <p:nvPr/>
        </p:nvSpPr>
        <p:spPr>
          <a:xfrm>
            <a:off x="4712452" y="3579810"/>
            <a:ext cx="54968" cy="58360"/>
          </a:xfrm>
          <a:custGeom>
            <a:avLst/>
            <a:gdLst/>
            <a:ahLst/>
            <a:cxnLst/>
            <a:rect l="l" t="t" r="r" b="b"/>
            <a:pathLst>
              <a:path w="2989" h="2989" extrusionOk="0">
                <a:moveTo>
                  <a:pt x="1495" y="1"/>
                </a:moveTo>
                <a:lnTo>
                  <a:pt x="951" y="137"/>
                </a:lnTo>
                <a:lnTo>
                  <a:pt x="408" y="408"/>
                </a:lnTo>
                <a:lnTo>
                  <a:pt x="136" y="951"/>
                </a:lnTo>
                <a:lnTo>
                  <a:pt x="1" y="1495"/>
                </a:lnTo>
                <a:lnTo>
                  <a:pt x="136" y="2038"/>
                </a:lnTo>
                <a:lnTo>
                  <a:pt x="408" y="2581"/>
                </a:lnTo>
                <a:lnTo>
                  <a:pt x="951" y="2853"/>
                </a:lnTo>
                <a:lnTo>
                  <a:pt x="1495" y="2989"/>
                </a:lnTo>
                <a:lnTo>
                  <a:pt x="2038" y="2853"/>
                </a:lnTo>
                <a:lnTo>
                  <a:pt x="2581" y="2581"/>
                </a:lnTo>
                <a:lnTo>
                  <a:pt x="2853" y="2038"/>
                </a:lnTo>
                <a:lnTo>
                  <a:pt x="2988"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97"/>
          <p:cNvSpPr/>
          <p:nvPr/>
        </p:nvSpPr>
        <p:spPr>
          <a:xfrm>
            <a:off x="4637528" y="3579810"/>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97"/>
          <p:cNvSpPr/>
          <p:nvPr/>
        </p:nvSpPr>
        <p:spPr>
          <a:xfrm>
            <a:off x="4560102" y="3579810"/>
            <a:ext cx="57450" cy="58360"/>
          </a:xfrm>
          <a:custGeom>
            <a:avLst/>
            <a:gdLst/>
            <a:ahLst/>
            <a:cxnLst/>
            <a:rect l="l" t="t" r="r" b="b"/>
            <a:pathLst>
              <a:path w="3124" h="2989" extrusionOk="0">
                <a:moveTo>
                  <a:pt x="1630" y="1"/>
                </a:moveTo>
                <a:lnTo>
                  <a:pt x="951" y="137"/>
                </a:lnTo>
                <a:lnTo>
                  <a:pt x="543" y="408"/>
                </a:lnTo>
                <a:lnTo>
                  <a:pt x="136" y="951"/>
                </a:lnTo>
                <a:lnTo>
                  <a:pt x="0" y="1495"/>
                </a:lnTo>
                <a:lnTo>
                  <a:pt x="136" y="2038"/>
                </a:lnTo>
                <a:lnTo>
                  <a:pt x="543" y="2581"/>
                </a:lnTo>
                <a:lnTo>
                  <a:pt x="951" y="2853"/>
                </a:lnTo>
                <a:lnTo>
                  <a:pt x="1630" y="2989"/>
                </a:lnTo>
                <a:lnTo>
                  <a:pt x="2173" y="2853"/>
                </a:lnTo>
                <a:lnTo>
                  <a:pt x="2580" y="2581"/>
                </a:lnTo>
                <a:lnTo>
                  <a:pt x="2988" y="2038"/>
                </a:lnTo>
                <a:lnTo>
                  <a:pt x="3124" y="1495"/>
                </a:lnTo>
                <a:lnTo>
                  <a:pt x="2988" y="951"/>
                </a:lnTo>
                <a:lnTo>
                  <a:pt x="2580"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97"/>
          <p:cNvSpPr/>
          <p:nvPr/>
        </p:nvSpPr>
        <p:spPr>
          <a:xfrm>
            <a:off x="4485160" y="3579810"/>
            <a:ext cx="54968" cy="58360"/>
          </a:xfrm>
          <a:custGeom>
            <a:avLst/>
            <a:gdLst/>
            <a:ahLst/>
            <a:cxnLst/>
            <a:rect l="l" t="t" r="r" b="b"/>
            <a:pathLst>
              <a:path w="2989" h="2989" extrusionOk="0">
                <a:moveTo>
                  <a:pt x="1495" y="1"/>
                </a:moveTo>
                <a:lnTo>
                  <a:pt x="951" y="137"/>
                </a:lnTo>
                <a:lnTo>
                  <a:pt x="544" y="408"/>
                </a:lnTo>
                <a:lnTo>
                  <a:pt x="136" y="951"/>
                </a:lnTo>
                <a:lnTo>
                  <a:pt x="1" y="1495"/>
                </a:lnTo>
                <a:lnTo>
                  <a:pt x="136" y="2038"/>
                </a:lnTo>
                <a:lnTo>
                  <a:pt x="544" y="2581"/>
                </a:lnTo>
                <a:lnTo>
                  <a:pt x="951"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97"/>
          <p:cNvSpPr/>
          <p:nvPr/>
        </p:nvSpPr>
        <p:spPr>
          <a:xfrm>
            <a:off x="4410236" y="3579810"/>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97"/>
          <p:cNvSpPr/>
          <p:nvPr/>
        </p:nvSpPr>
        <p:spPr>
          <a:xfrm>
            <a:off x="4335294" y="3579810"/>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97"/>
          <p:cNvSpPr/>
          <p:nvPr/>
        </p:nvSpPr>
        <p:spPr>
          <a:xfrm>
            <a:off x="4185446" y="3579810"/>
            <a:ext cx="54949" cy="58360"/>
          </a:xfrm>
          <a:custGeom>
            <a:avLst/>
            <a:gdLst/>
            <a:ahLst/>
            <a:cxnLst/>
            <a:rect l="l" t="t" r="r" b="b"/>
            <a:pathLst>
              <a:path w="2988" h="2989" extrusionOk="0">
                <a:moveTo>
                  <a:pt x="1494" y="1"/>
                </a:moveTo>
                <a:lnTo>
                  <a:pt x="815" y="137"/>
                </a:lnTo>
                <a:lnTo>
                  <a:pt x="408" y="408"/>
                </a:lnTo>
                <a:lnTo>
                  <a:pt x="0" y="951"/>
                </a:lnTo>
                <a:lnTo>
                  <a:pt x="0" y="1495"/>
                </a:lnTo>
                <a:lnTo>
                  <a:pt x="0"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97"/>
          <p:cNvSpPr/>
          <p:nvPr/>
        </p:nvSpPr>
        <p:spPr>
          <a:xfrm>
            <a:off x="4108002" y="3579810"/>
            <a:ext cx="54968" cy="58360"/>
          </a:xfrm>
          <a:custGeom>
            <a:avLst/>
            <a:gdLst/>
            <a:ahLst/>
            <a:cxnLst/>
            <a:rect l="l" t="t" r="r" b="b"/>
            <a:pathLst>
              <a:path w="2989" h="2989" extrusionOk="0">
                <a:moveTo>
                  <a:pt x="1495" y="1"/>
                </a:moveTo>
                <a:lnTo>
                  <a:pt x="952" y="137"/>
                </a:lnTo>
                <a:lnTo>
                  <a:pt x="544" y="408"/>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97"/>
          <p:cNvSpPr/>
          <p:nvPr/>
        </p:nvSpPr>
        <p:spPr>
          <a:xfrm>
            <a:off x="3431129" y="3579810"/>
            <a:ext cx="54968" cy="58360"/>
          </a:xfrm>
          <a:custGeom>
            <a:avLst/>
            <a:gdLst/>
            <a:ahLst/>
            <a:cxnLst/>
            <a:rect l="l" t="t" r="r" b="b"/>
            <a:pathLst>
              <a:path w="2989" h="2989" extrusionOk="0">
                <a:moveTo>
                  <a:pt x="1495" y="1"/>
                </a:moveTo>
                <a:lnTo>
                  <a:pt x="951" y="137"/>
                </a:lnTo>
                <a:lnTo>
                  <a:pt x="408" y="408"/>
                </a:lnTo>
                <a:lnTo>
                  <a:pt x="136" y="951"/>
                </a:lnTo>
                <a:lnTo>
                  <a:pt x="1" y="1495"/>
                </a:lnTo>
                <a:lnTo>
                  <a:pt x="136" y="2038"/>
                </a:lnTo>
                <a:lnTo>
                  <a:pt x="408" y="2581"/>
                </a:lnTo>
                <a:lnTo>
                  <a:pt x="951"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97"/>
          <p:cNvSpPr/>
          <p:nvPr/>
        </p:nvSpPr>
        <p:spPr>
          <a:xfrm>
            <a:off x="3356205" y="3579810"/>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97"/>
          <p:cNvSpPr/>
          <p:nvPr/>
        </p:nvSpPr>
        <p:spPr>
          <a:xfrm>
            <a:off x="3278780" y="3579810"/>
            <a:ext cx="57450" cy="58360"/>
          </a:xfrm>
          <a:custGeom>
            <a:avLst/>
            <a:gdLst/>
            <a:ahLst/>
            <a:cxnLst/>
            <a:rect l="l" t="t" r="r" b="b"/>
            <a:pathLst>
              <a:path w="3124" h="2989" extrusionOk="0">
                <a:moveTo>
                  <a:pt x="1630" y="1"/>
                </a:moveTo>
                <a:lnTo>
                  <a:pt x="951" y="137"/>
                </a:lnTo>
                <a:lnTo>
                  <a:pt x="543" y="408"/>
                </a:lnTo>
                <a:lnTo>
                  <a:pt x="136" y="951"/>
                </a:lnTo>
                <a:lnTo>
                  <a:pt x="0" y="1495"/>
                </a:lnTo>
                <a:lnTo>
                  <a:pt x="136" y="2038"/>
                </a:lnTo>
                <a:lnTo>
                  <a:pt x="543" y="2581"/>
                </a:lnTo>
                <a:lnTo>
                  <a:pt x="951" y="2853"/>
                </a:lnTo>
                <a:lnTo>
                  <a:pt x="1630" y="2989"/>
                </a:lnTo>
                <a:lnTo>
                  <a:pt x="2173" y="2853"/>
                </a:lnTo>
                <a:lnTo>
                  <a:pt x="2581" y="2581"/>
                </a:lnTo>
                <a:lnTo>
                  <a:pt x="2988" y="2038"/>
                </a:lnTo>
                <a:lnTo>
                  <a:pt x="3124" y="1495"/>
                </a:lnTo>
                <a:lnTo>
                  <a:pt x="2988" y="951"/>
                </a:lnTo>
                <a:lnTo>
                  <a:pt x="2581"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97"/>
          <p:cNvSpPr/>
          <p:nvPr/>
        </p:nvSpPr>
        <p:spPr>
          <a:xfrm>
            <a:off x="3203838" y="3579810"/>
            <a:ext cx="54968" cy="58360"/>
          </a:xfrm>
          <a:custGeom>
            <a:avLst/>
            <a:gdLst/>
            <a:ahLst/>
            <a:cxnLst/>
            <a:rect l="l" t="t" r="r" b="b"/>
            <a:pathLst>
              <a:path w="2989" h="2989" extrusionOk="0">
                <a:moveTo>
                  <a:pt x="1495" y="1"/>
                </a:moveTo>
                <a:lnTo>
                  <a:pt x="951" y="137"/>
                </a:lnTo>
                <a:lnTo>
                  <a:pt x="544" y="408"/>
                </a:lnTo>
                <a:lnTo>
                  <a:pt x="137" y="951"/>
                </a:lnTo>
                <a:lnTo>
                  <a:pt x="1" y="1495"/>
                </a:lnTo>
                <a:lnTo>
                  <a:pt x="137" y="2038"/>
                </a:lnTo>
                <a:lnTo>
                  <a:pt x="544" y="2581"/>
                </a:lnTo>
                <a:lnTo>
                  <a:pt x="951"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97"/>
          <p:cNvSpPr/>
          <p:nvPr/>
        </p:nvSpPr>
        <p:spPr>
          <a:xfrm>
            <a:off x="3128914" y="3579810"/>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8" y="2853"/>
                </a:lnTo>
                <a:lnTo>
                  <a:pt x="2581" y="2581"/>
                </a:lnTo>
                <a:lnTo>
                  <a:pt x="2852" y="2038"/>
                </a:lnTo>
                <a:lnTo>
                  <a:pt x="2988" y="1495"/>
                </a:lnTo>
                <a:lnTo>
                  <a:pt x="2852"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97"/>
          <p:cNvSpPr/>
          <p:nvPr/>
        </p:nvSpPr>
        <p:spPr>
          <a:xfrm>
            <a:off x="5993774" y="3502925"/>
            <a:ext cx="54968" cy="55705"/>
          </a:xfrm>
          <a:custGeom>
            <a:avLst/>
            <a:gdLst/>
            <a:ahLst/>
            <a:cxnLst/>
            <a:rect l="l" t="t" r="r" b="b"/>
            <a:pathLst>
              <a:path w="2989" h="2853" extrusionOk="0">
                <a:moveTo>
                  <a:pt x="951" y="0"/>
                </a:moveTo>
                <a:lnTo>
                  <a:pt x="408" y="408"/>
                </a:lnTo>
                <a:lnTo>
                  <a:pt x="136" y="815"/>
                </a:lnTo>
                <a:lnTo>
                  <a:pt x="1" y="1358"/>
                </a:lnTo>
                <a:lnTo>
                  <a:pt x="136" y="1902"/>
                </a:lnTo>
                <a:lnTo>
                  <a:pt x="408" y="2445"/>
                </a:lnTo>
                <a:lnTo>
                  <a:pt x="951" y="2716"/>
                </a:lnTo>
                <a:lnTo>
                  <a:pt x="1494" y="2852"/>
                </a:lnTo>
                <a:lnTo>
                  <a:pt x="2038" y="2716"/>
                </a:lnTo>
                <a:lnTo>
                  <a:pt x="2581" y="2445"/>
                </a:lnTo>
                <a:lnTo>
                  <a:pt x="2853" y="1902"/>
                </a:lnTo>
                <a:lnTo>
                  <a:pt x="2988"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97"/>
          <p:cNvSpPr/>
          <p:nvPr/>
        </p:nvSpPr>
        <p:spPr>
          <a:xfrm>
            <a:off x="5766482" y="3502925"/>
            <a:ext cx="54968" cy="55705"/>
          </a:xfrm>
          <a:custGeom>
            <a:avLst/>
            <a:gdLst/>
            <a:ahLst/>
            <a:cxnLst/>
            <a:rect l="l" t="t" r="r" b="b"/>
            <a:pathLst>
              <a:path w="2989" h="2853" extrusionOk="0">
                <a:moveTo>
                  <a:pt x="951" y="0"/>
                </a:moveTo>
                <a:lnTo>
                  <a:pt x="544" y="408"/>
                </a:lnTo>
                <a:lnTo>
                  <a:pt x="136" y="815"/>
                </a:lnTo>
                <a:lnTo>
                  <a:pt x="1" y="1358"/>
                </a:lnTo>
                <a:lnTo>
                  <a:pt x="136" y="1902"/>
                </a:lnTo>
                <a:lnTo>
                  <a:pt x="544" y="2445"/>
                </a:lnTo>
                <a:lnTo>
                  <a:pt x="951" y="2716"/>
                </a:lnTo>
                <a:lnTo>
                  <a:pt x="1495" y="2852"/>
                </a:lnTo>
                <a:lnTo>
                  <a:pt x="2174" y="2716"/>
                </a:lnTo>
                <a:lnTo>
                  <a:pt x="2581" y="2445"/>
                </a:lnTo>
                <a:lnTo>
                  <a:pt x="2988" y="1902"/>
                </a:lnTo>
                <a:lnTo>
                  <a:pt x="2988" y="1358"/>
                </a:lnTo>
                <a:lnTo>
                  <a:pt x="2988"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97"/>
          <p:cNvSpPr/>
          <p:nvPr/>
        </p:nvSpPr>
        <p:spPr>
          <a:xfrm>
            <a:off x="4937242" y="3502925"/>
            <a:ext cx="54968" cy="55705"/>
          </a:xfrm>
          <a:custGeom>
            <a:avLst/>
            <a:gdLst/>
            <a:ahLst/>
            <a:cxnLst/>
            <a:rect l="l" t="t" r="r" b="b"/>
            <a:pathLst>
              <a:path w="2989" h="2853" extrusionOk="0">
                <a:moveTo>
                  <a:pt x="951" y="0"/>
                </a:moveTo>
                <a:lnTo>
                  <a:pt x="544" y="408"/>
                </a:lnTo>
                <a:lnTo>
                  <a:pt x="137" y="815"/>
                </a:lnTo>
                <a:lnTo>
                  <a:pt x="1" y="1358"/>
                </a:lnTo>
                <a:lnTo>
                  <a:pt x="137" y="1902"/>
                </a:lnTo>
                <a:lnTo>
                  <a:pt x="544" y="2445"/>
                </a:lnTo>
                <a:lnTo>
                  <a:pt x="951" y="2716"/>
                </a:lnTo>
                <a:lnTo>
                  <a:pt x="1495" y="2852"/>
                </a:lnTo>
                <a:lnTo>
                  <a:pt x="2174" y="2716"/>
                </a:lnTo>
                <a:lnTo>
                  <a:pt x="2581" y="2445"/>
                </a:lnTo>
                <a:lnTo>
                  <a:pt x="2989" y="1902"/>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97"/>
          <p:cNvSpPr/>
          <p:nvPr/>
        </p:nvSpPr>
        <p:spPr>
          <a:xfrm>
            <a:off x="4862318" y="3502925"/>
            <a:ext cx="54968" cy="55705"/>
          </a:xfrm>
          <a:custGeom>
            <a:avLst/>
            <a:gdLst/>
            <a:ahLst/>
            <a:cxnLst/>
            <a:rect l="l" t="t" r="r" b="b"/>
            <a:pathLst>
              <a:path w="2989" h="2853" extrusionOk="0">
                <a:moveTo>
                  <a:pt x="951" y="0"/>
                </a:moveTo>
                <a:lnTo>
                  <a:pt x="408" y="408"/>
                </a:lnTo>
                <a:lnTo>
                  <a:pt x="136" y="815"/>
                </a:lnTo>
                <a:lnTo>
                  <a:pt x="0" y="1358"/>
                </a:lnTo>
                <a:lnTo>
                  <a:pt x="136" y="1902"/>
                </a:lnTo>
                <a:lnTo>
                  <a:pt x="408" y="2445"/>
                </a:lnTo>
                <a:lnTo>
                  <a:pt x="951" y="2716"/>
                </a:lnTo>
                <a:lnTo>
                  <a:pt x="1494" y="2852"/>
                </a:lnTo>
                <a:lnTo>
                  <a:pt x="2173" y="2716"/>
                </a:lnTo>
                <a:lnTo>
                  <a:pt x="2581" y="2445"/>
                </a:lnTo>
                <a:lnTo>
                  <a:pt x="2852" y="1902"/>
                </a:lnTo>
                <a:lnTo>
                  <a:pt x="2988" y="1358"/>
                </a:lnTo>
                <a:lnTo>
                  <a:pt x="2852" y="815"/>
                </a:lnTo>
                <a:lnTo>
                  <a:pt x="2581" y="408"/>
                </a:lnTo>
                <a:lnTo>
                  <a:pt x="2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97"/>
          <p:cNvSpPr/>
          <p:nvPr/>
        </p:nvSpPr>
        <p:spPr>
          <a:xfrm>
            <a:off x="4787376" y="3502925"/>
            <a:ext cx="54968" cy="55705"/>
          </a:xfrm>
          <a:custGeom>
            <a:avLst/>
            <a:gdLst/>
            <a:ahLst/>
            <a:cxnLst/>
            <a:rect l="l" t="t" r="r" b="b"/>
            <a:pathLst>
              <a:path w="2989" h="2853" extrusionOk="0">
                <a:moveTo>
                  <a:pt x="952" y="0"/>
                </a:moveTo>
                <a:lnTo>
                  <a:pt x="408" y="408"/>
                </a:lnTo>
                <a:lnTo>
                  <a:pt x="137" y="815"/>
                </a:lnTo>
                <a:lnTo>
                  <a:pt x="1" y="1358"/>
                </a:lnTo>
                <a:lnTo>
                  <a:pt x="137" y="1902"/>
                </a:lnTo>
                <a:lnTo>
                  <a:pt x="408" y="2445"/>
                </a:lnTo>
                <a:lnTo>
                  <a:pt x="952" y="2716"/>
                </a:lnTo>
                <a:lnTo>
                  <a:pt x="1495" y="2852"/>
                </a:lnTo>
                <a:lnTo>
                  <a:pt x="2038" y="2716"/>
                </a:lnTo>
                <a:lnTo>
                  <a:pt x="2581" y="2445"/>
                </a:lnTo>
                <a:lnTo>
                  <a:pt x="2853" y="1902"/>
                </a:lnTo>
                <a:lnTo>
                  <a:pt x="2989"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97"/>
          <p:cNvSpPr/>
          <p:nvPr/>
        </p:nvSpPr>
        <p:spPr>
          <a:xfrm>
            <a:off x="4712452" y="3502925"/>
            <a:ext cx="54968" cy="55705"/>
          </a:xfrm>
          <a:custGeom>
            <a:avLst/>
            <a:gdLst/>
            <a:ahLst/>
            <a:cxnLst/>
            <a:rect l="l" t="t" r="r" b="b"/>
            <a:pathLst>
              <a:path w="2989" h="2853" extrusionOk="0">
                <a:moveTo>
                  <a:pt x="951" y="0"/>
                </a:moveTo>
                <a:lnTo>
                  <a:pt x="408" y="408"/>
                </a:lnTo>
                <a:lnTo>
                  <a:pt x="136" y="815"/>
                </a:lnTo>
                <a:lnTo>
                  <a:pt x="1" y="1358"/>
                </a:lnTo>
                <a:lnTo>
                  <a:pt x="136" y="1902"/>
                </a:lnTo>
                <a:lnTo>
                  <a:pt x="408" y="2445"/>
                </a:lnTo>
                <a:lnTo>
                  <a:pt x="951" y="2716"/>
                </a:lnTo>
                <a:lnTo>
                  <a:pt x="1495" y="2852"/>
                </a:lnTo>
                <a:lnTo>
                  <a:pt x="2038" y="2716"/>
                </a:lnTo>
                <a:lnTo>
                  <a:pt x="2581" y="2445"/>
                </a:lnTo>
                <a:lnTo>
                  <a:pt x="2853" y="1902"/>
                </a:lnTo>
                <a:lnTo>
                  <a:pt x="2988"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97"/>
          <p:cNvSpPr/>
          <p:nvPr/>
        </p:nvSpPr>
        <p:spPr>
          <a:xfrm>
            <a:off x="4637528" y="3502925"/>
            <a:ext cx="54968" cy="55705"/>
          </a:xfrm>
          <a:custGeom>
            <a:avLst/>
            <a:gdLst/>
            <a:ahLst/>
            <a:cxnLst/>
            <a:rect l="l" t="t" r="r" b="b"/>
            <a:pathLst>
              <a:path w="2989" h="2853" extrusionOk="0">
                <a:moveTo>
                  <a:pt x="815" y="0"/>
                </a:moveTo>
                <a:lnTo>
                  <a:pt x="408" y="408"/>
                </a:lnTo>
                <a:lnTo>
                  <a:pt x="136" y="815"/>
                </a:lnTo>
                <a:lnTo>
                  <a:pt x="0" y="1358"/>
                </a:lnTo>
                <a:lnTo>
                  <a:pt x="136" y="1902"/>
                </a:lnTo>
                <a:lnTo>
                  <a:pt x="408" y="2445"/>
                </a:lnTo>
                <a:lnTo>
                  <a:pt x="815" y="2716"/>
                </a:lnTo>
                <a:lnTo>
                  <a:pt x="1494" y="2852"/>
                </a:lnTo>
                <a:lnTo>
                  <a:pt x="2037" y="2716"/>
                </a:lnTo>
                <a:lnTo>
                  <a:pt x="2445" y="2445"/>
                </a:lnTo>
                <a:lnTo>
                  <a:pt x="2852" y="1902"/>
                </a:lnTo>
                <a:lnTo>
                  <a:pt x="2988" y="1358"/>
                </a:lnTo>
                <a:lnTo>
                  <a:pt x="2852" y="815"/>
                </a:lnTo>
                <a:lnTo>
                  <a:pt x="2445"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97"/>
          <p:cNvSpPr/>
          <p:nvPr/>
        </p:nvSpPr>
        <p:spPr>
          <a:xfrm>
            <a:off x="4560102" y="3502925"/>
            <a:ext cx="57450" cy="55705"/>
          </a:xfrm>
          <a:custGeom>
            <a:avLst/>
            <a:gdLst/>
            <a:ahLst/>
            <a:cxnLst/>
            <a:rect l="l" t="t" r="r" b="b"/>
            <a:pathLst>
              <a:path w="3124" h="2853" extrusionOk="0">
                <a:moveTo>
                  <a:pt x="951" y="0"/>
                </a:moveTo>
                <a:lnTo>
                  <a:pt x="543" y="408"/>
                </a:lnTo>
                <a:lnTo>
                  <a:pt x="136" y="815"/>
                </a:lnTo>
                <a:lnTo>
                  <a:pt x="0" y="1358"/>
                </a:lnTo>
                <a:lnTo>
                  <a:pt x="136" y="1902"/>
                </a:lnTo>
                <a:lnTo>
                  <a:pt x="543" y="2445"/>
                </a:lnTo>
                <a:lnTo>
                  <a:pt x="951" y="2716"/>
                </a:lnTo>
                <a:lnTo>
                  <a:pt x="1630" y="2852"/>
                </a:lnTo>
                <a:lnTo>
                  <a:pt x="2173" y="2716"/>
                </a:lnTo>
                <a:lnTo>
                  <a:pt x="2580" y="2445"/>
                </a:lnTo>
                <a:lnTo>
                  <a:pt x="2988" y="1902"/>
                </a:lnTo>
                <a:lnTo>
                  <a:pt x="3124" y="1358"/>
                </a:lnTo>
                <a:lnTo>
                  <a:pt x="2988" y="815"/>
                </a:lnTo>
                <a:lnTo>
                  <a:pt x="2580" y="408"/>
                </a:lnTo>
                <a:lnTo>
                  <a:pt x="2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97"/>
          <p:cNvSpPr/>
          <p:nvPr/>
        </p:nvSpPr>
        <p:spPr>
          <a:xfrm>
            <a:off x="4485160" y="3502925"/>
            <a:ext cx="54968" cy="55705"/>
          </a:xfrm>
          <a:custGeom>
            <a:avLst/>
            <a:gdLst/>
            <a:ahLst/>
            <a:cxnLst/>
            <a:rect l="l" t="t" r="r" b="b"/>
            <a:pathLst>
              <a:path w="2989" h="2853" extrusionOk="0">
                <a:moveTo>
                  <a:pt x="951" y="0"/>
                </a:moveTo>
                <a:lnTo>
                  <a:pt x="544" y="408"/>
                </a:lnTo>
                <a:lnTo>
                  <a:pt x="136" y="815"/>
                </a:lnTo>
                <a:lnTo>
                  <a:pt x="1" y="1358"/>
                </a:lnTo>
                <a:lnTo>
                  <a:pt x="136" y="1902"/>
                </a:lnTo>
                <a:lnTo>
                  <a:pt x="544" y="2445"/>
                </a:lnTo>
                <a:lnTo>
                  <a:pt x="951" y="2716"/>
                </a:lnTo>
                <a:lnTo>
                  <a:pt x="1495" y="2852"/>
                </a:lnTo>
                <a:lnTo>
                  <a:pt x="2174" y="2716"/>
                </a:lnTo>
                <a:lnTo>
                  <a:pt x="2581" y="2445"/>
                </a:lnTo>
                <a:lnTo>
                  <a:pt x="2989" y="1902"/>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97"/>
          <p:cNvSpPr/>
          <p:nvPr/>
        </p:nvSpPr>
        <p:spPr>
          <a:xfrm>
            <a:off x="4410236" y="3502925"/>
            <a:ext cx="54968" cy="55705"/>
          </a:xfrm>
          <a:custGeom>
            <a:avLst/>
            <a:gdLst/>
            <a:ahLst/>
            <a:cxnLst/>
            <a:rect l="l" t="t" r="r" b="b"/>
            <a:pathLst>
              <a:path w="2989" h="2853" extrusionOk="0">
                <a:moveTo>
                  <a:pt x="951" y="0"/>
                </a:moveTo>
                <a:lnTo>
                  <a:pt x="408" y="408"/>
                </a:lnTo>
                <a:lnTo>
                  <a:pt x="136" y="815"/>
                </a:lnTo>
                <a:lnTo>
                  <a:pt x="0" y="1358"/>
                </a:lnTo>
                <a:lnTo>
                  <a:pt x="136" y="1902"/>
                </a:lnTo>
                <a:lnTo>
                  <a:pt x="408" y="2445"/>
                </a:lnTo>
                <a:lnTo>
                  <a:pt x="951" y="2716"/>
                </a:lnTo>
                <a:lnTo>
                  <a:pt x="1494" y="2852"/>
                </a:lnTo>
                <a:lnTo>
                  <a:pt x="2037" y="2716"/>
                </a:lnTo>
                <a:lnTo>
                  <a:pt x="2581" y="2445"/>
                </a:lnTo>
                <a:lnTo>
                  <a:pt x="2852" y="1902"/>
                </a:lnTo>
                <a:lnTo>
                  <a:pt x="2988" y="1358"/>
                </a:lnTo>
                <a:lnTo>
                  <a:pt x="2852" y="815"/>
                </a:lnTo>
                <a:lnTo>
                  <a:pt x="2581"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97"/>
          <p:cNvSpPr/>
          <p:nvPr/>
        </p:nvSpPr>
        <p:spPr>
          <a:xfrm>
            <a:off x="4335294" y="3502925"/>
            <a:ext cx="54968" cy="55705"/>
          </a:xfrm>
          <a:custGeom>
            <a:avLst/>
            <a:gdLst/>
            <a:ahLst/>
            <a:cxnLst/>
            <a:rect l="l" t="t" r="r" b="b"/>
            <a:pathLst>
              <a:path w="2989" h="2853" extrusionOk="0">
                <a:moveTo>
                  <a:pt x="952" y="0"/>
                </a:moveTo>
                <a:lnTo>
                  <a:pt x="408" y="408"/>
                </a:lnTo>
                <a:lnTo>
                  <a:pt x="137" y="815"/>
                </a:lnTo>
                <a:lnTo>
                  <a:pt x="1" y="1358"/>
                </a:lnTo>
                <a:lnTo>
                  <a:pt x="137" y="1902"/>
                </a:lnTo>
                <a:lnTo>
                  <a:pt x="408" y="2445"/>
                </a:lnTo>
                <a:lnTo>
                  <a:pt x="952" y="2716"/>
                </a:lnTo>
                <a:lnTo>
                  <a:pt x="1495" y="2852"/>
                </a:lnTo>
                <a:lnTo>
                  <a:pt x="2038" y="2716"/>
                </a:lnTo>
                <a:lnTo>
                  <a:pt x="2581" y="2445"/>
                </a:lnTo>
                <a:lnTo>
                  <a:pt x="2853" y="1902"/>
                </a:lnTo>
                <a:lnTo>
                  <a:pt x="2989"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97"/>
          <p:cNvSpPr/>
          <p:nvPr/>
        </p:nvSpPr>
        <p:spPr>
          <a:xfrm>
            <a:off x="4260370" y="3502925"/>
            <a:ext cx="54968" cy="55705"/>
          </a:xfrm>
          <a:custGeom>
            <a:avLst/>
            <a:gdLst/>
            <a:ahLst/>
            <a:cxnLst/>
            <a:rect l="l" t="t" r="r" b="b"/>
            <a:pathLst>
              <a:path w="2989" h="2853" extrusionOk="0">
                <a:moveTo>
                  <a:pt x="951" y="0"/>
                </a:moveTo>
                <a:lnTo>
                  <a:pt x="408" y="408"/>
                </a:lnTo>
                <a:lnTo>
                  <a:pt x="136" y="815"/>
                </a:lnTo>
                <a:lnTo>
                  <a:pt x="0" y="1358"/>
                </a:lnTo>
                <a:lnTo>
                  <a:pt x="136" y="1902"/>
                </a:lnTo>
                <a:lnTo>
                  <a:pt x="408" y="2445"/>
                </a:lnTo>
                <a:lnTo>
                  <a:pt x="951" y="2716"/>
                </a:lnTo>
                <a:lnTo>
                  <a:pt x="1494" y="2852"/>
                </a:lnTo>
                <a:lnTo>
                  <a:pt x="2038" y="2716"/>
                </a:lnTo>
                <a:lnTo>
                  <a:pt x="2581" y="2445"/>
                </a:lnTo>
                <a:lnTo>
                  <a:pt x="2853" y="1902"/>
                </a:lnTo>
                <a:lnTo>
                  <a:pt x="2988"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97"/>
          <p:cNvSpPr/>
          <p:nvPr/>
        </p:nvSpPr>
        <p:spPr>
          <a:xfrm>
            <a:off x="4185446" y="3502925"/>
            <a:ext cx="54949" cy="55705"/>
          </a:xfrm>
          <a:custGeom>
            <a:avLst/>
            <a:gdLst/>
            <a:ahLst/>
            <a:cxnLst/>
            <a:rect l="l" t="t" r="r" b="b"/>
            <a:pathLst>
              <a:path w="2988" h="2853" extrusionOk="0">
                <a:moveTo>
                  <a:pt x="815" y="0"/>
                </a:moveTo>
                <a:lnTo>
                  <a:pt x="408" y="408"/>
                </a:lnTo>
                <a:lnTo>
                  <a:pt x="0" y="815"/>
                </a:lnTo>
                <a:lnTo>
                  <a:pt x="0" y="1358"/>
                </a:lnTo>
                <a:lnTo>
                  <a:pt x="0" y="1902"/>
                </a:lnTo>
                <a:lnTo>
                  <a:pt x="408" y="2445"/>
                </a:lnTo>
                <a:lnTo>
                  <a:pt x="815" y="2716"/>
                </a:lnTo>
                <a:lnTo>
                  <a:pt x="1494" y="2852"/>
                </a:lnTo>
                <a:lnTo>
                  <a:pt x="2037" y="2716"/>
                </a:lnTo>
                <a:lnTo>
                  <a:pt x="2445" y="2445"/>
                </a:lnTo>
                <a:lnTo>
                  <a:pt x="2852" y="1902"/>
                </a:lnTo>
                <a:lnTo>
                  <a:pt x="2988" y="1358"/>
                </a:lnTo>
                <a:lnTo>
                  <a:pt x="2852" y="815"/>
                </a:lnTo>
                <a:lnTo>
                  <a:pt x="2445"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97"/>
          <p:cNvSpPr/>
          <p:nvPr/>
        </p:nvSpPr>
        <p:spPr>
          <a:xfrm>
            <a:off x="4108002" y="3502925"/>
            <a:ext cx="54968" cy="55705"/>
          </a:xfrm>
          <a:custGeom>
            <a:avLst/>
            <a:gdLst/>
            <a:ahLst/>
            <a:cxnLst/>
            <a:rect l="l" t="t" r="r" b="b"/>
            <a:pathLst>
              <a:path w="2989" h="2853" extrusionOk="0">
                <a:moveTo>
                  <a:pt x="952" y="0"/>
                </a:moveTo>
                <a:lnTo>
                  <a:pt x="544" y="408"/>
                </a:lnTo>
                <a:lnTo>
                  <a:pt x="137" y="815"/>
                </a:lnTo>
                <a:lnTo>
                  <a:pt x="1" y="1358"/>
                </a:lnTo>
                <a:lnTo>
                  <a:pt x="137" y="1902"/>
                </a:lnTo>
                <a:lnTo>
                  <a:pt x="544" y="2445"/>
                </a:lnTo>
                <a:lnTo>
                  <a:pt x="952" y="2716"/>
                </a:lnTo>
                <a:lnTo>
                  <a:pt x="1495" y="2852"/>
                </a:lnTo>
                <a:lnTo>
                  <a:pt x="2174" y="2716"/>
                </a:lnTo>
                <a:lnTo>
                  <a:pt x="2581" y="2445"/>
                </a:lnTo>
                <a:lnTo>
                  <a:pt x="2989" y="1902"/>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97"/>
          <p:cNvSpPr/>
          <p:nvPr/>
        </p:nvSpPr>
        <p:spPr>
          <a:xfrm>
            <a:off x="4033078" y="3502925"/>
            <a:ext cx="54968" cy="55705"/>
          </a:xfrm>
          <a:custGeom>
            <a:avLst/>
            <a:gdLst/>
            <a:ahLst/>
            <a:cxnLst/>
            <a:rect l="l" t="t" r="r" b="b"/>
            <a:pathLst>
              <a:path w="2989" h="2853" extrusionOk="0">
                <a:moveTo>
                  <a:pt x="951" y="0"/>
                </a:moveTo>
                <a:lnTo>
                  <a:pt x="408" y="408"/>
                </a:lnTo>
                <a:lnTo>
                  <a:pt x="136" y="815"/>
                </a:lnTo>
                <a:lnTo>
                  <a:pt x="1" y="1358"/>
                </a:lnTo>
                <a:lnTo>
                  <a:pt x="136" y="1902"/>
                </a:lnTo>
                <a:lnTo>
                  <a:pt x="408" y="2445"/>
                </a:lnTo>
                <a:lnTo>
                  <a:pt x="951" y="2716"/>
                </a:lnTo>
                <a:lnTo>
                  <a:pt x="1494" y="2852"/>
                </a:lnTo>
                <a:lnTo>
                  <a:pt x="2174" y="2716"/>
                </a:lnTo>
                <a:lnTo>
                  <a:pt x="2581" y="2445"/>
                </a:lnTo>
                <a:lnTo>
                  <a:pt x="2853" y="1902"/>
                </a:lnTo>
                <a:lnTo>
                  <a:pt x="2988" y="1358"/>
                </a:lnTo>
                <a:lnTo>
                  <a:pt x="2853"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97"/>
          <p:cNvSpPr/>
          <p:nvPr/>
        </p:nvSpPr>
        <p:spPr>
          <a:xfrm>
            <a:off x="3278780" y="3502925"/>
            <a:ext cx="57450" cy="55705"/>
          </a:xfrm>
          <a:custGeom>
            <a:avLst/>
            <a:gdLst/>
            <a:ahLst/>
            <a:cxnLst/>
            <a:rect l="l" t="t" r="r" b="b"/>
            <a:pathLst>
              <a:path w="3124" h="2853" extrusionOk="0">
                <a:moveTo>
                  <a:pt x="951" y="0"/>
                </a:moveTo>
                <a:lnTo>
                  <a:pt x="543" y="408"/>
                </a:lnTo>
                <a:lnTo>
                  <a:pt x="136" y="815"/>
                </a:lnTo>
                <a:lnTo>
                  <a:pt x="0" y="1358"/>
                </a:lnTo>
                <a:lnTo>
                  <a:pt x="136" y="1902"/>
                </a:lnTo>
                <a:lnTo>
                  <a:pt x="543" y="2445"/>
                </a:lnTo>
                <a:lnTo>
                  <a:pt x="951" y="2716"/>
                </a:lnTo>
                <a:lnTo>
                  <a:pt x="1630" y="2852"/>
                </a:lnTo>
                <a:lnTo>
                  <a:pt x="2173" y="2716"/>
                </a:lnTo>
                <a:lnTo>
                  <a:pt x="2581" y="2445"/>
                </a:lnTo>
                <a:lnTo>
                  <a:pt x="2988" y="1902"/>
                </a:lnTo>
                <a:lnTo>
                  <a:pt x="3124" y="1358"/>
                </a:lnTo>
                <a:lnTo>
                  <a:pt x="2988" y="815"/>
                </a:lnTo>
                <a:lnTo>
                  <a:pt x="2581" y="408"/>
                </a:lnTo>
                <a:lnTo>
                  <a:pt x="2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97"/>
          <p:cNvSpPr/>
          <p:nvPr/>
        </p:nvSpPr>
        <p:spPr>
          <a:xfrm>
            <a:off x="3203838" y="3502925"/>
            <a:ext cx="54968" cy="55705"/>
          </a:xfrm>
          <a:custGeom>
            <a:avLst/>
            <a:gdLst/>
            <a:ahLst/>
            <a:cxnLst/>
            <a:rect l="l" t="t" r="r" b="b"/>
            <a:pathLst>
              <a:path w="2989" h="2853" extrusionOk="0">
                <a:moveTo>
                  <a:pt x="951" y="0"/>
                </a:moveTo>
                <a:lnTo>
                  <a:pt x="544" y="408"/>
                </a:lnTo>
                <a:lnTo>
                  <a:pt x="137" y="815"/>
                </a:lnTo>
                <a:lnTo>
                  <a:pt x="1" y="1358"/>
                </a:lnTo>
                <a:lnTo>
                  <a:pt x="137" y="1902"/>
                </a:lnTo>
                <a:lnTo>
                  <a:pt x="544" y="2445"/>
                </a:lnTo>
                <a:lnTo>
                  <a:pt x="951" y="2716"/>
                </a:lnTo>
                <a:lnTo>
                  <a:pt x="1495" y="2852"/>
                </a:lnTo>
                <a:lnTo>
                  <a:pt x="2174" y="2716"/>
                </a:lnTo>
                <a:lnTo>
                  <a:pt x="2581" y="2445"/>
                </a:lnTo>
                <a:lnTo>
                  <a:pt x="2989" y="1902"/>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97"/>
          <p:cNvSpPr/>
          <p:nvPr/>
        </p:nvSpPr>
        <p:spPr>
          <a:xfrm>
            <a:off x="3128914" y="3502925"/>
            <a:ext cx="54968" cy="55705"/>
          </a:xfrm>
          <a:custGeom>
            <a:avLst/>
            <a:gdLst/>
            <a:ahLst/>
            <a:cxnLst/>
            <a:rect l="l" t="t" r="r" b="b"/>
            <a:pathLst>
              <a:path w="2989" h="2853" extrusionOk="0">
                <a:moveTo>
                  <a:pt x="951" y="0"/>
                </a:moveTo>
                <a:lnTo>
                  <a:pt x="408" y="408"/>
                </a:lnTo>
                <a:lnTo>
                  <a:pt x="136" y="815"/>
                </a:lnTo>
                <a:lnTo>
                  <a:pt x="0" y="1358"/>
                </a:lnTo>
                <a:lnTo>
                  <a:pt x="136" y="1902"/>
                </a:lnTo>
                <a:lnTo>
                  <a:pt x="408" y="2445"/>
                </a:lnTo>
                <a:lnTo>
                  <a:pt x="951" y="2716"/>
                </a:lnTo>
                <a:lnTo>
                  <a:pt x="1494" y="2852"/>
                </a:lnTo>
                <a:lnTo>
                  <a:pt x="2038" y="2716"/>
                </a:lnTo>
                <a:lnTo>
                  <a:pt x="2581" y="2445"/>
                </a:lnTo>
                <a:lnTo>
                  <a:pt x="2852" y="1902"/>
                </a:lnTo>
                <a:lnTo>
                  <a:pt x="2988" y="1358"/>
                </a:lnTo>
                <a:lnTo>
                  <a:pt x="2852"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97"/>
          <p:cNvSpPr/>
          <p:nvPr/>
        </p:nvSpPr>
        <p:spPr>
          <a:xfrm>
            <a:off x="2979047" y="3502925"/>
            <a:ext cx="54968" cy="55705"/>
          </a:xfrm>
          <a:custGeom>
            <a:avLst/>
            <a:gdLst/>
            <a:ahLst/>
            <a:cxnLst/>
            <a:rect l="l" t="t" r="r" b="b"/>
            <a:pathLst>
              <a:path w="2989" h="2853" extrusionOk="0">
                <a:moveTo>
                  <a:pt x="951" y="0"/>
                </a:moveTo>
                <a:lnTo>
                  <a:pt x="408" y="408"/>
                </a:lnTo>
                <a:lnTo>
                  <a:pt x="136" y="815"/>
                </a:lnTo>
                <a:lnTo>
                  <a:pt x="1" y="1358"/>
                </a:lnTo>
                <a:lnTo>
                  <a:pt x="136" y="1902"/>
                </a:lnTo>
                <a:lnTo>
                  <a:pt x="408" y="2445"/>
                </a:lnTo>
                <a:lnTo>
                  <a:pt x="951" y="2716"/>
                </a:lnTo>
                <a:lnTo>
                  <a:pt x="1494" y="2852"/>
                </a:lnTo>
                <a:lnTo>
                  <a:pt x="2038" y="2716"/>
                </a:lnTo>
                <a:lnTo>
                  <a:pt x="2581" y="2445"/>
                </a:lnTo>
                <a:lnTo>
                  <a:pt x="2853" y="1902"/>
                </a:lnTo>
                <a:lnTo>
                  <a:pt x="2988"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97"/>
          <p:cNvSpPr/>
          <p:nvPr/>
        </p:nvSpPr>
        <p:spPr>
          <a:xfrm>
            <a:off x="5993774" y="3423366"/>
            <a:ext cx="54968" cy="55705"/>
          </a:xfrm>
          <a:custGeom>
            <a:avLst/>
            <a:gdLst/>
            <a:ahLst/>
            <a:cxnLst/>
            <a:rect l="l" t="t" r="r" b="b"/>
            <a:pathLst>
              <a:path w="2989" h="2853" extrusionOk="0">
                <a:moveTo>
                  <a:pt x="1494" y="1"/>
                </a:moveTo>
                <a:lnTo>
                  <a:pt x="951" y="137"/>
                </a:lnTo>
                <a:lnTo>
                  <a:pt x="408" y="408"/>
                </a:lnTo>
                <a:lnTo>
                  <a:pt x="136" y="816"/>
                </a:lnTo>
                <a:lnTo>
                  <a:pt x="1" y="1495"/>
                </a:lnTo>
                <a:lnTo>
                  <a:pt x="136" y="2038"/>
                </a:lnTo>
                <a:lnTo>
                  <a:pt x="408" y="2445"/>
                </a:lnTo>
                <a:lnTo>
                  <a:pt x="951" y="2717"/>
                </a:lnTo>
                <a:lnTo>
                  <a:pt x="1494" y="2853"/>
                </a:lnTo>
                <a:lnTo>
                  <a:pt x="2038" y="2717"/>
                </a:lnTo>
                <a:lnTo>
                  <a:pt x="2581" y="2445"/>
                </a:lnTo>
                <a:lnTo>
                  <a:pt x="2853" y="2038"/>
                </a:lnTo>
                <a:lnTo>
                  <a:pt x="2988" y="1495"/>
                </a:lnTo>
                <a:lnTo>
                  <a:pt x="2853"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97"/>
          <p:cNvSpPr/>
          <p:nvPr/>
        </p:nvSpPr>
        <p:spPr>
          <a:xfrm>
            <a:off x="5766482" y="3423366"/>
            <a:ext cx="54968" cy="55705"/>
          </a:xfrm>
          <a:custGeom>
            <a:avLst/>
            <a:gdLst/>
            <a:ahLst/>
            <a:cxnLst/>
            <a:rect l="l" t="t" r="r" b="b"/>
            <a:pathLst>
              <a:path w="2989" h="2853" extrusionOk="0">
                <a:moveTo>
                  <a:pt x="1495" y="1"/>
                </a:moveTo>
                <a:lnTo>
                  <a:pt x="951" y="137"/>
                </a:lnTo>
                <a:lnTo>
                  <a:pt x="544" y="408"/>
                </a:lnTo>
                <a:lnTo>
                  <a:pt x="136" y="816"/>
                </a:lnTo>
                <a:lnTo>
                  <a:pt x="1" y="1495"/>
                </a:lnTo>
                <a:lnTo>
                  <a:pt x="136" y="2038"/>
                </a:lnTo>
                <a:lnTo>
                  <a:pt x="544" y="2445"/>
                </a:lnTo>
                <a:lnTo>
                  <a:pt x="951" y="2717"/>
                </a:lnTo>
                <a:lnTo>
                  <a:pt x="1495" y="2853"/>
                </a:lnTo>
                <a:lnTo>
                  <a:pt x="2174" y="2717"/>
                </a:lnTo>
                <a:lnTo>
                  <a:pt x="2581" y="2445"/>
                </a:lnTo>
                <a:lnTo>
                  <a:pt x="2988" y="2038"/>
                </a:lnTo>
                <a:lnTo>
                  <a:pt x="2988" y="1495"/>
                </a:lnTo>
                <a:lnTo>
                  <a:pt x="2988"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97"/>
          <p:cNvSpPr/>
          <p:nvPr/>
        </p:nvSpPr>
        <p:spPr>
          <a:xfrm>
            <a:off x="5691558" y="3423366"/>
            <a:ext cx="54968" cy="55705"/>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717"/>
                </a:lnTo>
                <a:lnTo>
                  <a:pt x="1494" y="2853"/>
                </a:lnTo>
                <a:lnTo>
                  <a:pt x="2037" y="2717"/>
                </a:lnTo>
                <a:lnTo>
                  <a:pt x="2581" y="2445"/>
                </a:lnTo>
                <a:lnTo>
                  <a:pt x="2852" y="2038"/>
                </a:lnTo>
                <a:lnTo>
                  <a:pt x="2988" y="1495"/>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97"/>
          <p:cNvSpPr/>
          <p:nvPr/>
        </p:nvSpPr>
        <p:spPr>
          <a:xfrm>
            <a:off x="5616616" y="3423366"/>
            <a:ext cx="54968" cy="55705"/>
          </a:xfrm>
          <a:custGeom>
            <a:avLst/>
            <a:gdLst/>
            <a:ahLst/>
            <a:cxnLst/>
            <a:rect l="l" t="t" r="r" b="b"/>
            <a:pathLst>
              <a:path w="2989" h="2853" extrusionOk="0">
                <a:moveTo>
                  <a:pt x="1495" y="1"/>
                </a:moveTo>
                <a:lnTo>
                  <a:pt x="952" y="137"/>
                </a:lnTo>
                <a:lnTo>
                  <a:pt x="408" y="408"/>
                </a:lnTo>
                <a:lnTo>
                  <a:pt x="137" y="816"/>
                </a:lnTo>
                <a:lnTo>
                  <a:pt x="1" y="1495"/>
                </a:lnTo>
                <a:lnTo>
                  <a:pt x="137" y="2038"/>
                </a:lnTo>
                <a:lnTo>
                  <a:pt x="408" y="2445"/>
                </a:lnTo>
                <a:lnTo>
                  <a:pt x="952" y="2717"/>
                </a:lnTo>
                <a:lnTo>
                  <a:pt x="1495" y="2853"/>
                </a:lnTo>
                <a:lnTo>
                  <a:pt x="2038" y="2717"/>
                </a:lnTo>
                <a:lnTo>
                  <a:pt x="2581" y="2445"/>
                </a:lnTo>
                <a:lnTo>
                  <a:pt x="2853" y="2038"/>
                </a:lnTo>
                <a:lnTo>
                  <a:pt x="2989"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97"/>
          <p:cNvSpPr/>
          <p:nvPr/>
        </p:nvSpPr>
        <p:spPr>
          <a:xfrm>
            <a:off x="5389324" y="3423366"/>
            <a:ext cx="54968" cy="55705"/>
          </a:xfrm>
          <a:custGeom>
            <a:avLst/>
            <a:gdLst/>
            <a:ahLst/>
            <a:cxnLst/>
            <a:rect l="l" t="t" r="r" b="b"/>
            <a:pathLst>
              <a:path w="2989" h="2853" extrusionOk="0">
                <a:moveTo>
                  <a:pt x="1495" y="1"/>
                </a:moveTo>
                <a:lnTo>
                  <a:pt x="952" y="137"/>
                </a:lnTo>
                <a:lnTo>
                  <a:pt x="544" y="408"/>
                </a:lnTo>
                <a:lnTo>
                  <a:pt x="137" y="816"/>
                </a:lnTo>
                <a:lnTo>
                  <a:pt x="1" y="1495"/>
                </a:lnTo>
                <a:lnTo>
                  <a:pt x="137" y="2038"/>
                </a:lnTo>
                <a:lnTo>
                  <a:pt x="544" y="2445"/>
                </a:lnTo>
                <a:lnTo>
                  <a:pt x="952" y="2717"/>
                </a:lnTo>
                <a:lnTo>
                  <a:pt x="1495" y="2853"/>
                </a:lnTo>
                <a:lnTo>
                  <a:pt x="2174" y="2717"/>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97"/>
          <p:cNvSpPr/>
          <p:nvPr/>
        </p:nvSpPr>
        <p:spPr>
          <a:xfrm>
            <a:off x="5314400" y="3423366"/>
            <a:ext cx="54968" cy="55705"/>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717"/>
                </a:lnTo>
                <a:lnTo>
                  <a:pt x="1494" y="2853"/>
                </a:lnTo>
                <a:lnTo>
                  <a:pt x="2173" y="2717"/>
                </a:lnTo>
                <a:lnTo>
                  <a:pt x="2581" y="2445"/>
                </a:lnTo>
                <a:lnTo>
                  <a:pt x="2853" y="2038"/>
                </a:lnTo>
                <a:lnTo>
                  <a:pt x="2988" y="1495"/>
                </a:lnTo>
                <a:lnTo>
                  <a:pt x="2853"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97"/>
          <p:cNvSpPr/>
          <p:nvPr/>
        </p:nvSpPr>
        <p:spPr>
          <a:xfrm>
            <a:off x="4937242" y="3423366"/>
            <a:ext cx="54968" cy="55705"/>
          </a:xfrm>
          <a:custGeom>
            <a:avLst/>
            <a:gdLst/>
            <a:ahLst/>
            <a:cxnLst/>
            <a:rect l="l" t="t" r="r" b="b"/>
            <a:pathLst>
              <a:path w="2989" h="2853" extrusionOk="0">
                <a:moveTo>
                  <a:pt x="1495" y="1"/>
                </a:moveTo>
                <a:lnTo>
                  <a:pt x="951" y="137"/>
                </a:lnTo>
                <a:lnTo>
                  <a:pt x="544" y="408"/>
                </a:lnTo>
                <a:lnTo>
                  <a:pt x="137" y="816"/>
                </a:lnTo>
                <a:lnTo>
                  <a:pt x="1" y="1495"/>
                </a:lnTo>
                <a:lnTo>
                  <a:pt x="137" y="2038"/>
                </a:lnTo>
                <a:lnTo>
                  <a:pt x="544" y="2445"/>
                </a:lnTo>
                <a:lnTo>
                  <a:pt x="951" y="2717"/>
                </a:lnTo>
                <a:lnTo>
                  <a:pt x="1495" y="2853"/>
                </a:lnTo>
                <a:lnTo>
                  <a:pt x="2174" y="2717"/>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97"/>
          <p:cNvSpPr/>
          <p:nvPr/>
        </p:nvSpPr>
        <p:spPr>
          <a:xfrm>
            <a:off x="4862318" y="3423366"/>
            <a:ext cx="54968" cy="55705"/>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717"/>
                </a:lnTo>
                <a:lnTo>
                  <a:pt x="1494" y="2853"/>
                </a:lnTo>
                <a:lnTo>
                  <a:pt x="2173" y="2717"/>
                </a:lnTo>
                <a:lnTo>
                  <a:pt x="2581" y="2445"/>
                </a:lnTo>
                <a:lnTo>
                  <a:pt x="2852" y="2038"/>
                </a:lnTo>
                <a:lnTo>
                  <a:pt x="2988" y="1495"/>
                </a:lnTo>
                <a:lnTo>
                  <a:pt x="2852"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97"/>
          <p:cNvSpPr/>
          <p:nvPr/>
        </p:nvSpPr>
        <p:spPr>
          <a:xfrm>
            <a:off x="4787376" y="3423366"/>
            <a:ext cx="54968" cy="55705"/>
          </a:xfrm>
          <a:custGeom>
            <a:avLst/>
            <a:gdLst/>
            <a:ahLst/>
            <a:cxnLst/>
            <a:rect l="l" t="t" r="r" b="b"/>
            <a:pathLst>
              <a:path w="2989" h="2853" extrusionOk="0">
                <a:moveTo>
                  <a:pt x="1495" y="1"/>
                </a:moveTo>
                <a:lnTo>
                  <a:pt x="952" y="137"/>
                </a:lnTo>
                <a:lnTo>
                  <a:pt x="408" y="408"/>
                </a:lnTo>
                <a:lnTo>
                  <a:pt x="137" y="816"/>
                </a:lnTo>
                <a:lnTo>
                  <a:pt x="1" y="1495"/>
                </a:lnTo>
                <a:lnTo>
                  <a:pt x="137" y="2038"/>
                </a:lnTo>
                <a:lnTo>
                  <a:pt x="408" y="2445"/>
                </a:lnTo>
                <a:lnTo>
                  <a:pt x="952" y="2717"/>
                </a:lnTo>
                <a:lnTo>
                  <a:pt x="1495" y="2853"/>
                </a:lnTo>
                <a:lnTo>
                  <a:pt x="2038" y="2717"/>
                </a:lnTo>
                <a:lnTo>
                  <a:pt x="2581" y="2445"/>
                </a:lnTo>
                <a:lnTo>
                  <a:pt x="2853" y="2038"/>
                </a:lnTo>
                <a:lnTo>
                  <a:pt x="2989"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97"/>
          <p:cNvSpPr/>
          <p:nvPr/>
        </p:nvSpPr>
        <p:spPr>
          <a:xfrm>
            <a:off x="4712452" y="3423366"/>
            <a:ext cx="54968" cy="55705"/>
          </a:xfrm>
          <a:custGeom>
            <a:avLst/>
            <a:gdLst/>
            <a:ahLst/>
            <a:cxnLst/>
            <a:rect l="l" t="t" r="r" b="b"/>
            <a:pathLst>
              <a:path w="2989" h="2853" extrusionOk="0">
                <a:moveTo>
                  <a:pt x="1495" y="1"/>
                </a:moveTo>
                <a:lnTo>
                  <a:pt x="951" y="137"/>
                </a:lnTo>
                <a:lnTo>
                  <a:pt x="408" y="408"/>
                </a:lnTo>
                <a:lnTo>
                  <a:pt x="136" y="816"/>
                </a:lnTo>
                <a:lnTo>
                  <a:pt x="1" y="1495"/>
                </a:lnTo>
                <a:lnTo>
                  <a:pt x="136" y="2038"/>
                </a:lnTo>
                <a:lnTo>
                  <a:pt x="408" y="2445"/>
                </a:lnTo>
                <a:lnTo>
                  <a:pt x="951" y="2717"/>
                </a:lnTo>
                <a:lnTo>
                  <a:pt x="1495" y="2853"/>
                </a:lnTo>
                <a:lnTo>
                  <a:pt x="2038" y="2717"/>
                </a:lnTo>
                <a:lnTo>
                  <a:pt x="2581" y="2445"/>
                </a:lnTo>
                <a:lnTo>
                  <a:pt x="2853" y="2038"/>
                </a:lnTo>
                <a:lnTo>
                  <a:pt x="2988"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97"/>
          <p:cNvSpPr/>
          <p:nvPr/>
        </p:nvSpPr>
        <p:spPr>
          <a:xfrm>
            <a:off x="4637528" y="3423366"/>
            <a:ext cx="54968" cy="55705"/>
          </a:xfrm>
          <a:custGeom>
            <a:avLst/>
            <a:gdLst/>
            <a:ahLst/>
            <a:cxnLst/>
            <a:rect l="l" t="t" r="r" b="b"/>
            <a:pathLst>
              <a:path w="2989" h="2853" extrusionOk="0">
                <a:moveTo>
                  <a:pt x="1494" y="1"/>
                </a:moveTo>
                <a:lnTo>
                  <a:pt x="815" y="137"/>
                </a:lnTo>
                <a:lnTo>
                  <a:pt x="408" y="408"/>
                </a:lnTo>
                <a:lnTo>
                  <a:pt x="136" y="816"/>
                </a:lnTo>
                <a:lnTo>
                  <a:pt x="0" y="1495"/>
                </a:lnTo>
                <a:lnTo>
                  <a:pt x="136" y="2038"/>
                </a:lnTo>
                <a:lnTo>
                  <a:pt x="408" y="2445"/>
                </a:lnTo>
                <a:lnTo>
                  <a:pt x="815" y="2717"/>
                </a:lnTo>
                <a:lnTo>
                  <a:pt x="1494" y="2853"/>
                </a:lnTo>
                <a:lnTo>
                  <a:pt x="2037" y="2717"/>
                </a:lnTo>
                <a:lnTo>
                  <a:pt x="2445" y="2445"/>
                </a:lnTo>
                <a:lnTo>
                  <a:pt x="2852" y="2038"/>
                </a:lnTo>
                <a:lnTo>
                  <a:pt x="2988" y="1495"/>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97"/>
          <p:cNvSpPr/>
          <p:nvPr/>
        </p:nvSpPr>
        <p:spPr>
          <a:xfrm>
            <a:off x="4560102" y="3423366"/>
            <a:ext cx="57450" cy="55705"/>
          </a:xfrm>
          <a:custGeom>
            <a:avLst/>
            <a:gdLst/>
            <a:ahLst/>
            <a:cxnLst/>
            <a:rect l="l" t="t" r="r" b="b"/>
            <a:pathLst>
              <a:path w="3124" h="2853" extrusionOk="0">
                <a:moveTo>
                  <a:pt x="1630" y="1"/>
                </a:moveTo>
                <a:lnTo>
                  <a:pt x="951" y="137"/>
                </a:lnTo>
                <a:lnTo>
                  <a:pt x="543" y="408"/>
                </a:lnTo>
                <a:lnTo>
                  <a:pt x="136" y="816"/>
                </a:lnTo>
                <a:lnTo>
                  <a:pt x="0" y="1495"/>
                </a:lnTo>
                <a:lnTo>
                  <a:pt x="136" y="2038"/>
                </a:lnTo>
                <a:lnTo>
                  <a:pt x="543" y="2445"/>
                </a:lnTo>
                <a:lnTo>
                  <a:pt x="951" y="2717"/>
                </a:lnTo>
                <a:lnTo>
                  <a:pt x="1630" y="2853"/>
                </a:lnTo>
                <a:lnTo>
                  <a:pt x="2173" y="2717"/>
                </a:lnTo>
                <a:lnTo>
                  <a:pt x="2580" y="2445"/>
                </a:lnTo>
                <a:lnTo>
                  <a:pt x="2988" y="2038"/>
                </a:lnTo>
                <a:lnTo>
                  <a:pt x="3124" y="1495"/>
                </a:lnTo>
                <a:lnTo>
                  <a:pt x="2988" y="816"/>
                </a:lnTo>
                <a:lnTo>
                  <a:pt x="2580"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97"/>
          <p:cNvSpPr/>
          <p:nvPr/>
        </p:nvSpPr>
        <p:spPr>
          <a:xfrm>
            <a:off x="4485160" y="3423366"/>
            <a:ext cx="54968" cy="55705"/>
          </a:xfrm>
          <a:custGeom>
            <a:avLst/>
            <a:gdLst/>
            <a:ahLst/>
            <a:cxnLst/>
            <a:rect l="l" t="t" r="r" b="b"/>
            <a:pathLst>
              <a:path w="2989" h="2853" extrusionOk="0">
                <a:moveTo>
                  <a:pt x="1495" y="1"/>
                </a:moveTo>
                <a:lnTo>
                  <a:pt x="951" y="137"/>
                </a:lnTo>
                <a:lnTo>
                  <a:pt x="544" y="408"/>
                </a:lnTo>
                <a:lnTo>
                  <a:pt x="136" y="816"/>
                </a:lnTo>
                <a:lnTo>
                  <a:pt x="1" y="1495"/>
                </a:lnTo>
                <a:lnTo>
                  <a:pt x="136" y="2038"/>
                </a:lnTo>
                <a:lnTo>
                  <a:pt x="544" y="2445"/>
                </a:lnTo>
                <a:lnTo>
                  <a:pt x="951" y="2717"/>
                </a:lnTo>
                <a:lnTo>
                  <a:pt x="1495" y="2853"/>
                </a:lnTo>
                <a:lnTo>
                  <a:pt x="2174" y="2717"/>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97"/>
          <p:cNvSpPr/>
          <p:nvPr/>
        </p:nvSpPr>
        <p:spPr>
          <a:xfrm>
            <a:off x="4410236" y="3423366"/>
            <a:ext cx="54968" cy="55705"/>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717"/>
                </a:lnTo>
                <a:lnTo>
                  <a:pt x="1494" y="2853"/>
                </a:lnTo>
                <a:lnTo>
                  <a:pt x="2037" y="2717"/>
                </a:lnTo>
                <a:lnTo>
                  <a:pt x="2581" y="2445"/>
                </a:lnTo>
                <a:lnTo>
                  <a:pt x="2852" y="2038"/>
                </a:lnTo>
                <a:lnTo>
                  <a:pt x="2988" y="1495"/>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97"/>
          <p:cNvSpPr/>
          <p:nvPr/>
        </p:nvSpPr>
        <p:spPr>
          <a:xfrm>
            <a:off x="4335294" y="3423366"/>
            <a:ext cx="54968" cy="55705"/>
          </a:xfrm>
          <a:custGeom>
            <a:avLst/>
            <a:gdLst/>
            <a:ahLst/>
            <a:cxnLst/>
            <a:rect l="l" t="t" r="r" b="b"/>
            <a:pathLst>
              <a:path w="2989" h="2853" extrusionOk="0">
                <a:moveTo>
                  <a:pt x="1495" y="1"/>
                </a:moveTo>
                <a:lnTo>
                  <a:pt x="952" y="137"/>
                </a:lnTo>
                <a:lnTo>
                  <a:pt x="408" y="408"/>
                </a:lnTo>
                <a:lnTo>
                  <a:pt x="137" y="816"/>
                </a:lnTo>
                <a:lnTo>
                  <a:pt x="1" y="1495"/>
                </a:lnTo>
                <a:lnTo>
                  <a:pt x="137" y="2038"/>
                </a:lnTo>
                <a:lnTo>
                  <a:pt x="408" y="2445"/>
                </a:lnTo>
                <a:lnTo>
                  <a:pt x="952" y="2717"/>
                </a:lnTo>
                <a:lnTo>
                  <a:pt x="1495" y="2853"/>
                </a:lnTo>
                <a:lnTo>
                  <a:pt x="2038" y="2717"/>
                </a:lnTo>
                <a:lnTo>
                  <a:pt x="2581" y="2445"/>
                </a:lnTo>
                <a:lnTo>
                  <a:pt x="2853" y="2038"/>
                </a:lnTo>
                <a:lnTo>
                  <a:pt x="2989"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97"/>
          <p:cNvSpPr/>
          <p:nvPr/>
        </p:nvSpPr>
        <p:spPr>
          <a:xfrm>
            <a:off x="4260370" y="3423366"/>
            <a:ext cx="54968" cy="55705"/>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717"/>
                </a:lnTo>
                <a:lnTo>
                  <a:pt x="1494" y="2853"/>
                </a:lnTo>
                <a:lnTo>
                  <a:pt x="2038" y="2717"/>
                </a:lnTo>
                <a:lnTo>
                  <a:pt x="2581" y="2445"/>
                </a:lnTo>
                <a:lnTo>
                  <a:pt x="2853" y="2038"/>
                </a:lnTo>
                <a:lnTo>
                  <a:pt x="2988" y="1495"/>
                </a:lnTo>
                <a:lnTo>
                  <a:pt x="2853"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97"/>
          <p:cNvSpPr/>
          <p:nvPr/>
        </p:nvSpPr>
        <p:spPr>
          <a:xfrm>
            <a:off x="4185446" y="3423366"/>
            <a:ext cx="54949" cy="55705"/>
          </a:xfrm>
          <a:custGeom>
            <a:avLst/>
            <a:gdLst/>
            <a:ahLst/>
            <a:cxnLst/>
            <a:rect l="l" t="t" r="r" b="b"/>
            <a:pathLst>
              <a:path w="2988" h="2853" extrusionOk="0">
                <a:moveTo>
                  <a:pt x="1494" y="1"/>
                </a:moveTo>
                <a:lnTo>
                  <a:pt x="815" y="137"/>
                </a:lnTo>
                <a:lnTo>
                  <a:pt x="408" y="408"/>
                </a:lnTo>
                <a:lnTo>
                  <a:pt x="0" y="816"/>
                </a:lnTo>
                <a:lnTo>
                  <a:pt x="0" y="1495"/>
                </a:lnTo>
                <a:lnTo>
                  <a:pt x="0" y="2038"/>
                </a:lnTo>
                <a:lnTo>
                  <a:pt x="408" y="2445"/>
                </a:lnTo>
                <a:lnTo>
                  <a:pt x="815" y="2717"/>
                </a:lnTo>
                <a:lnTo>
                  <a:pt x="1494" y="2853"/>
                </a:lnTo>
                <a:lnTo>
                  <a:pt x="2037" y="2717"/>
                </a:lnTo>
                <a:lnTo>
                  <a:pt x="2445" y="2445"/>
                </a:lnTo>
                <a:lnTo>
                  <a:pt x="2852" y="2038"/>
                </a:lnTo>
                <a:lnTo>
                  <a:pt x="2988" y="1495"/>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97"/>
          <p:cNvSpPr/>
          <p:nvPr/>
        </p:nvSpPr>
        <p:spPr>
          <a:xfrm>
            <a:off x="4108002" y="3423366"/>
            <a:ext cx="54968" cy="55705"/>
          </a:xfrm>
          <a:custGeom>
            <a:avLst/>
            <a:gdLst/>
            <a:ahLst/>
            <a:cxnLst/>
            <a:rect l="l" t="t" r="r" b="b"/>
            <a:pathLst>
              <a:path w="2989" h="2853" extrusionOk="0">
                <a:moveTo>
                  <a:pt x="1495" y="1"/>
                </a:moveTo>
                <a:lnTo>
                  <a:pt x="952" y="137"/>
                </a:lnTo>
                <a:lnTo>
                  <a:pt x="544" y="408"/>
                </a:lnTo>
                <a:lnTo>
                  <a:pt x="137" y="816"/>
                </a:lnTo>
                <a:lnTo>
                  <a:pt x="1" y="1495"/>
                </a:lnTo>
                <a:lnTo>
                  <a:pt x="137" y="2038"/>
                </a:lnTo>
                <a:lnTo>
                  <a:pt x="544" y="2445"/>
                </a:lnTo>
                <a:lnTo>
                  <a:pt x="952" y="2717"/>
                </a:lnTo>
                <a:lnTo>
                  <a:pt x="1495" y="2853"/>
                </a:lnTo>
                <a:lnTo>
                  <a:pt x="2174" y="2717"/>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97"/>
          <p:cNvSpPr/>
          <p:nvPr/>
        </p:nvSpPr>
        <p:spPr>
          <a:xfrm>
            <a:off x="4033078" y="3423366"/>
            <a:ext cx="54968" cy="55705"/>
          </a:xfrm>
          <a:custGeom>
            <a:avLst/>
            <a:gdLst/>
            <a:ahLst/>
            <a:cxnLst/>
            <a:rect l="l" t="t" r="r" b="b"/>
            <a:pathLst>
              <a:path w="2989" h="2853" extrusionOk="0">
                <a:moveTo>
                  <a:pt x="1494" y="1"/>
                </a:moveTo>
                <a:lnTo>
                  <a:pt x="951" y="137"/>
                </a:lnTo>
                <a:lnTo>
                  <a:pt x="408" y="408"/>
                </a:lnTo>
                <a:lnTo>
                  <a:pt x="136" y="816"/>
                </a:lnTo>
                <a:lnTo>
                  <a:pt x="1" y="1495"/>
                </a:lnTo>
                <a:lnTo>
                  <a:pt x="136" y="2038"/>
                </a:lnTo>
                <a:lnTo>
                  <a:pt x="408" y="2445"/>
                </a:lnTo>
                <a:lnTo>
                  <a:pt x="951" y="2717"/>
                </a:lnTo>
                <a:lnTo>
                  <a:pt x="1494" y="2853"/>
                </a:lnTo>
                <a:lnTo>
                  <a:pt x="2174" y="2717"/>
                </a:lnTo>
                <a:lnTo>
                  <a:pt x="2581" y="2445"/>
                </a:lnTo>
                <a:lnTo>
                  <a:pt x="2853" y="2038"/>
                </a:lnTo>
                <a:lnTo>
                  <a:pt x="2988" y="1495"/>
                </a:lnTo>
                <a:lnTo>
                  <a:pt x="2853" y="816"/>
                </a:lnTo>
                <a:lnTo>
                  <a:pt x="2581" y="408"/>
                </a:lnTo>
                <a:lnTo>
                  <a:pt x="2174"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97"/>
          <p:cNvSpPr/>
          <p:nvPr/>
        </p:nvSpPr>
        <p:spPr>
          <a:xfrm>
            <a:off x="3958154" y="3423366"/>
            <a:ext cx="54968" cy="55705"/>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717"/>
                </a:lnTo>
                <a:lnTo>
                  <a:pt x="1494" y="2853"/>
                </a:lnTo>
                <a:lnTo>
                  <a:pt x="2037" y="2717"/>
                </a:lnTo>
                <a:lnTo>
                  <a:pt x="2581" y="2445"/>
                </a:lnTo>
                <a:lnTo>
                  <a:pt x="2852" y="2038"/>
                </a:lnTo>
                <a:lnTo>
                  <a:pt x="2988" y="1495"/>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97"/>
          <p:cNvSpPr/>
          <p:nvPr/>
        </p:nvSpPr>
        <p:spPr>
          <a:xfrm>
            <a:off x="2979047" y="3423366"/>
            <a:ext cx="54968" cy="55705"/>
          </a:xfrm>
          <a:custGeom>
            <a:avLst/>
            <a:gdLst/>
            <a:ahLst/>
            <a:cxnLst/>
            <a:rect l="l" t="t" r="r" b="b"/>
            <a:pathLst>
              <a:path w="2989" h="2853" extrusionOk="0">
                <a:moveTo>
                  <a:pt x="1494" y="1"/>
                </a:moveTo>
                <a:lnTo>
                  <a:pt x="951" y="137"/>
                </a:lnTo>
                <a:lnTo>
                  <a:pt x="408" y="408"/>
                </a:lnTo>
                <a:lnTo>
                  <a:pt x="136" y="816"/>
                </a:lnTo>
                <a:lnTo>
                  <a:pt x="1" y="1495"/>
                </a:lnTo>
                <a:lnTo>
                  <a:pt x="136" y="2038"/>
                </a:lnTo>
                <a:lnTo>
                  <a:pt x="408" y="2445"/>
                </a:lnTo>
                <a:lnTo>
                  <a:pt x="951" y="2717"/>
                </a:lnTo>
                <a:lnTo>
                  <a:pt x="1494" y="2853"/>
                </a:lnTo>
                <a:lnTo>
                  <a:pt x="2038" y="2717"/>
                </a:lnTo>
                <a:lnTo>
                  <a:pt x="2581" y="2445"/>
                </a:lnTo>
                <a:lnTo>
                  <a:pt x="2853" y="2038"/>
                </a:lnTo>
                <a:lnTo>
                  <a:pt x="2988" y="1495"/>
                </a:lnTo>
                <a:lnTo>
                  <a:pt x="2853"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97"/>
          <p:cNvSpPr/>
          <p:nvPr/>
        </p:nvSpPr>
        <p:spPr>
          <a:xfrm>
            <a:off x="2904123" y="3423366"/>
            <a:ext cx="54968" cy="55705"/>
          </a:xfrm>
          <a:custGeom>
            <a:avLst/>
            <a:gdLst/>
            <a:ahLst/>
            <a:cxnLst/>
            <a:rect l="l" t="t" r="r" b="b"/>
            <a:pathLst>
              <a:path w="2989" h="2853" extrusionOk="0">
                <a:moveTo>
                  <a:pt x="1494" y="1"/>
                </a:moveTo>
                <a:lnTo>
                  <a:pt x="815" y="137"/>
                </a:lnTo>
                <a:lnTo>
                  <a:pt x="408" y="408"/>
                </a:lnTo>
                <a:lnTo>
                  <a:pt x="0" y="816"/>
                </a:lnTo>
                <a:lnTo>
                  <a:pt x="0" y="1495"/>
                </a:lnTo>
                <a:lnTo>
                  <a:pt x="0" y="2038"/>
                </a:lnTo>
                <a:lnTo>
                  <a:pt x="408" y="2445"/>
                </a:lnTo>
                <a:lnTo>
                  <a:pt x="815" y="2717"/>
                </a:lnTo>
                <a:lnTo>
                  <a:pt x="1494" y="2853"/>
                </a:lnTo>
                <a:lnTo>
                  <a:pt x="2037" y="2717"/>
                </a:lnTo>
                <a:lnTo>
                  <a:pt x="2445" y="2445"/>
                </a:lnTo>
                <a:lnTo>
                  <a:pt x="2852" y="2038"/>
                </a:lnTo>
                <a:lnTo>
                  <a:pt x="2988" y="1495"/>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97"/>
          <p:cNvSpPr/>
          <p:nvPr/>
        </p:nvSpPr>
        <p:spPr>
          <a:xfrm>
            <a:off x="2826680" y="3423366"/>
            <a:ext cx="54968" cy="55705"/>
          </a:xfrm>
          <a:custGeom>
            <a:avLst/>
            <a:gdLst/>
            <a:ahLst/>
            <a:cxnLst/>
            <a:rect l="l" t="t" r="r" b="b"/>
            <a:pathLst>
              <a:path w="2989" h="2853" extrusionOk="0">
                <a:moveTo>
                  <a:pt x="1495" y="1"/>
                </a:moveTo>
                <a:lnTo>
                  <a:pt x="952" y="137"/>
                </a:lnTo>
                <a:lnTo>
                  <a:pt x="544" y="408"/>
                </a:lnTo>
                <a:lnTo>
                  <a:pt x="137" y="816"/>
                </a:lnTo>
                <a:lnTo>
                  <a:pt x="1" y="1495"/>
                </a:lnTo>
                <a:lnTo>
                  <a:pt x="137" y="2038"/>
                </a:lnTo>
                <a:lnTo>
                  <a:pt x="544" y="2445"/>
                </a:lnTo>
                <a:lnTo>
                  <a:pt x="952" y="2717"/>
                </a:lnTo>
                <a:lnTo>
                  <a:pt x="1495" y="2853"/>
                </a:lnTo>
                <a:lnTo>
                  <a:pt x="2174" y="2717"/>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97"/>
          <p:cNvSpPr/>
          <p:nvPr/>
        </p:nvSpPr>
        <p:spPr>
          <a:xfrm>
            <a:off x="2751756" y="3423366"/>
            <a:ext cx="54968" cy="55705"/>
          </a:xfrm>
          <a:custGeom>
            <a:avLst/>
            <a:gdLst/>
            <a:ahLst/>
            <a:cxnLst/>
            <a:rect l="l" t="t" r="r" b="b"/>
            <a:pathLst>
              <a:path w="2989" h="2853" extrusionOk="0">
                <a:moveTo>
                  <a:pt x="1495" y="1"/>
                </a:moveTo>
                <a:lnTo>
                  <a:pt x="951" y="137"/>
                </a:lnTo>
                <a:lnTo>
                  <a:pt x="408" y="408"/>
                </a:lnTo>
                <a:lnTo>
                  <a:pt x="136" y="816"/>
                </a:lnTo>
                <a:lnTo>
                  <a:pt x="1" y="1495"/>
                </a:lnTo>
                <a:lnTo>
                  <a:pt x="136" y="2038"/>
                </a:lnTo>
                <a:lnTo>
                  <a:pt x="408" y="2445"/>
                </a:lnTo>
                <a:lnTo>
                  <a:pt x="951" y="2717"/>
                </a:lnTo>
                <a:lnTo>
                  <a:pt x="1495" y="2853"/>
                </a:lnTo>
                <a:lnTo>
                  <a:pt x="2174" y="2717"/>
                </a:lnTo>
                <a:lnTo>
                  <a:pt x="2581" y="2445"/>
                </a:lnTo>
                <a:lnTo>
                  <a:pt x="2853" y="2038"/>
                </a:lnTo>
                <a:lnTo>
                  <a:pt x="2988" y="1495"/>
                </a:lnTo>
                <a:lnTo>
                  <a:pt x="2853"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97"/>
          <p:cNvSpPr/>
          <p:nvPr/>
        </p:nvSpPr>
        <p:spPr>
          <a:xfrm>
            <a:off x="5766482" y="3343826"/>
            <a:ext cx="54968" cy="58360"/>
          </a:xfrm>
          <a:custGeom>
            <a:avLst/>
            <a:gdLst/>
            <a:ahLst/>
            <a:cxnLst/>
            <a:rect l="l" t="t" r="r" b="b"/>
            <a:pathLst>
              <a:path w="2989" h="2989" extrusionOk="0">
                <a:moveTo>
                  <a:pt x="1495" y="0"/>
                </a:moveTo>
                <a:lnTo>
                  <a:pt x="951" y="136"/>
                </a:lnTo>
                <a:lnTo>
                  <a:pt x="544" y="408"/>
                </a:lnTo>
                <a:lnTo>
                  <a:pt x="136" y="951"/>
                </a:lnTo>
                <a:lnTo>
                  <a:pt x="1" y="1494"/>
                </a:lnTo>
                <a:lnTo>
                  <a:pt x="136" y="2038"/>
                </a:lnTo>
                <a:lnTo>
                  <a:pt x="544" y="2445"/>
                </a:lnTo>
                <a:lnTo>
                  <a:pt x="951" y="2852"/>
                </a:lnTo>
                <a:lnTo>
                  <a:pt x="1495" y="2988"/>
                </a:lnTo>
                <a:lnTo>
                  <a:pt x="2174" y="2852"/>
                </a:lnTo>
                <a:lnTo>
                  <a:pt x="2581" y="2445"/>
                </a:lnTo>
                <a:lnTo>
                  <a:pt x="2988" y="2038"/>
                </a:lnTo>
                <a:lnTo>
                  <a:pt x="2988" y="1494"/>
                </a:lnTo>
                <a:lnTo>
                  <a:pt x="2988"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97"/>
          <p:cNvSpPr/>
          <p:nvPr/>
        </p:nvSpPr>
        <p:spPr>
          <a:xfrm>
            <a:off x="5691558"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7" y="2852"/>
                </a:lnTo>
                <a:lnTo>
                  <a:pt x="2581" y="2445"/>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97"/>
          <p:cNvSpPr/>
          <p:nvPr/>
        </p:nvSpPr>
        <p:spPr>
          <a:xfrm>
            <a:off x="5616616" y="3343826"/>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445"/>
                </a:lnTo>
                <a:lnTo>
                  <a:pt x="952"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97"/>
          <p:cNvSpPr/>
          <p:nvPr/>
        </p:nvSpPr>
        <p:spPr>
          <a:xfrm>
            <a:off x="5466768" y="3343826"/>
            <a:ext cx="54949" cy="58360"/>
          </a:xfrm>
          <a:custGeom>
            <a:avLst/>
            <a:gdLst/>
            <a:ahLst/>
            <a:cxnLst/>
            <a:rect l="l" t="t" r="r" b="b"/>
            <a:pathLst>
              <a:path w="2988" h="2989" extrusionOk="0">
                <a:moveTo>
                  <a:pt x="1494" y="0"/>
                </a:moveTo>
                <a:lnTo>
                  <a:pt x="815" y="136"/>
                </a:lnTo>
                <a:lnTo>
                  <a:pt x="407" y="408"/>
                </a:lnTo>
                <a:lnTo>
                  <a:pt x="0" y="951"/>
                </a:lnTo>
                <a:lnTo>
                  <a:pt x="0" y="1494"/>
                </a:lnTo>
                <a:lnTo>
                  <a:pt x="0" y="2038"/>
                </a:lnTo>
                <a:lnTo>
                  <a:pt x="407" y="2445"/>
                </a:lnTo>
                <a:lnTo>
                  <a:pt x="815" y="2852"/>
                </a:lnTo>
                <a:lnTo>
                  <a:pt x="1494" y="2988"/>
                </a:lnTo>
                <a:lnTo>
                  <a:pt x="2037" y="2852"/>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97"/>
          <p:cNvSpPr/>
          <p:nvPr/>
        </p:nvSpPr>
        <p:spPr>
          <a:xfrm>
            <a:off x="5389324" y="3343826"/>
            <a:ext cx="54968" cy="58360"/>
          </a:xfrm>
          <a:custGeom>
            <a:avLst/>
            <a:gdLst/>
            <a:ahLst/>
            <a:cxnLst/>
            <a:rect l="l" t="t" r="r" b="b"/>
            <a:pathLst>
              <a:path w="2989" h="2989" extrusionOk="0">
                <a:moveTo>
                  <a:pt x="1495" y="0"/>
                </a:moveTo>
                <a:lnTo>
                  <a:pt x="952" y="136"/>
                </a:lnTo>
                <a:lnTo>
                  <a:pt x="544" y="408"/>
                </a:lnTo>
                <a:lnTo>
                  <a:pt x="137" y="951"/>
                </a:lnTo>
                <a:lnTo>
                  <a:pt x="1" y="1494"/>
                </a:lnTo>
                <a:lnTo>
                  <a:pt x="137" y="2038"/>
                </a:lnTo>
                <a:lnTo>
                  <a:pt x="544" y="2445"/>
                </a:lnTo>
                <a:lnTo>
                  <a:pt x="952"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97"/>
          <p:cNvSpPr/>
          <p:nvPr/>
        </p:nvSpPr>
        <p:spPr>
          <a:xfrm>
            <a:off x="5314400"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173" y="2852"/>
                </a:lnTo>
                <a:lnTo>
                  <a:pt x="2581" y="2445"/>
                </a:lnTo>
                <a:lnTo>
                  <a:pt x="2853" y="2038"/>
                </a:lnTo>
                <a:lnTo>
                  <a:pt x="2988" y="1494"/>
                </a:lnTo>
                <a:lnTo>
                  <a:pt x="2853"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97"/>
          <p:cNvSpPr/>
          <p:nvPr/>
        </p:nvSpPr>
        <p:spPr>
          <a:xfrm>
            <a:off x="5239476" y="3343826"/>
            <a:ext cx="54949" cy="58360"/>
          </a:xfrm>
          <a:custGeom>
            <a:avLst/>
            <a:gdLst/>
            <a:ahLst/>
            <a:cxnLst/>
            <a:rect l="l" t="t" r="r" b="b"/>
            <a:pathLst>
              <a:path w="2988" h="2989" extrusionOk="0">
                <a:moveTo>
                  <a:pt x="1494" y="0"/>
                </a:moveTo>
                <a:lnTo>
                  <a:pt x="951" y="136"/>
                </a:lnTo>
                <a:lnTo>
                  <a:pt x="408" y="408"/>
                </a:lnTo>
                <a:lnTo>
                  <a:pt x="136" y="951"/>
                </a:lnTo>
                <a:lnTo>
                  <a:pt x="0" y="1494"/>
                </a:lnTo>
                <a:lnTo>
                  <a:pt x="136" y="2038"/>
                </a:lnTo>
                <a:lnTo>
                  <a:pt x="408" y="2445"/>
                </a:lnTo>
                <a:lnTo>
                  <a:pt x="951" y="2852"/>
                </a:lnTo>
                <a:lnTo>
                  <a:pt x="1494" y="2988"/>
                </a:lnTo>
                <a:lnTo>
                  <a:pt x="2037" y="2852"/>
                </a:lnTo>
                <a:lnTo>
                  <a:pt x="2581" y="2445"/>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97"/>
          <p:cNvSpPr/>
          <p:nvPr/>
        </p:nvSpPr>
        <p:spPr>
          <a:xfrm>
            <a:off x="5014667" y="3343826"/>
            <a:ext cx="54968" cy="58360"/>
          </a:xfrm>
          <a:custGeom>
            <a:avLst/>
            <a:gdLst/>
            <a:ahLst/>
            <a:cxnLst/>
            <a:rect l="l" t="t" r="r" b="b"/>
            <a:pathLst>
              <a:path w="2989" h="2989" extrusionOk="0">
                <a:moveTo>
                  <a:pt x="1495" y="0"/>
                </a:moveTo>
                <a:lnTo>
                  <a:pt x="816" y="136"/>
                </a:lnTo>
                <a:lnTo>
                  <a:pt x="408" y="408"/>
                </a:lnTo>
                <a:lnTo>
                  <a:pt x="1" y="951"/>
                </a:lnTo>
                <a:lnTo>
                  <a:pt x="1" y="1494"/>
                </a:lnTo>
                <a:lnTo>
                  <a:pt x="1" y="2038"/>
                </a:lnTo>
                <a:lnTo>
                  <a:pt x="408" y="2445"/>
                </a:lnTo>
                <a:lnTo>
                  <a:pt x="816" y="2852"/>
                </a:lnTo>
                <a:lnTo>
                  <a:pt x="1495" y="2988"/>
                </a:lnTo>
                <a:lnTo>
                  <a:pt x="2038" y="2852"/>
                </a:lnTo>
                <a:lnTo>
                  <a:pt x="2446" y="2445"/>
                </a:lnTo>
                <a:lnTo>
                  <a:pt x="2853" y="2038"/>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97"/>
          <p:cNvSpPr/>
          <p:nvPr/>
        </p:nvSpPr>
        <p:spPr>
          <a:xfrm>
            <a:off x="4937242" y="3343826"/>
            <a:ext cx="54968" cy="58360"/>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445"/>
                </a:lnTo>
                <a:lnTo>
                  <a:pt x="951"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97"/>
          <p:cNvSpPr/>
          <p:nvPr/>
        </p:nvSpPr>
        <p:spPr>
          <a:xfrm>
            <a:off x="4862318"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173" y="2852"/>
                </a:lnTo>
                <a:lnTo>
                  <a:pt x="2581" y="2445"/>
                </a:lnTo>
                <a:lnTo>
                  <a:pt x="2852" y="2038"/>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97"/>
          <p:cNvSpPr/>
          <p:nvPr/>
        </p:nvSpPr>
        <p:spPr>
          <a:xfrm>
            <a:off x="4787376" y="3343826"/>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445"/>
                </a:lnTo>
                <a:lnTo>
                  <a:pt x="952"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97"/>
          <p:cNvSpPr/>
          <p:nvPr/>
        </p:nvSpPr>
        <p:spPr>
          <a:xfrm>
            <a:off x="4712452" y="3343826"/>
            <a:ext cx="54968" cy="58360"/>
          </a:xfrm>
          <a:custGeom>
            <a:avLst/>
            <a:gdLst/>
            <a:ahLst/>
            <a:cxnLst/>
            <a:rect l="l" t="t" r="r" b="b"/>
            <a:pathLst>
              <a:path w="2989" h="2989" extrusionOk="0">
                <a:moveTo>
                  <a:pt x="1495" y="0"/>
                </a:moveTo>
                <a:lnTo>
                  <a:pt x="951" y="136"/>
                </a:lnTo>
                <a:lnTo>
                  <a:pt x="408" y="408"/>
                </a:lnTo>
                <a:lnTo>
                  <a:pt x="136" y="951"/>
                </a:lnTo>
                <a:lnTo>
                  <a:pt x="1" y="1494"/>
                </a:lnTo>
                <a:lnTo>
                  <a:pt x="136" y="2038"/>
                </a:lnTo>
                <a:lnTo>
                  <a:pt x="408" y="2445"/>
                </a:lnTo>
                <a:lnTo>
                  <a:pt x="951" y="2852"/>
                </a:lnTo>
                <a:lnTo>
                  <a:pt x="1495" y="2988"/>
                </a:lnTo>
                <a:lnTo>
                  <a:pt x="2038" y="2852"/>
                </a:lnTo>
                <a:lnTo>
                  <a:pt x="2581" y="2445"/>
                </a:lnTo>
                <a:lnTo>
                  <a:pt x="2853" y="2038"/>
                </a:lnTo>
                <a:lnTo>
                  <a:pt x="2988"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97"/>
          <p:cNvSpPr/>
          <p:nvPr/>
        </p:nvSpPr>
        <p:spPr>
          <a:xfrm>
            <a:off x="4637528" y="3343826"/>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445"/>
                </a:lnTo>
                <a:lnTo>
                  <a:pt x="815" y="2852"/>
                </a:lnTo>
                <a:lnTo>
                  <a:pt x="1494" y="2988"/>
                </a:lnTo>
                <a:lnTo>
                  <a:pt x="2037" y="2852"/>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7"/>
          <p:cNvSpPr/>
          <p:nvPr/>
        </p:nvSpPr>
        <p:spPr>
          <a:xfrm>
            <a:off x="4560102" y="3343826"/>
            <a:ext cx="57450" cy="58360"/>
          </a:xfrm>
          <a:custGeom>
            <a:avLst/>
            <a:gdLst/>
            <a:ahLst/>
            <a:cxnLst/>
            <a:rect l="l" t="t" r="r" b="b"/>
            <a:pathLst>
              <a:path w="3124" h="2989" extrusionOk="0">
                <a:moveTo>
                  <a:pt x="1630" y="0"/>
                </a:moveTo>
                <a:lnTo>
                  <a:pt x="951" y="136"/>
                </a:lnTo>
                <a:lnTo>
                  <a:pt x="543" y="408"/>
                </a:lnTo>
                <a:lnTo>
                  <a:pt x="136" y="951"/>
                </a:lnTo>
                <a:lnTo>
                  <a:pt x="0" y="1494"/>
                </a:lnTo>
                <a:lnTo>
                  <a:pt x="136" y="2038"/>
                </a:lnTo>
                <a:lnTo>
                  <a:pt x="543" y="2445"/>
                </a:lnTo>
                <a:lnTo>
                  <a:pt x="951" y="2852"/>
                </a:lnTo>
                <a:lnTo>
                  <a:pt x="1630" y="2988"/>
                </a:lnTo>
                <a:lnTo>
                  <a:pt x="2173" y="2852"/>
                </a:lnTo>
                <a:lnTo>
                  <a:pt x="2580" y="2445"/>
                </a:lnTo>
                <a:lnTo>
                  <a:pt x="2988" y="2038"/>
                </a:lnTo>
                <a:lnTo>
                  <a:pt x="3124" y="1494"/>
                </a:lnTo>
                <a:lnTo>
                  <a:pt x="2988" y="951"/>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7"/>
          <p:cNvSpPr/>
          <p:nvPr/>
        </p:nvSpPr>
        <p:spPr>
          <a:xfrm>
            <a:off x="4485160" y="3343826"/>
            <a:ext cx="54968" cy="58360"/>
          </a:xfrm>
          <a:custGeom>
            <a:avLst/>
            <a:gdLst/>
            <a:ahLst/>
            <a:cxnLst/>
            <a:rect l="l" t="t" r="r" b="b"/>
            <a:pathLst>
              <a:path w="2989" h="2989" extrusionOk="0">
                <a:moveTo>
                  <a:pt x="1495" y="0"/>
                </a:moveTo>
                <a:lnTo>
                  <a:pt x="951" y="136"/>
                </a:lnTo>
                <a:lnTo>
                  <a:pt x="544" y="408"/>
                </a:lnTo>
                <a:lnTo>
                  <a:pt x="136" y="951"/>
                </a:lnTo>
                <a:lnTo>
                  <a:pt x="1" y="1494"/>
                </a:lnTo>
                <a:lnTo>
                  <a:pt x="136" y="2038"/>
                </a:lnTo>
                <a:lnTo>
                  <a:pt x="544" y="2445"/>
                </a:lnTo>
                <a:lnTo>
                  <a:pt x="951"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97"/>
          <p:cNvSpPr/>
          <p:nvPr/>
        </p:nvSpPr>
        <p:spPr>
          <a:xfrm>
            <a:off x="4410236"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7" y="2852"/>
                </a:lnTo>
                <a:lnTo>
                  <a:pt x="2581" y="2445"/>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97"/>
          <p:cNvSpPr/>
          <p:nvPr/>
        </p:nvSpPr>
        <p:spPr>
          <a:xfrm>
            <a:off x="4335294" y="3343826"/>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445"/>
                </a:lnTo>
                <a:lnTo>
                  <a:pt x="952"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7"/>
          <p:cNvSpPr/>
          <p:nvPr/>
        </p:nvSpPr>
        <p:spPr>
          <a:xfrm>
            <a:off x="4260370"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8" y="2852"/>
                </a:lnTo>
                <a:lnTo>
                  <a:pt x="2581" y="2445"/>
                </a:lnTo>
                <a:lnTo>
                  <a:pt x="2853" y="2038"/>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7"/>
          <p:cNvSpPr/>
          <p:nvPr/>
        </p:nvSpPr>
        <p:spPr>
          <a:xfrm>
            <a:off x="4185446" y="3343826"/>
            <a:ext cx="54949" cy="58360"/>
          </a:xfrm>
          <a:custGeom>
            <a:avLst/>
            <a:gdLst/>
            <a:ahLst/>
            <a:cxnLst/>
            <a:rect l="l" t="t" r="r" b="b"/>
            <a:pathLst>
              <a:path w="2988" h="2989" extrusionOk="0">
                <a:moveTo>
                  <a:pt x="1494" y="0"/>
                </a:moveTo>
                <a:lnTo>
                  <a:pt x="815" y="136"/>
                </a:lnTo>
                <a:lnTo>
                  <a:pt x="408" y="408"/>
                </a:lnTo>
                <a:lnTo>
                  <a:pt x="0" y="951"/>
                </a:lnTo>
                <a:lnTo>
                  <a:pt x="0" y="1494"/>
                </a:lnTo>
                <a:lnTo>
                  <a:pt x="0" y="2038"/>
                </a:lnTo>
                <a:lnTo>
                  <a:pt x="408" y="2445"/>
                </a:lnTo>
                <a:lnTo>
                  <a:pt x="815" y="2852"/>
                </a:lnTo>
                <a:lnTo>
                  <a:pt x="1494" y="2988"/>
                </a:lnTo>
                <a:lnTo>
                  <a:pt x="2037" y="2852"/>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7"/>
          <p:cNvSpPr/>
          <p:nvPr/>
        </p:nvSpPr>
        <p:spPr>
          <a:xfrm>
            <a:off x="4108002" y="3343826"/>
            <a:ext cx="54968" cy="58360"/>
          </a:xfrm>
          <a:custGeom>
            <a:avLst/>
            <a:gdLst/>
            <a:ahLst/>
            <a:cxnLst/>
            <a:rect l="l" t="t" r="r" b="b"/>
            <a:pathLst>
              <a:path w="2989" h="2989" extrusionOk="0">
                <a:moveTo>
                  <a:pt x="1495" y="0"/>
                </a:moveTo>
                <a:lnTo>
                  <a:pt x="952" y="136"/>
                </a:lnTo>
                <a:lnTo>
                  <a:pt x="544" y="408"/>
                </a:lnTo>
                <a:lnTo>
                  <a:pt x="137" y="951"/>
                </a:lnTo>
                <a:lnTo>
                  <a:pt x="1" y="1494"/>
                </a:lnTo>
                <a:lnTo>
                  <a:pt x="137" y="2038"/>
                </a:lnTo>
                <a:lnTo>
                  <a:pt x="544" y="2445"/>
                </a:lnTo>
                <a:lnTo>
                  <a:pt x="952"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7"/>
          <p:cNvSpPr/>
          <p:nvPr/>
        </p:nvSpPr>
        <p:spPr>
          <a:xfrm>
            <a:off x="4033078" y="3343826"/>
            <a:ext cx="54968" cy="58360"/>
          </a:xfrm>
          <a:custGeom>
            <a:avLst/>
            <a:gdLst/>
            <a:ahLst/>
            <a:cxnLst/>
            <a:rect l="l" t="t" r="r" b="b"/>
            <a:pathLst>
              <a:path w="2989" h="2989" extrusionOk="0">
                <a:moveTo>
                  <a:pt x="1494" y="0"/>
                </a:moveTo>
                <a:lnTo>
                  <a:pt x="951" y="136"/>
                </a:lnTo>
                <a:lnTo>
                  <a:pt x="408" y="408"/>
                </a:lnTo>
                <a:lnTo>
                  <a:pt x="136" y="951"/>
                </a:lnTo>
                <a:lnTo>
                  <a:pt x="1" y="1494"/>
                </a:lnTo>
                <a:lnTo>
                  <a:pt x="136" y="2038"/>
                </a:lnTo>
                <a:lnTo>
                  <a:pt x="408" y="2445"/>
                </a:lnTo>
                <a:lnTo>
                  <a:pt x="951" y="2852"/>
                </a:lnTo>
                <a:lnTo>
                  <a:pt x="1494" y="2988"/>
                </a:lnTo>
                <a:lnTo>
                  <a:pt x="2174" y="2852"/>
                </a:lnTo>
                <a:lnTo>
                  <a:pt x="2581" y="2445"/>
                </a:lnTo>
                <a:lnTo>
                  <a:pt x="2853" y="2038"/>
                </a:lnTo>
                <a:lnTo>
                  <a:pt x="2988" y="1494"/>
                </a:lnTo>
                <a:lnTo>
                  <a:pt x="2853" y="951"/>
                </a:lnTo>
                <a:lnTo>
                  <a:pt x="2581" y="408"/>
                </a:lnTo>
                <a:lnTo>
                  <a:pt x="2174"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7"/>
          <p:cNvSpPr/>
          <p:nvPr/>
        </p:nvSpPr>
        <p:spPr>
          <a:xfrm>
            <a:off x="3958154"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7" y="2852"/>
                </a:lnTo>
                <a:lnTo>
                  <a:pt x="2581" y="2445"/>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7"/>
          <p:cNvSpPr/>
          <p:nvPr/>
        </p:nvSpPr>
        <p:spPr>
          <a:xfrm>
            <a:off x="3128914"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8" y="2852"/>
                </a:lnTo>
                <a:lnTo>
                  <a:pt x="2581" y="2445"/>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7"/>
          <p:cNvSpPr/>
          <p:nvPr/>
        </p:nvSpPr>
        <p:spPr>
          <a:xfrm>
            <a:off x="3053971" y="3343826"/>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445"/>
                </a:lnTo>
                <a:lnTo>
                  <a:pt x="952"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7"/>
          <p:cNvSpPr/>
          <p:nvPr/>
        </p:nvSpPr>
        <p:spPr>
          <a:xfrm>
            <a:off x="2904123" y="3343826"/>
            <a:ext cx="54968" cy="58360"/>
          </a:xfrm>
          <a:custGeom>
            <a:avLst/>
            <a:gdLst/>
            <a:ahLst/>
            <a:cxnLst/>
            <a:rect l="l" t="t" r="r" b="b"/>
            <a:pathLst>
              <a:path w="2989" h="2989" extrusionOk="0">
                <a:moveTo>
                  <a:pt x="1494" y="0"/>
                </a:moveTo>
                <a:lnTo>
                  <a:pt x="815" y="136"/>
                </a:lnTo>
                <a:lnTo>
                  <a:pt x="408" y="408"/>
                </a:lnTo>
                <a:lnTo>
                  <a:pt x="0" y="951"/>
                </a:lnTo>
                <a:lnTo>
                  <a:pt x="0" y="1494"/>
                </a:lnTo>
                <a:lnTo>
                  <a:pt x="0" y="2038"/>
                </a:lnTo>
                <a:lnTo>
                  <a:pt x="408" y="2445"/>
                </a:lnTo>
                <a:lnTo>
                  <a:pt x="815" y="2852"/>
                </a:lnTo>
                <a:lnTo>
                  <a:pt x="1494" y="2988"/>
                </a:lnTo>
                <a:lnTo>
                  <a:pt x="2037" y="2852"/>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7"/>
          <p:cNvSpPr/>
          <p:nvPr/>
        </p:nvSpPr>
        <p:spPr>
          <a:xfrm>
            <a:off x="2751756" y="3343826"/>
            <a:ext cx="54968" cy="58360"/>
          </a:xfrm>
          <a:custGeom>
            <a:avLst/>
            <a:gdLst/>
            <a:ahLst/>
            <a:cxnLst/>
            <a:rect l="l" t="t" r="r" b="b"/>
            <a:pathLst>
              <a:path w="2989" h="2989" extrusionOk="0">
                <a:moveTo>
                  <a:pt x="1495" y="0"/>
                </a:moveTo>
                <a:lnTo>
                  <a:pt x="951" y="136"/>
                </a:lnTo>
                <a:lnTo>
                  <a:pt x="408" y="408"/>
                </a:lnTo>
                <a:lnTo>
                  <a:pt x="136" y="951"/>
                </a:lnTo>
                <a:lnTo>
                  <a:pt x="1" y="1494"/>
                </a:lnTo>
                <a:lnTo>
                  <a:pt x="136" y="2038"/>
                </a:lnTo>
                <a:lnTo>
                  <a:pt x="408" y="2445"/>
                </a:lnTo>
                <a:lnTo>
                  <a:pt x="951" y="2852"/>
                </a:lnTo>
                <a:lnTo>
                  <a:pt x="1495" y="2988"/>
                </a:lnTo>
                <a:lnTo>
                  <a:pt x="2174" y="2852"/>
                </a:lnTo>
                <a:lnTo>
                  <a:pt x="2581" y="2445"/>
                </a:lnTo>
                <a:lnTo>
                  <a:pt x="2853" y="2038"/>
                </a:lnTo>
                <a:lnTo>
                  <a:pt x="2988" y="1494"/>
                </a:lnTo>
                <a:lnTo>
                  <a:pt x="2853"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7"/>
          <p:cNvSpPr/>
          <p:nvPr/>
        </p:nvSpPr>
        <p:spPr>
          <a:xfrm>
            <a:off x="2676832" y="3343826"/>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7" y="2852"/>
                </a:lnTo>
                <a:lnTo>
                  <a:pt x="2581" y="2445"/>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7"/>
          <p:cNvSpPr/>
          <p:nvPr/>
        </p:nvSpPr>
        <p:spPr>
          <a:xfrm>
            <a:off x="1922516" y="3343826"/>
            <a:ext cx="54968" cy="58360"/>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445"/>
                </a:lnTo>
                <a:lnTo>
                  <a:pt x="951"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7"/>
          <p:cNvSpPr/>
          <p:nvPr/>
        </p:nvSpPr>
        <p:spPr>
          <a:xfrm>
            <a:off x="5993774" y="3264287"/>
            <a:ext cx="54968" cy="58341"/>
          </a:xfrm>
          <a:custGeom>
            <a:avLst/>
            <a:gdLst/>
            <a:ahLst/>
            <a:cxnLst/>
            <a:rect l="l" t="t" r="r" b="b"/>
            <a:pathLst>
              <a:path w="2989" h="2988" extrusionOk="0">
                <a:moveTo>
                  <a:pt x="1494" y="0"/>
                </a:moveTo>
                <a:lnTo>
                  <a:pt x="951" y="136"/>
                </a:lnTo>
                <a:lnTo>
                  <a:pt x="408" y="408"/>
                </a:lnTo>
                <a:lnTo>
                  <a:pt x="136" y="951"/>
                </a:lnTo>
                <a:lnTo>
                  <a:pt x="1" y="1494"/>
                </a:lnTo>
                <a:lnTo>
                  <a:pt x="136" y="2037"/>
                </a:lnTo>
                <a:lnTo>
                  <a:pt x="408" y="2581"/>
                </a:lnTo>
                <a:lnTo>
                  <a:pt x="951" y="2852"/>
                </a:lnTo>
                <a:lnTo>
                  <a:pt x="1494" y="2988"/>
                </a:lnTo>
                <a:lnTo>
                  <a:pt x="2038" y="2852"/>
                </a:lnTo>
                <a:lnTo>
                  <a:pt x="2581" y="2581"/>
                </a:lnTo>
                <a:lnTo>
                  <a:pt x="2853" y="2037"/>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7"/>
          <p:cNvSpPr/>
          <p:nvPr/>
        </p:nvSpPr>
        <p:spPr>
          <a:xfrm>
            <a:off x="5918850" y="3264287"/>
            <a:ext cx="54968" cy="58341"/>
          </a:xfrm>
          <a:custGeom>
            <a:avLst/>
            <a:gdLst/>
            <a:ahLst/>
            <a:cxnLst/>
            <a:rect l="l" t="t" r="r" b="b"/>
            <a:pathLst>
              <a:path w="2989" h="2988" extrusionOk="0">
                <a:moveTo>
                  <a:pt x="1494" y="0"/>
                </a:moveTo>
                <a:lnTo>
                  <a:pt x="815" y="136"/>
                </a:lnTo>
                <a:lnTo>
                  <a:pt x="408" y="408"/>
                </a:lnTo>
                <a:lnTo>
                  <a:pt x="136" y="951"/>
                </a:lnTo>
                <a:lnTo>
                  <a:pt x="0" y="1494"/>
                </a:lnTo>
                <a:lnTo>
                  <a:pt x="136" y="2037"/>
                </a:lnTo>
                <a:lnTo>
                  <a:pt x="408" y="2581"/>
                </a:lnTo>
                <a:lnTo>
                  <a:pt x="815" y="2852"/>
                </a:lnTo>
                <a:lnTo>
                  <a:pt x="1494" y="2988"/>
                </a:lnTo>
                <a:lnTo>
                  <a:pt x="2037" y="2852"/>
                </a:lnTo>
                <a:lnTo>
                  <a:pt x="2445" y="2581"/>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7"/>
          <p:cNvSpPr/>
          <p:nvPr/>
        </p:nvSpPr>
        <p:spPr>
          <a:xfrm>
            <a:off x="5841406" y="3264287"/>
            <a:ext cx="57469" cy="58341"/>
          </a:xfrm>
          <a:custGeom>
            <a:avLst/>
            <a:gdLst/>
            <a:ahLst/>
            <a:cxnLst/>
            <a:rect l="l" t="t" r="r" b="b"/>
            <a:pathLst>
              <a:path w="3125" h="2988" extrusionOk="0">
                <a:moveTo>
                  <a:pt x="1631" y="0"/>
                </a:moveTo>
                <a:lnTo>
                  <a:pt x="952" y="136"/>
                </a:lnTo>
                <a:lnTo>
                  <a:pt x="544" y="408"/>
                </a:lnTo>
                <a:lnTo>
                  <a:pt x="137" y="951"/>
                </a:lnTo>
                <a:lnTo>
                  <a:pt x="1" y="1494"/>
                </a:lnTo>
                <a:lnTo>
                  <a:pt x="137" y="2037"/>
                </a:lnTo>
                <a:lnTo>
                  <a:pt x="544" y="2581"/>
                </a:lnTo>
                <a:lnTo>
                  <a:pt x="952" y="2852"/>
                </a:lnTo>
                <a:lnTo>
                  <a:pt x="1631" y="2988"/>
                </a:lnTo>
                <a:lnTo>
                  <a:pt x="2174" y="2852"/>
                </a:lnTo>
                <a:lnTo>
                  <a:pt x="2581" y="2581"/>
                </a:lnTo>
                <a:lnTo>
                  <a:pt x="2989" y="2037"/>
                </a:lnTo>
                <a:lnTo>
                  <a:pt x="3125" y="1494"/>
                </a:lnTo>
                <a:lnTo>
                  <a:pt x="2989" y="951"/>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7"/>
          <p:cNvSpPr/>
          <p:nvPr/>
        </p:nvSpPr>
        <p:spPr>
          <a:xfrm>
            <a:off x="5766482" y="3264287"/>
            <a:ext cx="54968" cy="58341"/>
          </a:xfrm>
          <a:custGeom>
            <a:avLst/>
            <a:gdLst/>
            <a:ahLst/>
            <a:cxnLst/>
            <a:rect l="l" t="t" r="r" b="b"/>
            <a:pathLst>
              <a:path w="2989" h="2988" extrusionOk="0">
                <a:moveTo>
                  <a:pt x="1495" y="0"/>
                </a:moveTo>
                <a:lnTo>
                  <a:pt x="951" y="136"/>
                </a:lnTo>
                <a:lnTo>
                  <a:pt x="544" y="408"/>
                </a:lnTo>
                <a:lnTo>
                  <a:pt x="136" y="951"/>
                </a:lnTo>
                <a:lnTo>
                  <a:pt x="1" y="1494"/>
                </a:lnTo>
                <a:lnTo>
                  <a:pt x="136" y="2037"/>
                </a:lnTo>
                <a:lnTo>
                  <a:pt x="544" y="2581"/>
                </a:lnTo>
                <a:lnTo>
                  <a:pt x="951" y="2852"/>
                </a:lnTo>
                <a:lnTo>
                  <a:pt x="1495" y="2988"/>
                </a:lnTo>
                <a:lnTo>
                  <a:pt x="2174" y="2852"/>
                </a:lnTo>
                <a:lnTo>
                  <a:pt x="2581" y="2581"/>
                </a:lnTo>
                <a:lnTo>
                  <a:pt x="2988" y="2037"/>
                </a:lnTo>
                <a:lnTo>
                  <a:pt x="2988" y="1494"/>
                </a:lnTo>
                <a:lnTo>
                  <a:pt x="2988"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97"/>
          <p:cNvSpPr/>
          <p:nvPr/>
        </p:nvSpPr>
        <p:spPr>
          <a:xfrm>
            <a:off x="5691558" y="326428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037" y="2852"/>
                </a:lnTo>
                <a:lnTo>
                  <a:pt x="2581" y="2581"/>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97"/>
          <p:cNvSpPr/>
          <p:nvPr/>
        </p:nvSpPr>
        <p:spPr>
          <a:xfrm>
            <a:off x="5616616" y="3264287"/>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581"/>
                </a:lnTo>
                <a:lnTo>
                  <a:pt x="952" y="2852"/>
                </a:lnTo>
                <a:lnTo>
                  <a:pt x="1495" y="2988"/>
                </a:lnTo>
                <a:lnTo>
                  <a:pt x="2038" y="2852"/>
                </a:lnTo>
                <a:lnTo>
                  <a:pt x="2581" y="2581"/>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7"/>
          <p:cNvSpPr/>
          <p:nvPr/>
        </p:nvSpPr>
        <p:spPr>
          <a:xfrm>
            <a:off x="5541692" y="326428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038" y="2852"/>
                </a:lnTo>
                <a:lnTo>
                  <a:pt x="2581" y="2581"/>
                </a:lnTo>
                <a:lnTo>
                  <a:pt x="2852" y="2037"/>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7"/>
          <p:cNvSpPr/>
          <p:nvPr/>
        </p:nvSpPr>
        <p:spPr>
          <a:xfrm>
            <a:off x="5466768" y="3264287"/>
            <a:ext cx="54949" cy="58341"/>
          </a:xfrm>
          <a:custGeom>
            <a:avLst/>
            <a:gdLst/>
            <a:ahLst/>
            <a:cxnLst/>
            <a:rect l="l" t="t" r="r" b="b"/>
            <a:pathLst>
              <a:path w="2988" h="2988" extrusionOk="0">
                <a:moveTo>
                  <a:pt x="1494" y="0"/>
                </a:moveTo>
                <a:lnTo>
                  <a:pt x="815" y="136"/>
                </a:lnTo>
                <a:lnTo>
                  <a:pt x="407" y="408"/>
                </a:lnTo>
                <a:lnTo>
                  <a:pt x="0" y="951"/>
                </a:lnTo>
                <a:lnTo>
                  <a:pt x="0" y="1494"/>
                </a:lnTo>
                <a:lnTo>
                  <a:pt x="0" y="2037"/>
                </a:lnTo>
                <a:lnTo>
                  <a:pt x="407" y="2581"/>
                </a:lnTo>
                <a:lnTo>
                  <a:pt x="815" y="2852"/>
                </a:lnTo>
                <a:lnTo>
                  <a:pt x="1494" y="2988"/>
                </a:lnTo>
                <a:lnTo>
                  <a:pt x="2037" y="2852"/>
                </a:lnTo>
                <a:lnTo>
                  <a:pt x="2445" y="2581"/>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7"/>
          <p:cNvSpPr/>
          <p:nvPr/>
        </p:nvSpPr>
        <p:spPr>
          <a:xfrm>
            <a:off x="5389324" y="3264287"/>
            <a:ext cx="54968" cy="58341"/>
          </a:xfrm>
          <a:custGeom>
            <a:avLst/>
            <a:gdLst/>
            <a:ahLst/>
            <a:cxnLst/>
            <a:rect l="l" t="t" r="r" b="b"/>
            <a:pathLst>
              <a:path w="2989" h="2988" extrusionOk="0">
                <a:moveTo>
                  <a:pt x="1495" y="0"/>
                </a:moveTo>
                <a:lnTo>
                  <a:pt x="952" y="136"/>
                </a:lnTo>
                <a:lnTo>
                  <a:pt x="544" y="408"/>
                </a:lnTo>
                <a:lnTo>
                  <a:pt x="137" y="951"/>
                </a:lnTo>
                <a:lnTo>
                  <a:pt x="1" y="1494"/>
                </a:lnTo>
                <a:lnTo>
                  <a:pt x="137" y="2037"/>
                </a:lnTo>
                <a:lnTo>
                  <a:pt x="544" y="2581"/>
                </a:lnTo>
                <a:lnTo>
                  <a:pt x="952" y="2852"/>
                </a:lnTo>
                <a:lnTo>
                  <a:pt x="1495" y="2988"/>
                </a:lnTo>
                <a:lnTo>
                  <a:pt x="2174" y="2852"/>
                </a:lnTo>
                <a:lnTo>
                  <a:pt x="2581" y="2581"/>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7"/>
          <p:cNvSpPr/>
          <p:nvPr/>
        </p:nvSpPr>
        <p:spPr>
          <a:xfrm>
            <a:off x="5314400" y="326428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173" y="2852"/>
                </a:lnTo>
                <a:lnTo>
                  <a:pt x="2581" y="2581"/>
                </a:lnTo>
                <a:lnTo>
                  <a:pt x="2853" y="2037"/>
                </a:lnTo>
                <a:lnTo>
                  <a:pt x="2988" y="1494"/>
                </a:lnTo>
                <a:lnTo>
                  <a:pt x="2853"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7"/>
          <p:cNvSpPr/>
          <p:nvPr/>
        </p:nvSpPr>
        <p:spPr>
          <a:xfrm>
            <a:off x="5239476" y="3264287"/>
            <a:ext cx="54949" cy="58341"/>
          </a:xfrm>
          <a:custGeom>
            <a:avLst/>
            <a:gdLst/>
            <a:ahLst/>
            <a:cxnLst/>
            <a:rect l="l" t="t" r="r" b="b"/>
            <a:pathLst>
              <a:path w="2988" h="2988" extrusionOk="0">
                <a:moveTo>
                  <a:pt x="1494" y="0"/>
                </a:moveTo>
                <a:lnTo>
                  <a:pt x="951" y="136"/>
                </a:lnTo>
                <a:lnTo>
                  <a:pt x="408" y="408"/>
                </a:lnTo>
                <a:lnTo>
                  <a:pt x="136" y="951"/>
                </a:lnTo>
                <a:lnTo>
                  <a:pt x="0" y="1494"/>
                </a:lnTo>
                <a:lnTo>
                  <a:pt x="136" y="2037"/>
                </a:lnTo>
                <a:lnTo>
                  <a:pt x="408" y="2581"/>
                </a:lnTo>
                <a:lnTo>
                  <a:pt x="951" y="2852"/>
                </a:lnTo>
                <a:lnTo>
                  <a:pt x="1494" y="2988"/>
                </a:lnTo>
                <a:lnTo>
                  <a:pt x="2037" y="2852"/>
                </a:lnTo>
                <a:lnTo>
                  <a:pt x="2581" y="2581"/>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7"/>
          <p:cNvSpPr/>
          <p:nvPr/>
        </p:nvSpPr>
        <p:spPr>
          <a:xfrm>
            <a:off x="5164534" y="3264287"/>
            <a:ext cx="54968" cy="58341"/>
          </a:xfrm>
          <a:custGeom>
            <a:avLst/>
            <a:gdLst/>
            <a:ahLst/>
            <a:cxnLst/>
            <a:rect l="l" t="t" r="r" b="b"/>
            <a:pathLst>
              <a:path w="2989" h="2988" extrusionOk="0">
                <a:moveTo>
                  <a:pt x="1495" y="0"/>
                </a:moveTo>
                <a:lnTo>
                  <a:pt x="951" y="136"/>
                </a:lnTo>
                <a:lnTo>
                  <a:pt x="408" y="408"/>
                </a:lnTo>
                <a:lnTo>
                  <a:pt x="137" y="951"/>
                </a:lnTo>
                <a:lnTo>
                  <a:pt x="1" y="1494"/>
                </a:lnTo>
                <a:lnTo>
                  <a:pt x="137" y="2037"/>
                </a:lnTo>
                <a:lnTo>
                  <a:pt x="408" y="2581"/>
                </a:lnTo>
                <a:lnTo>
                  <a:pt x="951" y="2852"/>
                </a:lnTo>
                <a:lnTo>
                  <a:pt x="1495" y="2988"/>
                </a:lnTo>
                <a:lnTo>
                  <a:pt x="2038" y="2852"/>
                </a:lnTo>
                <a:lnTo>
                  <a:pt x="2581" y="2581"/>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7"/>
          <p:cNvSpPr/>
          <p:nvPr/>
        </p:nvSpPr>
        <p:spPr>
          <a:xfrm>
            <a:off x="5089610" y="3264287"/>
            <a:ext cx="54968" cy="58341"/>
          </a:xfrm>
          <a:custGeom>
            <a:avLst/>
            <a:gdLst/>
            <a:ahLst/>
            <a:cxnLst/>
            <a:rect l="l" t="t" r="r" b="b"/>
            <a:pathLst>
              <a:path w="2989" h="2988" extrusionOk="0">
                <a:moveTo>
                  <a:pt x="1494" y="0"/>
                </a:moveTo>
                <a:lnTo>
                  <a:pt x="815" y="136"/>
                </a:lnTo>
                <a:lnTo>
                  <a:pt x="408" y="408"/>
                </a:lnTo>
                <a:lnTo>
                  <a:pt x="136" y="951"/>
                </a:lnTo>
                <a:lnTo>
                  <a:pt x="0" y="1494"/>
                </a:lnTo>
                <a:lnTo>
                  <a:pt x="136" y="2037"/>
                </a:lnTo>
                <a:lnTo>
                  <a:pt x="408" y="2581"/>
                </a:lnTo>
                <a:lnTo>
                  <a:pt x="815" y="2852"/>
                </a:lnTo>
                <a:lnTo>
                  <a:pt x="1494" y="2988"/>
                </a:lnTo>
                <a:lnTo>
                  <a:pt x="2038" y="2852"/>
                </a:lnTo>
                <a:lnTo>
                  <a:pt x="2581" y="2581"/>
                </a:lnTo>
                <a:lnTo>
                  <a:pt x="2852" y="2037"/>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7"/>
          <p:cNvSpPr/>
          <p:nvPr/>
        </p:nvSpPr>
        <p:spPr>
          <a:xfrm>
            <a:off x="5014667" y="3264287"/>
            <a:ext cx="54968" cy="58341"/>
          </a:xfrm>
          <a:custGeom>
            <a:avLst/>
            <a:gdLst/>
            <a:ahLst/>
            <a:cxnLst/>
            <a:rect l="l" t="t" r="r" b="b"/>
            <a:pathLst>
              <a:path w="2989" h="2988" extrusionOk="0">
                <a:moveTo>
                  <a:pt x="1495" y="0"/>
                </a:moveTo>
                <a:lnTo>
                  <a:pt x="816" y="136"/>
                </a:lnTo>
                <a:lnTo>
                  <a:pt x="408" y="408"/>
                </a:lnTo>
                <a:lnTo>
                  <a:pt x="1" y="951"/>
                </a:lnTo>
                <a:lnTo>
                  <a:pt x="1" y="1494"/>
                </a:lnTo>
                <a:lnTo>
                  <a:pt x="1" y="2037"/>
                </a:lnTo>
                <a:lnTo>
                  <a:pt x="408" y="2581"/>
                </a:lnTo>
                <a:lnTo>
                  <a:pt x="816" y="2852"/>
                </a:lnTo>
                <a:lnTo>
                  <a:pt x="1495" y="2988"/>
                </a:lnTo>
                <a:lnTo>
                  <a:pt x="2038" y="2852"/>
                </a:lnTo>
                <a:lnTo>
                  <a:pt x="2446" y="2581"/>
                </a:lnTo>
                <a:lnTo>
                  <a:pt x="2853" y="2037"/>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7"/>
          <p:cNvSpPr/>
          <p:nvPr/>
        </p:nvSpPr>
        <p:spPr>
          <a:xfrm>
            <a:off x="4937242" y="3264287"/>
            <a:ext cx="54968" cy="58341"/>
          </a:xfrm>
          <a:custGeom>
            <a:avLst/>
            <a:gdLst/>
            <a:ahLst/>
            <a:cxnLst/>
            <a:rect l="l" t="t" r="r" b="b"/>
            <a:pathLst>
              <a:path w="2989" h="2988" extrusionOk="0">
                <a:moveTo>
                  <a:pt x="1495" y="0"/>
                </a:moveTo>
                <a:lnTo>
                  <a:pt x="951" y="136"/>
                </a:lnTo>
                <a:lnTo>
                  <a:pt x="544" y="408"/>
                </a:lnTo>
                <a:lnTo>
                  <a:pt x="137" y="951"/>
                </a:lnTo>
                <a:lnTo>
                  <a:pt x="1" y="1494"/>
                </a:lnTo>
                <a:lnTo>
                  <a:pt x="137" y="2037"/>
                </a:lnTo>
                <a:lnTo>
                  <a:pt x="544" y="2581"/>
                </a:lnTo>
                <a:lnTo>
                  <a:pt x="951" y="2852"/>
                </a:lnTo>
                <a:lnTo>
                  <a:pt x="1495" y="2988"/>
                </a:lnTo>
                <a:lnTo>
                  <a:pt x="2174" y="2852"/>
                </a:lnTo>
                <a:lnTo>
                  <a:pt x="2581" y="2581"/>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7"/>
          <p:cNvSpPr/>
          <p:nvPr/>
        </p:nvSpPr>
        <p:spPr>
          <a:xfrm>
            <a:off x="4862318" y="326428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173" y="2852"/>
                </a:lnTo>
                <a:lnTo>
                  <a:pt x="2581" y="2581"/>
                </a:lnTo>
                <a:lnTo>
                  <a:pt x="2852" y="2037"/>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7"/>
          <p:cNvSpPr/>
          <p:nvPr/>
        </p:nvSpPr>
        <p:spPr>
          <a:xfrm>
            <a:off x="4787376" y="3264287"/>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581"/>
                </a:lnTo>
                <a:lnTo>
                  <a:pt x="952" y="2852"/>
                </a:lnTo>
                <a:lnTo>
                  <a:pt x="1495" y="2988"/>
                </a:lnTo>
                <a:lnTo>
                  <a:pt x="2038" y="2852"/>
                </a:lnTo>
                <a:lnTo>
                  <a:pt x="2581" y="2581"/>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7"/>
          <p:cNvSpPr/>
          <p:nvPr/>
        </p:nvSpPr>
        <p:spPr>
          <a:xfrm>
            <a:off x="4712452" y="3264287"/>
            <a:ext cx="54968" cy="58341"/>
          </a:xfrm>
          <a:custGeom>
            <a:avLst/>
            <a:gdLst/>
            <a:ahLst/>
            <a:cxnLst/>
            <a:rect l="l" t="t" r="r" b="b"/>
            <a:pathLst>
              <a:path w="2989" h="2988" extrusionOk="0">
                <a:moveTo>
                  <a:pt x="1495" y="0"/>
                </a:moveTo>
                <a:lnTo>
                  <a:pt x="951" y="136"/>
                </a:lnTo>
                <a:lnTo>
                  <a:pt x="408" y="408"/>
                </a:lnTo>
                <a:lnTo>
                  <a:pt x="136" y="951"/>
                </a:lnTo>
                <a:lnTo>
                  <a:pt x="1" y="1494"/>
                </a:lnTo>
                <a:lnTo>
                  <a:pt x="136" y="2037"/>
                </a:lnTo>
                <a:lnTo>
                  <a:pt x="408" y="2581"/>
                </a:lnTo>
                <a:lnTo>
                  <a:pt x="951" y="2852"/>
                </a:lnTo>
                <a:lnTo>
                  <a:pt x="1495" y="2988"/>
                </a:lnTo>
                <a:lnTo>
                  <a:pt x="2038" y="2852"/>
                </a:lnTo>
                <a:lnTo>
                  <a:pt x="2581" y="2581"/>
                </a:lnTo>
                <a:lnTo>
                  <a:pt x="2853" y="2037"/>
                </a:lnTo>
                <a:lnTo>
                  <a:pt x="2988"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7"/>
          <p:cNvSpPr/>
          <p:nvPr/>
        </p:nvSpPr>
        <p:spPr>
          <a:xfrm>
            <a:off x="4637528" y="3264287"/>
            <a:ext cx="54968" cy="58341"/>
          </a:xfrm>
          <a:custGeom>
            <a:avLst/>
            <a:gdLst/>
            <a:ahLst/>
            <a:cxnLst/>
            <a:rect l="l" t="t" r="r" b="b"/>
            <a:pathLst>
              <a:path w="2989" h="2988" extrusionOk="0">
                <a:moveTo>
                  <a:pt x="1494" y="0"/>
                </a:moveTo>
                <a:lnTo>
                  <a:pt x="815" y="136"/>
                </a:lnTo>
                <a:lnTo>
                  <a:pt x="408" y="408"/>
                </a:lnTo>
                <a:lnTo>
                  <a:pt x="136" y="951"/>
                </a:lnTo>
                <a:lnTo>
                  <a:pt x="0" y="1494"/>
                </a:lnTo>
                <a:lnTo>
                  <a:pt x="136" y="2037"/>
                </a:lnTo>
                <a:lnTo>
                  <a:pt x="408" y="2581"/>
                </a:lnTo>
                <a:lnTo>
                  <a:pt x="815" y="2852"/>
                </a:lnTo>
                <a:lnTo>
                  <a:pt x="1494" y="2988"/>
                </a:lnTo>
                <a:lnTo>
                  <a:pt x="2037" y="2852"/>
                </a:lnTo>
                <a:lnTo>
                  <a:pt x="2445" y="2581"/>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7"/>
          <p:cNvSpPr/>
          <p:nvPr/>
        </p:nvSpPr>
        <p:spPr>
          <a:xfrm>
            <a:off x="4560102" y="3264287"/>
            <a:ext cx="57450" cy="58341"/>
          </a:xfrm>
          <a:custGeom>
            <a:avLst/>
            <a:gdLst/>
            <a:ahLst/>
            <a:cxnLst/>
            <a:rect l="l" t="t" r="r" b="b"/>
            <a:pathLst>
              <a:path w="3124" h="2988" extrusionOk="0">
                <a:moveTo>
                  <a:pt x="1630" y="0"/>
                </a:moveTo>
                <a:lnTo>
                  <a:pt x="951" y="136"/>
                </a:lnTo>
                <a:lnTo>
                  <a:pt x="543" y="408"/>
                </a:lnTo>
                <a:lnTo>
                  <a:pt x="136" y="951"/>
                </a:lnTo>
                <a:lnTo>
                  <a:pt x="0" y="1494"/>
                </a:lnTo>
                <a:lnTo>
                  <a:pt x="136" y="2037"/>
                </a:lnTo>
                <a:lnTo>
                  <a:pt x="543" y="2581"/>
                </a:lnTo>
                <a:lnTo>
                  <a:pt x="951" y="2852"/>
                </a:lnTo>
                <a:lnTo>
                  <a:pt x="1630" y="2988"/>
                </a:lnTo>
                <a:lnTo>
                  <a:pt x="2173" y="2852"/>
                </a:lnTo>
                <a:lnTo>
                  <a:pt x="2580" y="2581"/>
                </a:lnTo>
                <a:lnTo>
                  <a:pt x="2988" y="2037"/>
                </a:lnTo>
                <a:lnTo>
                  <a:pt x="3124" y="1494"/>
                </a:lnTo>
                <a:lnTo>
                  <a:pt x="2988" y="951"/>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7"/>
          <p:cNvSpPr/>
          <p:nvPr/>
        </p:nvSpPr>
        <p:spPr>
          <a:xfrm>
            <a:off x="4485160" y="3264287"/>
            <a:ext cx="54968" cy="58341"/>
          </a:xfrm>
          <a:custGeom>
            <a:avLst/>
            <a:gdLst/>
            <a:ahLst/>
            <a:cxnLst/>
            <a:rect l="l" t="t" r="r" b="b"/>
            <a:pathLst>
              <a:path w="2989" h="2988" extrusionOk="0">
                <a:moveTo>
                  <a:pt x="1495" y="0"/>
                </a:moveTo>
                <a:lnTo>
                  <a:pt x="951" y="136"/>
                </a:lnTo>
                <a:lnTo>
                  <a:pt x="544" y="408"/>
                </a:lnTo>
                <a:lnTo>
                  <a:pt x="136" y="951"/>
                </a:lnTo>
                <a:lnTo>
                  <a:pt x="1" y="1494"/>
                </a:lnTo>
                <a:lnTo>
                  <a:pt x="136" y="2037"/>
                </a:lnTo>
                <a:lnTo>
                  <a:pt x="544" y="2581"/>
                </a:lnTo>
                <a:lnTo>
                  <a:pt x="951" y="2852"/>
                </a:lnTo>
                <a:lnTo>
                  <a:pt x="1495" y="2988"/>
                </a:lnTo>
                <a:lnTo>
                  <a:pt x="2174" y="2852"/>
                </a:lnTo>
                <a:lnTo>
                  <a:pt x="2581" y="2581"/>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7"/>
          <p:cNvSpPr/>
          <p:nvPr/>
        </p:nvSpPr>
        <p:spPr>
          <a:xfrm>
            <a:off x="4410236" y="326428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037" y="2852"/>
                </a:lnTo>
                <a:lnTo>
                  <a:pt x="2581" y="2581"/>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7"/>
          <p:cNvSpPr/>
          <p:nvPr/>
        </p:nvSpPr>
        <p:spPr>
          <a:xfrm>
            <a:off x="4335294" y="3264287"/>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581"/>
                </a:lnTo>
                <a:lnTo>
                  <a:pt x="952" y="2852"/>
                </a:lnTo>
                <a:lnTo>
                  <a:pt x="1495" y="2988"/>
                </a:lnTo>
                <a:lnTo>
                  <a:pt x="2038" y="2852"/>
                </a:lnTo>
                <a:lnTo>
                  <a:pt x="2581" y="2581"/>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7"/>
          <p:cNvSpPr/>
          <p:nvPr/>
        </p:nvSpPr>
        <p:spPr>
          <a:xfrm>
            <a:off x="4260370" y="326428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038" y="2852"/>
                </a:lnTo>
                <a:lnTo>
                  <a:pt x="2581" y="2581"/>
                </a:lnTo>
                <a:lnTo>
                  <a:pt x="2853" y="2037"/>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7"/>
          <p:cNvSpPr/>
          <p:nvPr/>
        </p:nvSpPr>
        <p:spPr>
          <a:xfrm>
            <a:off x="4185446" y="3264287"/>
            <a:ext cx="54949" cy="58341"/>
          </a:xfrm>
          <a:custGeom>
            <a:avLst/>
            <a:gdLst/>
            <a:ahLst/>
            <a:cxnLst/>
            <a:rect l="l" t="t" r="r" b="b"/>
            <a:pathLst>
              <a:path w="2988" h="2988" extrusionOk="0">
                <a:moveTo>
                  <a:pt x="1494" y="0"/>
                </a:moveTo>
                <a:lnTo>
                  <a:pt x="815" y="136"/>
                </a:lnTo>
                <a:lnTo>
                  <a:pt x="408" y="408"/>
                </a:lnTo>
                <a:lnTo>
                  <a:pt x="0" y="951"/>
                </a:lnTo>
                <a:lnTo>
                  <a:pt x="0" y="1494"/>
                </a:lnTo>
                <a:lnTo>
                  <a:pt x="0" y="2037"/>
                </a:lnTo>
                <a:lnTo>
                  <a:pt x="408" y="2581"/>
                </a:lnTo>
                <a:lnTo>
                  <a:pt x="815" y="2852"/>
                </a:lnTo>
                <a:lnTo>
                  <a:pt x="1494" y="2988"/>
                </a:lnTo>
                <a:lnTo>
                  <a:pt x="2037" y="2852"/>
                </a:lnTo>
                <a:lnTo>
                  <a:pt x="2445" y="2581"/>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7"/>
          <p:cNvSpPr/>
          <p:nvPr/>
        </p:nvSpPr>
        <p:spPr>
          <a:xfrm>
            <a:off x="4108002" y="3264287"/>
            <a:ext cx="54968" cy="58341"/>
          </a:xfrm>
          <a:custGeom>
            <a:avLst/>
            <a:gdLst/>
            <a:ahLst/>
            <a:cxnLst/>
            <a:rect l="l" t="t" r="r" b="b"/>
            <a:pathLst>
              <a:path w="2989" h="2988" extrusionOk="0">
                <a:moveTo>
                  <a:pt x="1495" y="0"/>
                </a:moveTo>
                <a:lnTo>
                  <a:pt x="952" y="136"/>
                </a:lnTo>
                <a:lnTo>
                  <a:pt x="544" y="408"/>
                </a:lnTo>
                <a:lnTo>
                  <a:pt x="137" y="951"/>
                </a:lnTo>
                <a:lnTo>
                  <a:pt x="1" y="1494"/>
                </a:lnTo>
                <a:lnTo>
                  <a:pt x="137" y="2037"/>
                </a:lnTo>
                <a:lnTo>
                  <a:pt x="544" y="2581"/>
                </a:lnTo>
                <a:lnTo>
                  <a:pt x="952" y="2852"/>
                </a:lnTo>
                <a:lnTo>
                  <a:pt x="1495" y="2988"/>
                </a:lnTo>
                <a:lnTo>
                  <a:pt x="2174" y="2852"/>
                </a:lnTo>
                <a:lnTo>
                  <a:pt x="2581" y="2581"/>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7"/>
          <p:cNvSpPr/>
          <p:nvPr/>
        </p:nvSpPr>
        <p:spPr>
          <a:xfrm>
            <a:off x="4033078" y="3264287"/>
            <a:ext cx="54968" cy="58341"/>
          </a:xfrm>
          <a:custGeom>
            <a:avLst/>
            <a:gdLst/>
            <a:ahLst/>
            <a:cxnLst/>
            <a:rect l="l" t="t" r="r" b="b"/>
            <a:pathLst>
              <a:path w="2989" h="2988" extrusionOk="0">
                <a:moveTo>
                  <a:pt x="1494" y="0"/>
                </a:moveTo>
                <a:lnTo>
                  <a:pt x="951" y="136"/>
                </a:lnTo>
                <a:lnTo>
                  <a:pt x="408" y="408"/>
                </a:lnTo>
                <a:lnTo>
                  <a:pt x="136" y="951"/>
                </a:lnTo>
                <a:lnTo>
                  <a:pt x="1" y="1494"/>
                </a:lnTo>
                <a:lnTo>
                  <a:pt x="136" y="2037"/>
                </a:lnTo>
                <a:lnTo>
                  <a:pt x="408" y="2581"/>
                </a:lnTo>
                <a:lnTo>
                  <a:pt x="951" y="2852"/>
                </a:lnTo>
                <a:lnTo>
                  <a:pt x="1494" y="2988"/>
                </a:lnTo>
                <a:lnTo>
                  <a:pt x="2174" y="2852"/>
                </a:lnTo>
                <a:lnTo>
                  <a:pt x="2581" y="2581"/>
                </a:lnTo>
                <a:lnTo>
                  <a:pt x="2853" y="2037"/>
                </a:lnTo>
                <a:lnTo>
                  <a:pt x="2988" y="1494"/>
                </a:lnTo>
                <a:lnTo>
                  <a:pt x="2853" y="951"/>
                </a:lnTo>
                <a:lnTo>
                  <a:pt x="2581" y="408"/>
                </a:lnTo>
                <a:lnTo>
                  <a:pt x="2174"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7"/>
          <p:cNvSpPr/>
          <p:nvPr/>
        </p:nvSpPr>
        <p:spPr>
          <a:xfrm>
            <a:off x="2676832" y="3264287"/>
            <a:ext cx="54968" cy="58341"/>
          </a:xfrm>
          <a:custGeom>
            <a:avLst/>
            <a:gdLst/>
            <a:ahLst/>
            <a:cxnLst/>
            <a:rect l="l" t="t" r="r" b="b"/>
            <a:pathLst>
              <a:path w="2989" h="2988" extrusionOk="0">
                <a:moveTo>
                  <a:pt x="1494" y="0"/>
                </a:moveTo>
                <a:lnTo>
                  <a:pt x="951" y="136"/>
                </a:lnTo>
                <a:lnTo>
                  <a:pt x="408" y="408"/>
                </a:lnTo>
                <a:lnTo>
                  <a:pt x="136" y="951"/>
                </a:lnTo>
                <a:lnTo>
                  <a:pt x="0" y="1494"/>
                </a:lnTo>
                <a:lnTo>
                  <a:pt x="136" y="2037"/>
                </a:lnTo>
                <a:lnTo>
                  <a:pt x="408" y="2581"/>
                </a:lnTo>
                <a:lnTo>
                  <a:pt x="951" y="2852"/>
                </a:lnTo>
                <a:lnTo>
                  <a:pt x="1494" y="2988"/>
                </a:lnTo>
                <a:lnTo>
                  <a:pt x="2037" y="2852"/>
                </a:lnTo>
                <a:lnTo>
                  <a:pt x="2581" y="2581"/>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7"/>
          <p:cNvSpPr/>
          <p:nvPr/>
        </p:nvSpPr>
        <p:spPr>
          <a:xfrm>
            <a:off x="2601889" y="3264287"/>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581"/>
                </a:lnTo>
                <a:lnTo>
                  <a:pt x="952" y="2852"/>
                </a:lnTo>
                <a:lnTo>
                  <a:pt x="1495" y="2988"/>
                </a:lnTo>
                <a:lnTo>
                  <a:pt x="2038" y="2852"/>
                </a:lnTo>
                <a:lnTo>
                  <a:pt x="2581" y="2581"/>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7"/>
          <p:cNvSpPr/>
          <p:nvPr/>
        </p:nvSpPr>
        <p:spPr>
          <a:xfrm>
            <a:off x="5993774" y="3187383"/>
            <a:ext cx="54968" cy="55705"/>
          </a:xfrm>
          <a:custGeom>
            <a:avLst/>
            <a:gdLst/>
            <a:ahLst/>
            <a:cxnLst/>
            <a:rect l="l" t="t" r="r" b="b"/>
            <a:pathLst>
              <a:path w="2989" h="2853" extrusionOk="0">
                <a:moveTo>
                  <a:pt x="951" y="1"/>
                </a:moveTo>
                <a:lnTo>
                  <a:pt x="408" y="408"/>
                </a:lnTo>
                <a:lnTo>
                  <a:pt x="136" y="815"/>
                </a:lnTo>
                <a:lnTo>
                  <a:pt x="1" y="1359"/>
                </a:lnTo>
                <a:lnTo>
                  <a:pt x="136" y="1902"/>
                </a:lnTo>
                <a:lnTo>
                  <a:pt x="408" y="2445"/>
                </a:lnTo>
                <a:lnTo>
                  <a:pt x="951" y="2717"/>
                </a:lnTo>
                <a:lnTo>
                  <a:pt x="1494" y="2853"/>
                </a:lnTo>
                <a:lnTo>
                  <a:pt x="2038" y="2717"/>
                </a:lnTo>
                <a:lnTo>
                  <a:pt x="2581" y="2445"/>
                </a:lnTo>
                <a:lnTo>
                  <a:pt x="2853" y="1902"/>
                </a:lnTo>
                <a:lnTo>
                  <a:pt x="2988"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7"/>
          <p:cNvSpPr/>
          <p:nvPr/>
        </p:nvSpPr>
        <p:spPr>
          <a:xfrm>
            <a:off x="5918850" y="3187383"/>
            <a:ext cx="54968" cy="55705"/>
          </a:xfrm>
          <a:custGeom>
            <a:avLst/>
            <a:gdLst/>
            <a:ahLst/>
            <a:cxnLst/>
            <a:rect l="l" t="t" r="r" b="b"/>
            <a:pathLst>
              <a:path w="2989" h="2853" extrusionOk="0">
                <a:moveTo>
                  <a:pt x="815" y="1"/>
                </a:moveTo>
                <a:lnTo>
                  <a:pt x="408" y="408"/>
                </a:lnTo>
                <a:lnTo>
                  <a:pt x="136" y="815"/>
                </a:lnTo>
                <a:lnTo>
                  <a:pt x="0" y="1359"/>
                </a:lnTo>
                <a:lnTo>
                  <a:pt x="136" y="1902"/>
                </a:lnTo>
                <a:lnTo>
                  <a:pt x="408" y="2445"/>
                </a:lnTo>
                <a:lnTo>
                  <a:pt x="815" y="2717"/>
                </a:lnTo>
                <a:lnTo>
                  <a:pt x="1494" y="2853"/>
                </a:lnTo>
                <a:lnTo>
                  <a:pt x="2037" y="2717"/>
                </a:lnTo>
                <a:lnTo>
                  <a:pt x="2445" y="2445"/>
                </a:lnTo>
                <a:lnTo>
                  <a:pt x="2852" y="1902"/>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7"/>
          <p:cNvSpPr/>
          <p:nvPr/>
        </p:nvSpPr>
        <p:spPr>
          <a:xfrm>
            <a:off x="5841406" y="3187383"/>
            <a:ext cx="57469" cy="55705"/>
          </a:xfrm>
          <a:custGeom>
            <a:avLst/>
            <a:gdLst/>
            <a:ahLst/>
            <a:cxnLst/>
            <a:rect l="l" t="t" r="r" b="b"/>
            <a:pathLst>
              <a:path w="3125" h="2853" extrusionOk="0">
                <a:moveTo>
                  <a:pt x="952" y="1"/>
                </a:moveTo>
                <a:lnTo>
                  <a:pt x="544" y="408"/>
                </a:lnTo>
                <a:lnTo>
                  <a:pt x="137" y="815"/>
                </a:lnTo>
                <a:lnTo>
                  <a:pt x="1" y="1359"/>
                </a:lnTo>
                <a:lnTo>
                  <a:pt x="137" y="1902"/>
                </a:lnTo>
                <a:lnTo>
                  <a:pt x="544" y="2445"/>
                </a:lnTo>
                <a:lnTo>
                  <a:pt x="952" y="2717"/>
                </a:lnTo>
                <a:lnTo>
                  <a:pt x="1631" y="2853"/>
                </a:lnTo>
                <a:lnTo>
                  <a:pt x="2174" y="2717"/>
                </a:lnTo>
                <a:lnTo>
                  <a:pt x="2581" y="2445"/>
                </a:lnTo>
                <a:lnTo>
                  <a:pt x="2989" y="1902"/>
                </a:lnTo>
                <a:lnTo>
                  <a:pt x="3125"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7"/>
          <p:cNvSpPr/>
          <p:nvPr/>
        </p:nvSpPr>
        <p:spPr>
          <a:xfrm>
            <a:off x="5766482" y="3187383"/>
            <a:ext cx="54968" cy="55705"/>
          </a:xfrm>
          <a:custGeom>
            <a:avLst/>
            <a:gdLst/>
            <a:ahLst/>
            <a:cxnLst/>
            <a:rect l="l" t="t" r="r" b="b"/>
            <a:pathLst>
              <a:path w="2989" h="2853" extrusionOk="0">
                <a:moveTo>
                  <a:pt x="951" y="1"/>
                </a:moveTo>
                <a:lnTo>
                  <a:pt x="544" y="408"/>
                </a:lnTo>
                <a:lnTo>
                  <a:pt x="136" y="815"/>
                </a:lnTo>
                <a:lnTo>
                  <a:pt x="1" y="1359"/>
                </a:lnTo>
                <a:lnTo>
                  <a:pt x="136" y="1902"/>
                </a:lnTo>
                <a:lnTo>
                  <a:pt x="544" y="2445"/>
                </a:lnTo>
                <a:lnTo>
                  <a:pt x="951" y="2717"/>
                </a:lnTo>
                <a:lnTo>
                  <a:pt x="1495" y="2853"/>
                </a:lnTo>
                <a:lnTo>
                  <a:pt x="2174" y="2717"/>
                </a:lnTo>
                <a:lnTo>
                  <a:pt x="2581" y="2445"/>
                </a:lnTo>
                <a:lnTo>
                  <a:pt x="2988" y="1902"/>
                </a:lnTo>
                <a:lnTo>
                  <a:pt x="2988" y="1359"/>
                </a:lnTo>
                <a:lnTo>
                  <a:pt x="2988"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7"/>
          <p:cNvSpPr/>
          <p:nvPr/>
        </p:nvSpPr>
        <p:spPr>
          <a:xfrm>
            <a:off x="5691558" y="3187383"/>
            <a:ext cx="54968" cy="55705"/>
          </a:xfrm>
          <a:custGeom>
            <a:avLst/>
            <a:gdLst/>
            <a:ahLst/>
            <a:cxnLst/>
            <a:rect l="l" t="t" r="r" b="b"/>
            <a:pathLst>
              <a:path w="2989" h="2853" extrusionOk="0">
                <a:moveTo>
                  <a:pt x="951" y="1"/>
                </a:moveTo>
                <a:lnTo>
                  <a:pt x="408" y="408"/>
                </a:lnTo>
                <a:lnTo>
                  <a:pt x="136" y="815"/>
                </a:lnTo>
                <a:lnTo>
                  <a:pt x="0" y="1359"/>
                </a:lnTo>
                <a:lnTo>
                  <a:pt x="136" y="1902"/>
                </a:lnTo>
                <a:lnTo>
                  <a:pt x="408" y="2445"/>
                </a:lnTo>
                <a:lnTo>
                  <a:pt x="951" y="2717"/>
                </a:lnTo>
                <a:lnTo>
                  <a:pt x="1494" y="2853"/>
                </a:lnTo>
                <a:lnTo>
                  <a:pt x="2037" y="2717"/>
                </a:lnTo>
                <a:lnTo>
                  <a:pt x="2581" y="2445"/>
                </a:lnTo>
                <a:lnTo>
                  <a:pt x="2852" y="1902"/>
                </a:lnTo>
                <a:lnTo>
                  <a:pt x="2988" y="1359"/>
                </a:lnTo>
                <a:lnTo>
                  <a:pt x="2852" y="815"/>
                </a:lnTo>
                <a:lnTo>
                  <a:pt x="2581"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7"/>
          <p:cNvSpPr/>
          <p:nvPr/>
        </p:nvSpPr>
        <p:spPr>
          <a:xfrm>
            <a:off x="5616616" y="3187383"/>
            <a:ext cx="54968" cy="55705"/>
          </a:xfrm>
          <a:custGeom>
            <a:avLst/>
            <a:gdLst/>
            <a:ahLst/>
            <a:cxnLst/>
            <a:rect l="l" t="t" r="r" b="b"/>
            <a:pathLst>
              <a:path w="2989" h="2853" extrusionOk="0">
                <a:moveTo>
                  <a:pt x="952" y="1"/>
                </a:moveTo>
                <a:lnTo>
                  <a:pt x="408" y="408"/>
                </a:lnTo>
                <a:lnTo>
                  <a:pt x="137" y="815"/>
                </a:lnTo>
                <a:lnTo>
                  <a:pt x="1" y="1359"/>
                </a:lnTo>
                <a:lnTo>
                  <a:pt x="137" y="1902"/>
                </a:lnTo>
                <a:lnTo>
                  <a:pt x="408" y="2445"/>
                </a:lnTo>
                <a:lnTo>
                  <a:pt x="952" y="2717"/>
                </a:lnTo>
                <a:lnTo>
                  <a:pt x="1495" y="2853"/>
                </a:lnTo>
                <a:lnTo>
                  <a:pt x="2038" y="2717"/>
                </a:lnTo>
                <a:lnTo>
                  <a:pt x="2581" y="2445"/>
                </a:lnTo>
                <a:lnTo>
                  <a:pt x="2853" y="1902"/>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7"/>
          <p:cNvSpPr/>
          <p:nvPr/>
        </p:nvSpPr>
        <p:spPr>
          <a:xfrm>
            <a:off x="5541692" y="3187383"/>
            <a:ext cx="54968" cy="55705"/>
          </a:xfrm>
          <a:custGeom>
            <a:avLst/>
            <a:gdLst/>
            <a:ahLst/>
            <a:cxnLst/>
            <a:rect l="l" t="t" r="r" b="b"/>
            <a:pathLst>
              <a:path w="2989" h="2853" extrusionOk="0">
                <a:moveTo>
                  <a:pt x="951" y="1"/>
                </a:moveTo>
                <a:lnTo>
                  <a:pt x="408" y="408"/>
                </a:lnTo>
                <a:lnTo>
                  <a:pt x="136" y="815"/>
                </a:lnTo>
                <a:lnTo>
                  <a:pt x="0" y="1359"/>
                </a:lnTo>
                <a:lnTo>
                  <a:pt x="136" y="1902"/>
                </a:lnTo>
                <a:lnTo>
                  <a:pt x="408" y="2445"/>
                </a:lnTo>
                <a:lnTo>
                  <a:pt x="951" y="2717"/>
                </a:lnTo>
                <a:lnTo>
                  <a:pt x="1494" y="2853"/>
                </a:lnTo>
                <a:lnTo>
                  <a:pt x="2038" y="2717"/>
                </a:lnTo>
                <a:lnTo>
                  <a:pt x="2581" y="2445"/>
                </a:lnTo>
                <a:lnTo>
                  <a:pt x="2852" y="1902"/>
                </a:lnTo>
                <a:lnTo>
                  <a:pt x="2988" y="1359"/>
                </a:lnTo>
                <a:lnTo>
                  <a:pt x="2852"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7"/>
          <p:cNvSpPr/>
          <p:nvPr/>
        </p:nvSpPr>
        <p:spPr>
          <a:xfrm>
            <a:off x="5466768" y="3187383"/>
            <a:ext cx="54949" cy="55705"/>
          </a:xfrm>
          <a:custGeom>
            <a:avLst/>
            <a:gdLst/>
            <a:ahLst/>
            <a:cxnLst/>
            <a:rect l="l" t="t" r="r" b="b"/>
            <a:pathLst>
              <a:path w="2988" h="2853" extrusionOk="0">
                <a:moveTo>
                  <a:pt x="815" y="1"/>
                </a:moveTo>
                <a:lnTo>
                  <a:pt x="407" y="408"/>
                </a:lnTo>
                <a:lnTo>
                  <a:pt x="0" y="815"/>
                </a:lnTo>
                <a:lnTo>
                  <a:pt x="0" y="1359"/>
                </a:lnTo>
                <a:lnTo>
                  <a:pt x="0" y="1902"/>
                </a:lnTo>
                <a:lnTo>
                  <a:pt x="407" y="2445"/>
                </a:lnTo>
                <a:lnTo>
                  <a:pt x="815" y="2717"/>
                </a:lnTo>
                <a:lnTo>
                  <a:pt x="1494" y="2853"/>
                </a:lnTo>
                <a:lnTo>
                  <a:pt x="2037" y="2717"/>
                </a:lnTo>
                <a:lnTo>
                  <a:pt x="2445" y="2445"/>
                </a:lnTo>
                <a:lnTo>
                  <a:pt x="2852" y="1902"/>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7"/>
          <p:cNvSpPr/>
          <p:nvPr/>
        </p:nvSpPr>
        <p:spPr>
          <a:xfrm>
            <a:off x="5389324" y="3187383"/>
            <a:ext cx="54968" cy="55705"/>
          </a:xfrm>
          <a:custGeom>
            <a:avLst/>
            <a:gdLst/>
            <a:ahLst/>
            <a:cxnLst/>
            <a:rect l="l" t="t" r="r" b="b"/>
            <a:pathLst>
              <a:path w="2989" h="2853" extrusionOk="0">
                <a:moveTo>
                  <a:pt x="952" y="1"/>
                </a:moveTo>
                <a:lnTo>
                  <a:pt x="544" y="408"/>
                </a:lnTo>
                <a:lnTo>
                  <a:pt x="137" y="815"/>
                </a:lnTo>
                <a:lnTo>
                  <a:pt x="1" y="1359"/>
                </a:lnTo>
                <a:lnTo>
                  <a:pt x="137" y="1902"/>
                </a:lnTo>
                <a:lnTo>
                  <a:pt x="544" y="2445"/>
                </a:lnTo>
                <a:lnTo>
                  <a:pt x="952" y="2717"/>
                </a:lnTo>
                <a:lnTo>
                  <a:pt x="1495" y="2853"/>
                </a:lnTo>
                <a:lnTo>
                  <a:pt x="2174" y="2717"/>
                </a:lnTo>
                <a:lnTo>
                  <a:pt x="2581" y="2445"/>
                </a:lnTo>
                <a:lnTo>
                  <a:pt x="2989" y="1902"/>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7"/>
          <p:cNvSpPr/>
          <p:nvPr/>
        </p:nvSpPr>
        <p:spPr>
          <a:xfrm>
            <a:off x="5314400" y="3187383"/>
            <a:ext cx="54968" cy="55705"/>
          </a:xfrm>
          <a:custGeom>
            <a:avLst/>
            <a:gdLst/>
            <a:ahLst/>
            <a:cxnLst/>
            <a:rect l="l" t="t" r="r" b="b"/>
            <a:pathLst>
              <a:path w="2989" h="2853" extrusionOk="0">
                <a:moveTo>
                  <a:pt x="951" y="1"/>
                </a:moveTo>
                <a:lnTo>
                  <a:pt x="408" y="408"/>
                </a:lnTo>
                <a:lnTo>
                  <a:pt x="136" y="815"/>
                </a:lnTo>
                <a:lnTo>
                  <a:pt x="0" y="1359"/>
                </a:lnTo>
                <a:lnTo>
                  <a:pt x="136" y="1902"/>
                </a:lnTo>
                <a:lnTo>
                  <a:pt x="408" y="2445"/>
                </a:lnTo>
                <a:lnTo>
                  <a:pt x="951" y="2717"/>
                </a:lnTo>
                <a:lnTo>
                  <a:pt x="1494" y="2853"/>
                </a:lnTo>
                <a:lnTo>
                  <a:pt x="2173" y="2717"/>
                </a:lnTo>
                <a:lnTo>
                  <a:pt x="2581" y="2445"/>
                </a:lnTo>
                <a:lnTo>
                  <a:pt x="2853" y="1902"/>
                </a:lnTo>
                <a:lnTo>
                  <a:pt x="2988" y="1359"/>
                </a:lnTo>
                <a:lnTo>
                  <a:pt x="2853" y="815"/>
                </a:lnTo>
                <a:lnTo>
                  <a:pt x="2581"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7"/>
          <p:cNvSpPr/>
          <p:nvPr/>
        </p:nvSpPr>
        <p:spPr>
          <a:xfrm>
            <a:off x="5239476" y="3187383"/>
            <a:ext cx="54949" cy="55705"/>
          </a:xfrm>
          <a:custGeom>
            <a:avLst/>
            <a:gdLst/>
            <a:ahLst/>
            <a:cxnLst/>
            <a:rect l="l" t="t" r="r" b="b"/>
            <a:pathLst>
              <a:path w="2988" h="2853" extrusionOk="0">
                <a:moveTo>
                  <a:pt x="951" y="1"/>
                </a:moveTo>
                <a:lnTo>
                  <a:pt x="408" y="408"/>
                </a:lnTo>
                <a:lnTo>
                  <a:pt x="136" y="815"/>
                </a:lnTo>
                <a:lnTo>
                  <a:pt x="0" y="1359"/>
                </a:lnTo>
                <a:lnTo>
                  <a:pt x="136" y="1902"/>
                </a:lnTo>
                <a:lnTo>
                  <a:pt x="408" y="2445"/>
                </a:lnTo>
                <a:lnTo>
                  <a:pt x="951" y="2717"/>
                </a:lnTo>
                <a:lnTo>
                  <a:pt x="1494" y="2853"/>
                </a:lnTo>
                <a:lnTo>
                  <a:pt x="2037" y="2717"/>
                </a:lnTo>
                <a:lnTo>
                  <a:pt x="2581" y="2445"/>
                </a:lnTo>
                <a:lnTo>
                  <a:pt x="2852" y="1902"/>
                </a:lnTo>
                <a:lnTo>
                  <a:pt x="2988" y="1359"/>
                </a:lnTo>
                <a:lnTo>
                  <a:pt x="2852" y="815"/>
                </a:lnTo>
                <a:lnTo>
                  <a:pt x="2581"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7"/>
          <p:cNvSpPr/>
          <p:nvPr/>
        </p:nvSpPr>
        <p:spPr>
          <a:xfrm>
            <a:off x="5164534" y="3187383"/>
            <a:ext cx="54968" cy="55705"/>
          </a:xfrm>
          <a:custGeom>
            <a:avLst/>
            <a:gdLst/>
            <a:ahLst/>
            <a:cxnLst/>
            <a:rect l="l" t="t" r="r" b="b"/>
            <a:pathLst>
              <a:path w="2989" h="2853" extrusionOk="0">
                <a:moveTo>
                  <a:pt x="951" y="1"/>
                </a:moveTo>
                <a:lnTo>
                  <a:pt x="408" y="408"/>
                </a:lnTo>
                <a:lnTo>
                  <a:pt x="137" y="815"/>
                </a:lnTo>
                <a:lnTo>
                  <a:pt x="1" y="1359"/>
                </a:lnTo>
                <a:lnTo>
                  <a:pt x="137" y="1902"/>
                </a:lnTo>
                <a:lnTo>
                  <a:pt x="408" y="2445"/>
                </a:lnTo>
                <a:lnTo>
                  <a:pt x="951" y="2717"/>
                </a:lnTo>
                <a:lnTo>
                  <a:pt x="1495" y="2853"/>
                </a:lnTo>
                <a:lnTo>
                  <a:pt x="2038" y="2717"/>
                </a:lnTo>
                <a:lnTo>
                  <a:pt x="2581" y="2445"/>
                </a:lnTo>
                <a:lnTo>
                  <a:pt x="2853" y="1902"/>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7"/>
          <p:cNvSpPr/>
          <p:nvPr/>
        </p:nvSpPr>
        <p:spPr>
          <a:xfrm>
            <a:off x="5089610" y="3187383"/>
            <a:ext cx="54968" cy="55705"/>
          </a:xfrm>
          <a:custGeom>
            <a:avLst/>
            <a:gdLst/>
            <a:ahLst/>
            <a:cxnLst/>
            <a:rect l="l" t="t" r="r" b="b"/>
            <a:pathLst>
              <a:path w="2989" h="2853" extrusionOk="0">
                <a:moveTo>
                  <a:pt x="815" y="1"/>
                </a:moveTo>
                <a:lnTo>
                  <a:pt x="408" y="408"/>
                </a:lnTo>
                <a:lnTo>
                  <a:pt x="136" y="815"/>
                </a:lnTo>
                <a:lnTo>
                  <a:pt x="0" y="1359"/>
                </a:lnTo>
                <a:lnTo>
                  <a:pt x="136" y="1902"/>
                </a:lnTo>
                <a:lnTo>
                  <a:pt x="408" y="2445"/>
                </a:lnTo>
                <a:lnTo>
                  <a:pt x="815" y="2717"/>
                </a:lnTo>
                <a:lnTo>
                  <a:pt x="1494" y="2853"/>
                </a:lnTo>
                <a:lnTo>
                  <a:pt x="2038" y="2717"/>
                </a:lnTo>
                <a:lnTo>
                  <a:pt x="2581" y="2445"/>
                </a:lnTo>
                <a:lnTo>
                  <a:pt x="2852" y="1902"/>
                </a:lnTo>
                <a:lnTo>
                  <a:pt x="2988" y="1359"/>
                </a:lnTo>
                <a:lnTo>
                  <a:pt x="2852"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7"/>
          <p:cNvSpPr/>
          <p:nvPr/>
        </p:nvSpPr>
        <p:spPr>
          <a:xfrm>
            <a:off x="5014667" y="3187383"/>
            <a:ext cx="54968" cy="55705"/>
          </a:xfrm>
          <a:custGeom>
            <a:avLst/>
            <a:gdLst/>
            <a:ahLst/>
            <a:cxnLst/>
            <a:rect l="l" t="t" r="r" b="b"/>
            <a:pathLst>
              <a:path w="2989" h="2853" extrusionOk="0">
                <a:moveTo>
                  <a:pt x="816" y="1"/>
                </a:moveTo>
                <a:lnTo>
                  <a:pt x="408" y="408"/>
                </a:lnTo>
                <a:lnTo>
                  <a:pt x="1" y="815"/>
                </a:lnTo>
                <a:lnTo>
                  <a:pt x="1" y="1359"/>
                </a:lnTo>
                <a:lnTo>
                  <a:pt x="1" y="1902"/>
                </a:lnTo>
                <a:lnTo>
                  <a:pt x="408" y="2445"/>
                </a:lnTo>
                <a:lnTo>
                  <a:pt x="816" y="2717"/>
                </a:lnTo>
                <a:lnTo>
                  <a:pt x="1495" y="2853"/>
                </a:lnTo>
                <a:lnTo>
                  <a:pt x="2038" y="2717"/>
                </a:lnTo>
                <a:lnTo>
                  <a:pt x="2446" y="2445"/>
                </a:lnTo>
                <a:lnTo>
                  <a:pt x="2853" y="1902"/>
                </a:lnTo>
                <a:lnTo>
                  <a:pt x="2989" y="1359"/>
                </a:lnTo>
                <a:lnTo>
                  <a:pt x="2853" y="815"/>
                </a:lnTo>
                <a:lnTo>
                  <a:pt x="2446"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7"/>
          <p:cNvSpPr/>
          <p:nvPr/>
        </p:nvSpPr>
        <p:spPr>
          <a:xfrm>
            <a:off x="4937242" y="3187383"/>
            <a:ext cx="54968" cy="55705"/>
          </a:xfrm>
          <a:custGeom>
            <a:avLst/>
            <a:gdLst/>
            <a:ahLst/>
            <a:cxnLst/>
            <a:rect l="l" t="t" r="r" b="b"/>
            <a:pathLst>
              <a:path w="2989" h="2853" extrusionOk="0">
                <a:moveTo>
                  <a:pt x="951" y="1"/>
                </a:moveTo>
                <a:lnTo>
                  <a:pt x="544" y="408"/>
                </a:lnTo>
                <a:lnTo>
                  <a:pt x="137" y="815"/>
                </a:lnTo>
                <a:lnTo>
                  <a:pt x="1" y="1359"/>
                </a:lnTo>
                <a:lnTo>
                  <a:pt x="137" y="1902"/>
                </a:lnTo>
                <a:lnTo>
                  <a:pt x="544" y="2445"/>
                </a:lnTo>
                <a:lnTo>
                  <a:pt x="951" y="2717"/>
                </a:lnTo>
                <a:lnTo>
                  <a:pt x="1495" y="2853"/>
                </a:lnTo>
                <a:lnTo>
                  <a:pt x="2174" y="2717"/>
                </a:lnTo>
                <a:lnTo>
                  <a:pt x="2581" y="2445"/>
                </a:lnTo>
                <a:lnTo>
                  <a:pt x="2989" y="1902"/>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7"/>
          <p:cNvSpPr/>
          <p:nvPr/>
        </p:nvSpPr>
        <p:spPr>
          <a:xfrm>
            <a:off x="4862318" y="3187383"/>
            <a:ext cx="54968" cy="55705"/>
          </a:xfrm>
          <a:custGeom>
            <a:avLst/>
            <a:gdLst/>
            <a:ahLst/>
            <a:cxnLst/>
            <a:rect l="l" t="t" r="r" b="b"/>
            <a:pathLst>
              <a:path w="2989" h="2853" extrusionOk="0">
                <a:moveTo>
                  <a:pt x="951" y="1"/>
                </a:moveTo>
                <a:lnTo>
                  <a:pt x="408" y="408"/>
                </a:lnTo>
                <a:lnTo>
                  <a:pt x="136" y="815"/>
                </a:lnTo>
                <a:lnTo>
                  <a:pt x="0" y="1359"/>
                </a:lnTo>
                <a:lnTo>
                  <a:pt x="136" y="1902"/>
                </a:lnTo>
                <a:lnTo>
                  <a:pt x="408" y="2445"/>
                </a:lnTo>
                <a:lnTo>
                  <a:pt x="951" y="2717"/>
                </a:lnTo>
                <a:lnTo>
                  <a:pt x="1494" y="2853"/>
                </a:lnTo>
                <a:lnTo>
                  <a:pt x="2173" y="2717"/>
                </a:lnTo>
                <a:lnTo>
                  <a:pt x="2581" y="2445"/>
                </a:lnTo>
                <a:lnTo>
                  <a:pt x="2852" y="1902"/>
                </a:lnTo>
                <a:lnTo>
                  <a:pt x="2988" y="1359"/>
                </a:lnTo>
                <a:lnTo>
                  <a:pt x="2852" y="815"/>
                </a:lnTo>
                <a:lnTo>
                  <a:pt x="2581"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7"/>
          <p:cNvSpPr/>
          <p:nvPr/>
        </p:nvSpPr>
        <p:spPr>
          <a:xfrm>
            <a:off x="4787376" y="3187383"/>
            <a:ext cx="54968" cy="55705"/>
          </a:xfrm>
          <a:custGeom>
            <a:avLst/>
            <a:gdLst/>
            <a:ahLst/>
            <a:cxnLst/>
            <a:rect l="l" t="t" r="r" b="b"/>
            <a:pathLst>
              <a:path w="2989" h="2853" extrusionOk="0">
                <a:moveTo>
                  <a:pt x="952" y="1"/>
                </a:moveTo>
                <a:lnTo>
                  <a:pt x="408" y="408"/>
                </a:lnTo>
                <a:lnTo>
                  <a:pt x="137" y="815"/>
                </a:lnTo>
                <a:lnTo>
                  <a:pt x="1" y="1359"/>
                </a:lnTo>
                <a:lnTo>
                  <a:pt x="137" y="1902"/>
                </a:lnTo>
                <a:lnTo>
                  <a:pt x="408" y="2445"/>
                </a:lnTo>
                <a:lnTo>
                  <a:pt x="952" y="2717"/>
                </a:lnTo>
                <a:lnTo>
                  <a:pt x="1495" y="2853"/>
                </a:lnTo>
                <a:lnTo>
                  <a:pt x="2038" y="2717"/>
                </a:lnTo>
                <a:lnTo>
                  <a:pt x="2581" y="2445"/>
                </a:lnTo>
                <a:lnTo>
                  <a:pt x="2853" y="1902"/>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97"/>
          <p:cNvSpPr/>
          <p:nvPr/>
        </p:nvSpPr>
        <p:spPr>
          <a:xfrm>
            <a:off x="4712452" y="3187383"/>
            <a:ext cx="54968" cy="55705"/>
          </a:xfrm>
          <a:custGeom>
            <a:avLst/>
            <a:gdLst/>
            <a:ahLst/>
            <a:cxnLst/>
            <a:rect l="l" t="t" r="r" b="b"/>
            <a:pathLst>
              <a:path w="2989" h="2853" extrusionOk="0">
                <a:moveTo>
                  <a:pt x="951" y="1"/>
                </a:moveTo>
                <a:lnTo>
                  <a:pt x="408" y="408"/>
                </a:lnTo>
                <a:lnTo>
                  <a:pt x="136" y="815"/>
                </a:lnTo>
                <a:lnTo>
                  <a:pt x="1" y="1359"/>
                </a:lnTo>
                <a:lnTo>
                  <a:pt x="136" y="1902"/>
                </a:lnTo>
                <a:lnTo>
                  <a:pt x="408" y="2445"/>
                </a:lnTo>
                <a:lnTo>
                  <a:pt x="951" y="2717"/>
                </a:lnTo>
                <a:lnTo>
                  <a:pt x="1495" y="2853"/>
                </a:lnTo>
                <a:lnTo>
                  <a:pt x="2038" y="2717"/>
                </a:lnTo>
                <a:lnTo>
                  <a:pt x="2581" y="2445"/>
                </a:lnTo>
                <a:lnTo>
                  <a:pt x="2853" y="1902"/>
                </a:lnTo>
                <a:lnTo>
                  <a:pt x="2988"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97"/>
          <p:cNvSpPr/>
          <p:nvPr/>
        </p:nvSpPr>
        <p:spPr>
          <a:xfrm>
            <a:off x="4637528" y="3187383"/>
            <a:ext cx="54968" cy="55705"/>
          </a:xfrm>
          <a:custGeom>
            <a:avLst/>
            <a:gdLst/>
            <a:ahLst/>
            <a:cxnLst/>
            <a:rect l="l" t="t" r="r" b="b"/>
            <a:pathLst>
              <a:path w="2989" h="2853" extrusionOk="0">
                <a:moveTo>
                  <a:pt x="815" y="1"/>
                </a:moveTo>
                <a:lnTo>
                  <a:pt x="408" y="408"/>
                </a:lnTo>
                <a:lnTo>
                  <a:pt x="136" y="815"/>
                </a:lnTo>
                <a:lnTo>
                  <a:pt x="0" y="1359"/>
                </a:lnTo>
                <a:lnTo>
                  <a:pt x="136" y="1902"/>
                </a:lnTo>
                <a:lnTo>
                  <a:pt x="408" y="2445"/>
                </a:lnTo>
                <a:lnTo>
                  <a:pt x="815" y="2717"/>
                </a:lnTo>
                <a:lnTo>
                  <a:pt x="1494" y="2853"/>
                </a:lnTo>
                <a:lnTo>
                  <a:pt x="2037" y="2717"/>
                </a:lnTo>
                <a:lnTo>
                  <a:pt x="2445" y="2445"/>
                </a:lnTo>
                <a:lnTo>
                  <a:pt x="2852" y="1902"/>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97"/>
          <p:cNvSpPr/>
          <p:nvPr/>
        </p:nvSpPr>
        <p:spPr>
          <a:xfrm>
            <a:off x="4560102" y="3187383"/>
            <a:ext cx="57450" cy="55705"/>
          </a:xfrm>
          <a:custGeom>
            <a:avLst/>
            <a:gdLst/>
            <a:ahLst/>
            <a:cxnLst/>
            <a:rect l="l" t="t" r="r" b="b"/>
            <a:pathLst>
              <a:path w="3124" h="2853" extrusionOk="0">
                <a:moveTo>
                  <a:pt x="951" y="1"/>
                </a:moveTo>
                <a:lnTo>
                  <a:pt x="543" y="408"/>
                </a:lnTo>
                <a:lnTo>
                  <a:pt x="136" y="815"/>
                </a:lnTo>
                <a:lnTo>
                  <a:pt x="0" y="1359"/>
                </a:lnTo>
                <a:lnTo>
                  <a:pt x="136" y="1902"/>
                </a:lnTo>
                <a:lnTo>
                  <a:pt x="543" y="2445"/>
                </a:lnTo>
                <a:lnTo>
                  <a:pt x="951" y="2717"/>
                </a:lnTo>
                <a:lnTo>
                  <a:pt x="1630" y="2853"/>
                </a:lnTo>
                <a:lnTo>
                  <a:pt x="2173" y="2717"/>
                </a:lnTo>
                <a:lnTo>
                  <a:pt x="2580" y="2445"/>
                </a:lnTo>
                <a:lnTo>
                  <a:pt x="2988" y="1902"/>
                </a:lnTo>
                <a:lnTo>
                  <a:pt x="3124" y="1359"/>
                </a:lnTo>
                <a:lnTo>
                  <a:pt x="2988" y="815"/>
                </a:lnTo>
                <a:lnTo>
                  <a:pt x="2580" y="408"/>
                </a:lnTo>
                <a:lnTo>
                  <a:pt x="2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97"/>
          <p:cNvSpPr/>
          <p:nvPr/>
        </p:nvSpPr>
        <p:spPr>
          <a:xfrm>
            <a:off x="4485160" y="3187383"/>
            <a:ext cx="54968" cy="55705"/>
          </a:xfrm>
          <a:custGeom>
            <a:avLst/>
            <a:gdLst/>
            <a:ahLst/>
            <a:cxnLst/>
            <a:rect l="l" t="t" r="r" b="b"/>
            <a:pathLst>
              <a:path w="2989" h="2853" extrusionOk="0">
                <a:moveTo>
                  <a:pt x="951" y="1"/>
                </a:moveTo>
                <a:lnTo>
                  <a:pt x="544" y="408"/>
                </a:lnTo>
                <a:lnTo>
                  <a:pt x="136" y="815"/>
                </a:lnTo>
                <a:lnTo>
                  <a:pt x="1" y="1359"/>
                </a:lnTo>
                <a:lnTo>
                  <a:pt x="136" y="1902"/>
                </a:lnTo>
                <a:lnTo>
                  <a:pt x="544" y="2445"/>
                </a:lnTo>
                <a:lnTo>
                  <a:pt x="951" y="2717"/>
                </a:lnTo>
                <a:lnTo>
                  <a:pt x="1495" y="2853"/>
                </a:lnTo>
                <a:lnTo>
                  <a:pt x="2174" y="2717"/>
                </a:lnTo>
                <a:lnTo>
                  <a:pt x="2581" y="2445"/>
                </a:lnTo>
                <a:lnTo>
                  <a:pt x="2989" y="1902"/>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97"/>
          <p:cNvSpPr/>
          <p:nvPr/>
        </p:nvSpPr>
        <p:spPr>
          <a:xfrm>
            <a:off x="4410236" y="3187383"/>
            <a:ext cx="54968" cy="55705"/>
          </a:xfrm>
          <a:custGeom>
            <a:avLst/>
            <a:gdLst/>
            <a:ahLst/>
            <a:cxnLst/>
            <a:rect l="l" t="t" r="r" b="b"/>
            <a:pathLst>
              <a:path w="2989" h="2853" extrusionOk="0">
                <a:moveTo>
                  <a:pt x="951" y="1"/>
                </a:moveTo>
                <a:lnTo>
                  <a:pt x="408" y="408"/>
                </a:lnTo>
                <a:lnTo>
                  <a:pt x="136" y="815"/>
                </a:lnTo>
                <a:lnTo>
                  <a:pt x="0" y="1359"/>
                </a:lnTo>
                <a:lnTo>
                  <a:pt x="136" y="1902"/>
                </a:lnTo>
                <a:lnTo>
                  <a:pt x="408" y="2445"/>
                </a:lnTo>
                <a:lnTo>
                  <a:pt x="951" y="2717"/>
                </a:lnTo>
                <a:lnTo>
                  <a:pt x="1494" y="2853"/>
                </a:lnTo>
                <a:lnTo>
                  <a:pt x="2037" y="2717"/>
                </a:lnTo>
                <a:lnTo>
                  <a:pt x="2581" y="2445"/>
                </a:lnTo>
                <a:lnTo>
                  <a:pt x="2852" y="1902"/>
                </a:lnTo>
                <a:lnTo>
                  <a:pt x="2988" y="1359"/>
                </a:lnTo>
                <a:lnTo>
                  <a:pt x="2852" y="815"/>
                </a:lnTo>
                <a:lnTo>
                  <a:pt x="2581"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97"/>
          <p:cNvSpPr/>
          <p:nvPr/>
        </p:nvSpPr>
        <p:spPr>
          <a:xfrm>
            <a:off x="4335294" y="3187383"/>
            <a:ext cx="54968" cy="55705"/>
          </a:xfrm>
          <a:custGeom>
            <a:avLst/>
            <a:gdLst/>
            <a:ahLst/>
            <a:cxnLst/>
            <a:rect l="l" t="t" r="r" b="b"/>
            <a:pathLst>
              <a:path w="2989" h="2853" extrusionOk="0">
                <a:moveTo>
                  <a:pt x="952" y="1"/>
                </a:moveTo>
                <a:lnTo>
                  <a:pt x="408" y="408"/>
                </a:lnTo>
                <a:lnTo>
                  <a:pt x="137" y="815"/>
                </a:lnTo>
                <a:lnTo>
                  <a:pt x="1" y="1359"/>
                </a:lnTo>
                <a:lnTo>
                  <a:pt x="137" y="1902"/>
                </a:lnTo>
                <a:lnTo>
                  <a:pt x="408" y="2445"/>
                </a:lnTo>
                <a:lnTo>
                  <a:pt x="952" y="2717"/>
                </a:lnTo>
                <a:lnTo>
                  <a:pt x="1495" y="2853"/>
                </a:lnTo>
                <a:lnTo>
                  <a:pt x="2038" y="2717"/>
                </a:lnTo>
                <a:lnTo>
                  <a:pt x="2581" y="2445"/>
                </a:lnTo>
                <a:lnTo>
                  <a:pt x="2853" y="1902"/>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97"/>
          <p:cNvSpPr/>
          <p:nvPr/>
        </p:nvSpPr>
        <p:spPr>
          <a:xfrm>
            <a:off x="4260370" y="3187383"/>
            <a:ext cx="54968" cy="55705"/>
          </a:xfrm>
          <a:custGeom>
            <a:avLst/>
            <a:gdLst/>
            <a:ahLst/>
            <a:cxnLst/>
            <a:rect l="l" t="t" r="r" b="b"/>
            <a:pathLst>
              <a:path w="2989" h="2853" extrusionOk="0">
                <a:moveTo>
                  <a:pt x="951" y="1"/>
                </a:moveTo>
                <a:lnTo>
                  <a:pt x="408" y="408"/>
                </a:lnTo>
                <a:lnTo>
                  <a:pt x="136" y="815"/>
                </a:lnTo>
                <a:lnTo>
                  <a:pt x="0" y="1359"/>
                </a:lnTo>
                <a:lnTo>
                  <a:pt x="136" y="1902"/>
                </a:lnTo>
                <a:lnTo>
                  <a:pt x="408" y="2445"/>
                </a:lnTo>
                <a:lnTo>
                  <a:pt x="951" y="2717"/>
                </a:lnTo>
                <a:lnTo>
                  <a:pt x="1494" y="2853"/>
                </a:lnTo>
                <a:lnTo>
                  <a:pt x="2038" y="2717"/>
                </a:lnTo>
                <a:lnTo>
                  <a:pt x="2581" y="2445"/>
                </a:lnTo>
                <a:lnTo>
                  <a:pt x="2853" y="1902"/>
                </a:lnTo>
                <a:lnTo>
                  <a:pt x="2988"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97"/>
          <p:cNvSpPr/>
          <p:nvPr/>
        </p:nvSpPr>
        <p:spPr>
          <a:xfrm>
            <a:off x="4185446" y="3187383"/>
            <a:ext cx="54949" cy="55705"/>
          </a:xfrm>
          <a:custGeom>
            <a:avLst/>
            <a:gdLst/>
            <a:ahLst/>
            <a:cxnLst/>
            <a:rect l="l" t="t" r="r" b="b"/>
            <a:pathLst>
              <a:path w="2988" h="2853" extrusionOk="0">
                <a:moveTo>
                  <a:pt x="815" y="1"/>
                </a:moveTo>
                <a:lnTo>
                  <a:pt x="408" y="408"/>
                </a:lnTo>
                <a:lnTo>
                  <a:pt x="0" y="815"/>
                </a:lnTo>
                <a:lnTo>
                  <a:pt x="0" y="1359"/>
                </a:lnTo>
                <a:lnTo>
                  <a:pt x="0" y="1902"/>
                </a:lnTo>
                <a:lnTo>
                  <a:pt x="408" y="2445"/>
                </a:lnTo>
                <a:lnTo>
                  <a:pt x="815" y="2717"/>
                </a:lnTo>
                <a:lnTo>
                  <a:pt x="1494" y="2853"/>
                </a:lnTo>
                <a:lnTo>
                  <a:pt x="2037" y="2717"/>
                </a:lnTo>
                <a:lnTo>
                  <a:pt x="2445" y="2445"/>
                </a:lnTo>
                <a:lnTo>
                  <a:pt x="2852" y="1902"/>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97"/>
          <p:cNvSpPr/>
          <p:nvPr/>
        </p:nvSpPr>
        <p:spPr>
          <a:xfrm>
            <a:off x="4108002" y="3187383"/>
            <a:ext cx="54968" cy="55705"/>
          </a:xfrm>
          <a:custGeom>
            <a:avLst/>
            <a:gdLst/>
            <a:ahLst/>
            <a:cxnLst/>
            <a:rect l="l" t="t" r="r" b="b"/>
            <a:pathLst>
              <a:path w="2989" h="2853" extrusionOk="0">
                <a:moveTo>
                  <a:pt x="952" y="1"/>
                </a:moveTo>
                <a:lnTo>
                  <a:pt x="544" y="408"/>
                </a:lnTo>
                <a:lnTo>
                  <a:pt x="137" y="815"/>
                </a:lnTo>
                <a:lnTo>
                  <a:pt x="1" y="1359"/>
                </a:lnTo>
                <a:lnTo>
                  <a:pt x="137" y="1902"/>
                </a:lnTo>
                <a:lnTo>
                  <a:pt x="544" y="2445"/>
                </a:lnTo>
                <a:lnTo>
                  <a:pt x="952" y="2717"/>
                </a:lnTo>
                <a:lnTo>
                  <a:pt x="1495" y="2853"/>
                </a:lnTo>
                <a:lnTo>
                  <a:pt x="2174" y="2717"/>
                </a:lnTo>
                <a:lnTo>
                  <a:pt x="2581" y="2445"/>
                </a:lnTo>
                <a:lnTo>
                  <a:pt x="2989" y="1902"/>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97"/>
          <p:cNvSpPr/>
          <p:nvPr/>
        </p:nvSpPr>
        <p:spPr>
          <a:xfrm>
            <a:off x="2526965" y="3187383"/>
            <a:ext cx="54968" cy="55705"/>
          </a:xfrm>
          <a:custGeom>
            <a:avLst/>
            <a:gdLst/>
            <a:ahLst/>
            <a:cxnLst/>
            <a:rect l="l" t="t" r="r" b="b"/>
            <a:pathLst>
              <a:path w="2989" h="2853" extrusionOk="0">
                <a:moveTo>
                  <a:pt x="815" y="1"/>
                </a:moveTo>
                <a:lnTo>
                  <a:pt x="408" y="408"/>
                </a:lnTo>
                <a:lnTo>
                  <a:pt x="136" y="815"/>
                </a:lnTo>
                <a:lnTo>
                  <a:pt x="0" y="1359"/>
                </a:lnTo>
                <a:lnTo>
                  <a:pt x="136" y="1902"/>
                </a:lnTo>
                <a:lnTo>
                  <a:pt x="408" y="2445"/>
                </a:lnTo>
                <a:lnTo>
                  <a:pt x="815" y="2717"/>
                </a:lnTo>
                <a:lnTo>
                  <a:pt x="1494" y="2853"/>
                </a:lnTo>
                <a:lnTo>
                  <a:pt x="2038" y="2717"/>
                </a:lnTo>
                <a:lnTo>
                  <a:pt x="2581" y="2445"/>
                </a:lnTo>
                <a:lnTo>
                  <a:pt x="2853" y="1902"/>
                </a:lnTo>
                <a:lnTo>
                  <a:pt x="2988"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97"/>
          <p:cNvSpPr/>
          <p:nvPr/>
        </p:nvSpPr>
        <p:spPr>
          <a:xfrm>
            <a:off x="6218564" y="3107843"/>
            <a:ext cx="54968" cy="55705"/>
          </a:xfrm>
          <a:custGeom>
            <a:avLst/>
            <a:gdLst/>
            <a:ahLst/>
            <a:cxnLst/>
            <a:rect l="l" t="t" r="r" b="b"/>
            <a:pathLst>
              <a:path w="2989" h="2853" extrusionOk="0">
                <a:moveTo>
                  <a:pt x="1495" y="0"/>
                </a:moveTo>
                <a:lnTo>
                  <a:pt x="951" y="136"/>
                </a:lnTo>
                <a:lnTo>
                  <a:pt x="544" y="408"/>
                </a:lnTo>
                <a:lnTo>
                  <a:pt x="136" y="815"/>
                </a:lnTo>
                <a:lnTo>
                  <a:pt x="1" y="1358"/>
                </a:lnTo>
                <a:lnTo>
                  <a:pt x="136" y="2037"/>
                </a:lnTo>
                <a:lnTo>
                  <a:pt x="544" y="2445"/>
                </a:lnTo>
                <a:lnTo>
                  <a:pt x="951" y="2716"/>
                </a:lnTo>
                <a:lnTo>
                  <a:pt x="1495" y="2852"/>
                </a:lnTo>
                <a:lnTo>
                  <a:pt x="2174" y="2716"/>
                </a:lnTo>
                <a:lnTo>
                  <a:pt x="2581" y="2445"/>
                </a:lnTo>
                <a:lnTo>
                  <a:pt x="2989" y="2037"/>
                </a:lnTo>
                <a:lnTo>
                  <a:pt x="2989" y="1358"/>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97"/>
          <p:cNvSpPr/>
          <p:nvPr/>
        </p:nvSpPr>
        <p:spPr>
          <a:xfrm>
            <a:off x="6143640" y="3107843"/>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173" y="2716"/>
                </a:lnTo>
                <a:lnTo>
                  <a:pt x="2581" y="2445"/>
                </a:lnTo>
                <a:lnTo>
                  <a:pt x="2852" y="2037"/>
                </a:lnTo>
                <a:lnTo>
                  <a:pt x="2988" y="1358"/>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97"/>
          <p:cNvSpPr/>
          <p:nvPr/>
        </p:nvSpPr>
        <p:spPr>
          <a:xfrm>
            <a:off x="6068698" y="3107843"/>
            <a:ext cx="54968" cy="55705"/>
          </a:xfrm>
          <a:custGeom>
            <a:avLst/>
            <a:gdLst/>
            <a:ahLst/>
            <a:cxnLst/>
            <a:rect l="l" t="t" r="r" b="b"/>
            <a:pathLst>
              <a:path w="2989" h="2853" extrusionOk="0">
                <a:moveTo>
                  <a:pt x="1495" y="0"/>
                </a:moveTo>
                <a:lnTo>
                  <a:pt x="952" y="136"/>
                </a:ln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97"/>
          <p:cNvSpPr/>
          <p:nvPr/>
        </p:nvSpPr>
        <p:spPr>
          <a:xfrm>
            <a:off x="5918850" y="3107843"/>
            <a:ext cx="54968" cy="55705"/>
          </a:xfrm>
          <a:custGeom>
            <a:avLst/>
            <a:gdLst/>
            <a:ahLst/>
            <a:cxnLst/>
            <a:rect l="l" t="t" r="r" b="b"/>
            <a:pathLst>
              <a:path w="2989" h="2853" extrusionOk="0">
                <a:moveTo>
                  <a:pt x="1494" y="0"/>
                </a:moveTo>
                <a:lnTo>
                  <a:pt x="815" y="136"/>
                </a:lnTo>
                <a:lnTo>
                  <a:pt x="408" y="408"/>
                </a:lnTo>
                <a:lnTo>
                  <a:pt x="136" y="815"/>
                </a:lnTo>
                <a:lnTo>
                  <a:pt x="0" y="1358"/>
                </a:lnTo>
                <a:lnTo>
                  <a:pt x="136" y="2037"/>
                </a:lnTo>
                <a:lnTo>
                  <a:pt x="408" y="2445"/>
                </a:lnTo>
                <a:lnTo>
                  <a:pt x="815" y="2716"/>
                </a:lnTo>
                <a:lnTo>
                  <a:pt x="1494" y="2852"/>
                </a:lnTo>
                <a:lnTo>
                  <a:pt x="2037" y="2716"/>
                </a:lnTo>
                <a:lnTo>
                  <a:pt x="2445" y="2445"/>
                </a:lnTo>
                <a:lnTo>
                  <a:pt x="2852" y="2037"/>
                </a:lnTo>
                <a:lnTo>
                  <a:pt x="2988" y="1358"/>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97"/>
          <p:cNvSpPr/>
          <p:nvPr/>
        </p:nvSpPr>
        <p:spPr>
          <a:xfrm>
            <a:off x="5841406" y="3107843"/>
            <a:ext cx="57469" cy="55705"/>
          </a:xfrm>
          <a:custGeom>
            <a:avLst/>
            <a:gdLst/>
            <a:ahLst/>
            <a:cxnLst/>
            <a:rect l="l" t="t" r="r" b="b"/>
            <a:pathLst>
              <a:path w="3125" h="2853" extrusionOk="0">
                <a:moveTo>
                  <a:pt x="1631" y="0"/>
                </a:moveTo>
                <a:lnTo>
                  <a:pt x="952" y="136"/>
                </a:lnTo>
                <a:lnTo>
                  <a:pt x="544" y="408"/>
                </a:lnTo>
                <a:lnTo>
                  <a:pt x="137" y="815"/>
                </a:lnTo>
                <a:lnTo>
                  <a:pt x="1" y="1358"/>
                </a:lnTo>
                <a:lnTo>
                  <a:pt x="137" y="2037"/>
                </a:lnTo>
                <a:lnTo>
                  <a:pt x="544" y="2445"/>
                </a:lnTo>
                <a:lnTo>
                  <a:pt x="952" y="2716"/>
                </a:lnTo>
                <a:lnTo>
                  <a:pt x="1631" y="2852"/>
                </a:lnTo>
                <a:lnTo>
                  <a:pt x="2174" y="2716"/>
                </a:lnTo>
                <a:lnTo>
                  <a:pt x="2581" y="2445"/>
                </a:lnTo>
                <a:lnTo>
                  <a:pt x="2989" y="2037"/>
                </a:lnTo>
                <a:lnTo>
                  <a:pt x="3125" y="1358"/>
                </a:lnTo>
                <a:lnTo>
                  <a:pt x="2989" y="815"/>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97"/>
          <p:cNvSpPr/>
          <p:nvPr/>
        </p:nvSpPr>
        <p:spPr>
          <a:xfrm>
            <a:off x="5766482" y="3107843"/>
            <a:ext cx="54968" cy="55705"/>
          </a:xfrm>
          <a:custGeom>
            <a:avLst/>
            <a:gdLst/>
            <a:ahLst/>
            <a:cxnLst/>
            <a:rect l="l" t="t" r="r" b="b"/>
            <a:pathLst>
              <a:path w="2989" h="2853" extrusionOk="0">
                <a:moveTo>
                  <a:pt x="1495" y="0"/>
                </a:moveTo>
                <a:lnTo>
                  <a:pt x="951" y="136"/>
                </a:lnTo>
                <a:lnTo>
                  <a:pt x="544" y="408"/>
                </a:lnTo>
                <a:lnTo>
                  <a:pt x="136" y="815"/>
                </a:lnTo>
                <a:lnTo>
                  <a:pt x="1" y="1358"/>
                </a:lnTo>
                <a:lnTo>
                  <a:pt x="136" y="2037"/>
                </a:lnTo>
                <a:lnTo>
                  <a:pt x="544" y="2445"/>
                </a:lnTo>
                <a:lnTo>
                  <a:pt x="951" y="2716"/>
                </a:lnTo>
                <a:lnTo>
                  <a:pt x="1495" y="2852"/>
                </a:lnTo>
                <a:lnTo>
                  <a:pt x="2174" y="2716"/>
                </a:lnTo>
                <a:lnTo>
                  <a:pt x="2581" y="2445"/>
                </a:lnTo>
                <a:lnTo>
                  <a:pt x="2988" y="2037"/>
                </a:lnTo>
                <a:lnTo>
                  <a:pt x="2988" y="1358"/>
                </a:lnTo>
                <a:lnTo>
                  <a:pt x="2988"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97"/>
          <p:cNvSpPr/>
          <p:nvPr/>
        </p:nvSpPr>
        <p:spPr>
          <a:xfrm>
            <a:off x="5691558" y="3107843"/>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037" y="2716"/>
                </a:lnTo>
                <a:lnTo>
                  <a:pt x="2581" y="2445"/>
                </a:lnTo>
                <a:lnTo>
                  <a:pt x="2852" y="2037"/>
                </a:lnTo>
                <a:lnTo>
                  <a:pt x="2988" y="1358"/>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97"/>
          <p:cNvSpPr/>
          <p:nvPr/>
        </p:nvSpPr>
        <p:spPr>
          <a:xfrm>
            <a:off x="5616616" y="3107843"/>
            <a:ext cx="54968" cy="55705"/>
          </a:xfrm>
          <a:custGeom>
            <a:avLst/>
            <a:gdLst/>
            <a:ahLst/>
            <a:cxnLst/>
            <a:rect l="l" t="t" r="r" b="b"/>
            <a:pathLst>
              <a:path w="2989" h="2853" extrusionOk="0">
                <a:moveTo>
                  <a:pt x="1495" y="0"/>
                </a:moveTo>
                <a:lnTo>
                  <a:pt x="952" y="136"/>
                </a:ln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97"/>
          <p:cNvSpPr/>
          <p:nvPr/>
        </p:nvSpPr>
        <p:spPr>
          <a:xfrm>
            <a:off x="5541692" y="3107843"/>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038" y="2716"/>
                </a:lnTo>
                <a:lnTo>
                  <a:pt x="2581" y="2445"/>
                </a:lnTo>
                <a:lnTo>
                  <a:pt x="2852" y="2037"/>
                </a:lnTo>
                <a:lnTo>
                  <a:pt x="2988" y="1358"/>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97"/>
          <p:cNvSpPr/>
          <p:nvPr/>
        </p:nvSpPr>
        <p:spPr>
          <a:xfrm>
            <a:off x="5466768" y="3107843"/>
            <a:ext cx="54949" cy="55705"/>
          </a:xfrm>
          <a:custGeom>
            <a:avLst/>
            <a:gdLst/>
            <a:ahLst/>
            <a:cxnLst/>
            <a:rect l="l" t="t" r="r" b="b"/>
            <a:pathLst>
              <a:path w="2988" h="2853" extrusionOk="0">
                <a:moveTo>
                  <a:pt x="1494" y="0"/>
                </a:moveTo>
                <a:lnTo>
                  <a:pt x="815" y="136"/>
                </a:lnTo>
                <a:lnTo>
                  <a:pt x="407" y="408"/>
                </a:lnTo>
                <a:lnTo>
                  <a:pt x="0" y="815"/>
                </a:lnTo>
                <a:lnTo>
                  <a:pt x="0" y="1358"/>
                </a:lnTo>
                <a:lnTo>
                  <a:pt x="0" y="2037"/>
                </a:lnTo>
                <a:lnTo>
                  <a:pt x="407" y="2445"/>
                </a:lnTo>
                <a:lnTo>
                  <a:pt x="815" y="2716"/>
                </a:lnTo>
                <a:lnTo>
                  <a:pt x="1494" y="2852"/>
                </a:lnTo>
                <a:lnTo>
                  <a:pt x="2037" y="2716"/>
                </a:lnTo>
                <a:lnTo>
                  <a:pt x="2445" y="2445"/>
                </a:lnTo>
                <a:lnTo>
                  <a:pt x="2852" y="2037"/>
                </a:lnTo>
                <a:lnTo>
                  <a:pt x="2988" y="1358"/>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97"/>
          <p:cNvSpPr/>
          <p:nvPr/>
        </p:nvSpPr>
        <p:spPr>
          <a:xfrm>
            <a:off x="5389324" y="3107843"/>
            <a:ext cx="54968" cy="55705"/>
          </a:xfrm>
          <a:custGeom>
            <a:avLst/>
            <a:gdLst/>
            <a:ahLst/>
            <a:cxnLst/>
            <a:rect l="l" t="t" r="r" b="b"/>
            <a:pathLst>
              <a:path w="2989" h="2853" extrusionOk="0">
                <a:moveTo>
                  <a:pt x="1495" y="0"/>
                </a:moveTo>
                <a:lnTo>
                  <a:pt x="952" y="136"/>
                </a:lnTo>
                <a:lnTo>
                  <a:pt x="544" y="408"/>
                </a:lnTo>
                <a:lnTo>
                  <a:pt x="137" y="815"/>
                </a:lnTo>
                <a:lnTo>
                  <a:pt x="1" y="1358"/>
                </a:lnTo>
                <a:lnTo>
                  <a:pt x="137" y="2037"/>
                </a:lnTo>
                <a:lnTo>
                  <a:pt x="544" y="2445"/>
                </a:lnTo>
                <a:lnTo>
                  <a:pt x="952" y="2716"/>
                </a:lnTo>
                <a:lnTo>
                  <a:pt x="1495" y="2852"/>
                </a:lnTo>
                <a:lnTo>
                  <a:pt x="2174" y="2716"/>
                </a:lnTo>
                <a:lnTo>
                  <a:pt x="2581" y="2445"/>
                </a:lnTo>
                <a:lnTo>
                  <a:pt x="2989" y="2037"/>
                </a:lnTo>
                <a:lnTo>
                  <a:pt x="2989" y="1358"/>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97"/>
          <p:cNvSpPr/>
          <p:nvPr/>
        </p:nvSpPr>
        <p:spPr>
          <a:xfrm>
            <a:off x="5314400" y="3107843"/>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173" y="2716"/>
                </a:lnTo>
                <a:lnTo>
                  <a:pt x="2581" y="2445"/>
                </a:lnTo>
                <a:lnTo>
                  <a:pt x="2853" y="2037"/>
                </a:lnTo>
                <a:lnTo>
                  <a:pt x="2988" y="1358"/>
                </a:lnTo>
                <a:lnTo>
                  <a:pt x="2853"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97"/>
          <p:cNvSpPr/>
          <p:nvPr/>
        </p:nvSpPr>
        <p:spPr>
          <a:xfrm>
            <a:off x="5239476" y="3107843"/>
            <a:ext cx="54949" cy="55705"/>
          </a:xfrm>
          <a:custGeom>
            <a:avLst/>
            <a:gdLst/>
            <a:ahLst/>
            <a:cxnLst/>
            <a:rect l="l" t="t" r="r" b="b"/>
            <a:pathLst>
              <a:path w="2988" h="2853" extrusionOk="0">
                <a:moveTo>
                  <a:pt x="1494" y="0"/>
                </a:moveTo>
                <a:lnTo>
                  <a:pt x="951" y="136"/>
                </a:lnTo>
                <a:lnTo>
                  <a:pt x="408" y="408"/>
                </a:lnTo>
                <a:lnTo>
                  <a:pt x="136" y="815"/>
                </a:lnTo>
                <a:lnTo>
                  <a:pt x="0" y="1358"/>
                </a:lnTo>
                <a:lnTo>
                  <a:pt x="136" y="2037"/>
                </a:lnTo>
                <a:lnTo>
                  <a:pt x="408" y="2445"/>
                </a:lnTo>
                <a:lnTo>
                  <a:pt x="951" y="2716"/>
                </a:lnTo>
                <a:lnTo>
                  <a:pt x="1494" y="2852"/>
                </a:lnTo>
                <a:lnTo>
                  <a:pt x="2037" y="2716"/>
                </a:lnTo>
                <a:lnTo>
                  <a:pt x="2581" y="2445"/>
                </a:lnTo>
                <a:lnTo>
                  <a:pt x="2852" y="2037"/>
                </a:lnTo>
                <a:lnTo>
                  <a:pt x="2988" y="1358"/>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97"/>
          <p:cNvSpPr/>
          <p:nvPr/>
        </p:nvSpPr>
        <p:spPr>
          <a:xfrm>
            <a:off x="5164534" y="3107843"/>
            <a:ext cx="54968" cy="55705"/>
          </a:xfrm>
          <a:custGeom>
            <a:avLst/>
            <a:gdLst/>
            <a:ahLst/>
            <a:cxnLst/>
            <a:rect l="l" t="t" r="r" b="b"/>
            <a:pathLst>
              <a:path w="2989" h="2853" extrusionOk="0">
                <a:moveTo>
                  <a:pt x="1495" y="0"/>
                </a:moveTo>
                <a:lnTo>
                  <a:pt x="951" y="136"/>
                </a:lnTo>
                <a:lnTo>
                  <a:pt x="408" y="408"/>
                </a:lnTo>
                <a:lnTo>
                  <a:pt x="137" y="815"/>
                </a:lnTo>
                <a:lnTo>
                  <a:pt x="1" y="1358"/>
                </a:lnTo>
                <a:lnTo>
                  <a:pt x="137" y="2037"/>
                </a:lnTo>
                <a:lnTo>
                  <a:pt x="408" y="2445"/>
                </a:lnTo>
                <a:lnTo>
                  <a:pt x="951" y="2716"/>
                </a:lnTo>
                <a:lnTo>
                  <a:pt x="1495" y="2852"/>
                </a:lnTo>
                <a:lnTo>
                  <a:pt x="2038" y="2716"/>
                </a:lnTo>
                <a:lnTo>
                  <a:pt x="2581" y="2445"/>
                </a:lnTo>
                <a:lnTo>
                  <a:pt x="2853" y="2037"/>
                </a:lnTo>
                <a:lnTo>
                  <a:pt x="2989" y="1358"/>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97"/>
          <p:cNvSpPr/>
          <p:nvPr/>
        </p:nvSpPr>
        <p:spPr>
          <a:xfrm>
            <a:off x="5089610" y="3107843"/>
            <a:ext cx="54968" cy="55705"/>
          </a:xfrm>
          <a:custGeom>
            <a:avLst/>
            <a:gdLst/>
            <a:ahLst/>
            <a:cxnLst/>
            <a:rect l="l" t="t" r="r" b="b"/>
            <a:pathLst>
              <a:path w="2989" h="2853" extrusionOk="0">
                <a:moveTo>
                  <a:pt x="1494" y="0"/>
                </a:moveTo>
                <a:lnTo>
                  <a:pt x="815" y="136"/>
                </a:lnTo>
                <a:lnTo>
                  <a:pt x="408" y="408"/>
                </a:lnTo>
                <a:lnTo>
                  <a:pt x="136" y="815"/>
                </a:lnTo>
                <a:lnTo>
                  <a:pt x="0" y="1358"/>
                </a:lnTo>
                <a:lnTo>
                  <a:pt x="136" y="2037"/>
                </a:lnTo>
                <a:lnTo>
                  <a:pt x="408" y="2445"/>
                </a:lnTo>
                <a:lnTo>
                  <a:pt x="815" y="2716"/>
                </a:lnTo>
                <a:lnTo>
                  <a:pt x="1494" y="2852"/>
                </a:lnTo>
                <a:lnTo>
                  <a:pt x="2038" y="2716"/>
                </a:lnTo>
                <a:lnTo>
                  <a:pt x="2581" y="2445"/>
                </a:lnTo>
                <a:lnTo>
                  <a:pt x="2852" y="2037"/>
                </a:lnTo>
                <a:lnTo>
                  <a:pt x="2988" y="1358"/>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97"/>
          <p:cNvSpPr/>
          <p:nvPr/>
        </p:nvSpPr>
        <p:spPr>
          <a:xfrm>
            <a:off x="5014667" y="3107843"/>
            <a:ext cx="54968" cy="55705"/>
          </a:xfrm>
          <a:custGeom>
            <a:avLst/>
            <a:gdLst/>
            <a:ahLst/>
            <a:cxnLst/>
            <a:rect l="l" t="t" r="r" b="b"/>
            <a:pathLst>
              <a:path w="2989" h="2853" extrusionOk="0">
                <a:moveTo>
                  <a:pt x="1495" y="0"/>
                </a:moveTo>
                <a:lnTo>
                  <a:pt x="816" y="136"/>
                </a:lnTo>
                <a:lnTo>
                  <a:pt x="408" y="408"/>
                </a:lnTo>
                <a:lnTo>
                  <a:pt x="1" y="815"/>
                </a:lnTo>
                <a:lnTo>
                  <a:pt x="1" y="1358"/>
                </a:lnTo>
                <a:lnTo>
                  <a:pt x="1" y="2037"/>
                </a:lnTo>
                <a:lnTo>
                  <a:pt x="408" y="2445"/>
                </a:lnTo>
                <a:lnTo>
                  <a:pt x="816" y="2716"/>
                </a:lnTo>
                <a:lnTo>
                  <a:pt x="1495" y="2852"/>
                </a:lnTo>
                <a:lnTo>
                  <a:pt x="2038" y="2716"/>
                </a:lnTo>
                <a:lnTo>
                  <a:pt x="2446" y="2445"/>
                </a:lnTo>
                <a:lnTo>
                  <a:pt x="2853" y="2037"/>
                </a:lnTo>
                <a:lnTo>
                  <a:pt x="2989" y="1358"/>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97"/>
          <p:cNvSpPr/>
          <p:nvPr/>
        </p:nvSpPr>
        <p:spPr>
          <a:xfrm>
            <a:off x="4937242" y="3107843"/>
            <a:ext cx="54968" cy="55705"/>
          </a:xfrm>
          <a:custGeom>
            <a:avLst/>
            <a:gdLst/>
            <a:ahLst/>
            <a:cxnLst/>
            <a:rect l="l" t="t" r="r" b="b"/>
            <a:pathLst>
              <a:path w="2989" h="2853" extrusionOk="0">
                <a:moveTo>
                  <a:pt x="1495" y="0"/>
                </a:moveTo>
                <a:lnTo>
                  <a:pt x="951" y="136"/>
                </a:lnTo>
                <a:lnTo>
                  <a:pt x="544" y="408"/>
                </a:lnTo>
                <a:lnTo>
                  <a:pt x="137" y="815"/>
                </a:lnTo>
                <a:lnTo>
                  <a:pt x="1" y="1358"/>
                </a:lnTo>
                <a:lnTo>
                  <a:pt x="137" y="2037"/>
                </a:lnTo>
                <a:lnTo>
                  <a:pt x="544" y="2445"/>
                </a:lnTo>
                <a:lnTo>
                  <a:pt x="951" y="2716"/>
                </a:lnTo>
                <a:lnTo>
                  <a:pt x="1495" y="2852"/>
                </a:lnTo>
                <a:lnTo>
                  <a:pt x="2174" y="2716"/>
                </a:lnTo>
                <a:lnTo>
                  <a:pt x="2581" y="2445"/>
                </a:lnTo>
                <a:lnTo>
                  <a:pt x="2989" y="2037"/>
                </a:lnTo>
                <a:lnTo>
                  <a:pt x="2989" y="1358"/>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97"/>
          <p:cNvSpPr/>
          <p:nvPr/>
        </p:nvSpPr>
        <p:spPr>
          <a:xfrm>
            <a:off x="4862318" y="3107843"/>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173" y="2716"/>
                </a:lnTo>
                <a:lnTo>
                  <a:pt x="2581" y="2445"/>
                </a:lnTo>
                <a:lnTo>
                  <a:pt x="2852" y="2037"/>
                </a:lnTo>
                <a:lnTo>
                  <a:pt x="2988" y="1358"/>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97"/>
          <p:cNvSpPr/>
          <p:nvPr/>
        </p:nvSpPr>
        <p:spPr>
          <a:xfrm>
            <a:off x="4787376" y="3107843"/>
            <a:ext cx="54968" cy="55705"/>
          </a:xfrm>
          <a:custGeom>
            <a:avLst/>
            <a:gdLst/>
            <a:ahLst/>
            <a:cxnLst/>
            <a:rect l="l" t="t" r="r" b="b"/>
            <a:pathLst>
              <a:path w="2989" h="2853" extrusionOk="0">
                <a:moveTo>
                  <a:pt x="1495" y="0"/>
                </a:moveTo>
                <a:lnTo>
                  <a:pt x="952" y="136"/>
                </a:ln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97"/>
          <p:cNvSpPr/>
          <p:nvPr/>
        </p:nvSpPr>
        <p:spPr>
          <a:xfrm>
            <a:off x="4560102" y="3107843"/>
            <a:ext cx="57450" cy="55705"/>
          </a:xfrm>
          <a:custGeom>
            <a:avLst/>
            <a:gdLst/>
            <a:ahLst/>
            <a:cxnLst/>
            <a:rect l="l" t="t" r="r" b="b"/>
            <a:pathLst>
              <a:path w="3124" h="2853" extrusionOk="0">
                <a:moveTo>
                  <a:pt x="1630" y="0"/>
                </a:moveTo>
                <a:lnTo>
                  <a:pt x="951" y="136"/>
                </a:lnTo>
                <a:lnTo>
                  <a:pt x="543" y="408"/>
                </a:lnTo>
                <a:lnTo>
                  <a:pt x="136" y="815"/>
                </a:lnTo>
                <a:lnTo>
                  <a:pt x="0" y="1358"/>
                </a:lnTo>
                <a:lnTo>
                  <a:pt x="136" y="2037"/>
                </a:lnTo>
                <a:lnTo>
                  <a:pt x="543" y="2445"/>
                </a:lnTo>
                <a:lnTo>
                  <a:pt x="951" y="2716"/>
                </a:lnTo>
                <a:lnTo>
                  <a:pt x="1630" y="2852"/>
                </a:lnTo>
                <a:lnTo>
                  <a:pt x="2173" y="2716"/>
                </a:lnTo>
                <a:lnTo>
                  <a:pt x="2580" y="2445"/>
                </a:lnTo>
                <a:lnTo>
                  <a:pt x="2988" y="2037"/>
                </a:lnTo>
                <a:lnTo>
                  <a:pt x="3124" y="1358"/>
                </a:lnTo>
                <a:lnTo>
                  <a:pt x="2988" y="815"/>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97"/>
          <p:cNvSpPr/>
          <p:nvPr/>
        </p:nvSpPr>
        <p:spPr>
          <a:xfrm>
            <a:off x="4335294" y="3107843"/>
            <a:ext cx="54968" cy="55705"/>
          </a:xfrm>
          <a:custGeom>
            <a:avLst/>
            <a:gdLst/>
            <a:ahLst/>
            <a:cxnLst/>
            <a:rect l="l" t="t" r="r" b="b"/>
            <a:pathLst>
              <a:path w="2989" h="2853" extrusionOk="0">
                <a:moveTo>
                  <a:pt x="1495" y="0"/>
                </a:moveTo>
                <a:lnTo>
                  <a:pt x="952" y="136"/>
                </a:ln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97"/>
          <p:cNvSpPr/>
          <p:nvPr/>
        </p:nvSpPr>
        <p:spPr>
          <a:xfrm>
            <a:off x="4260370" y="3107843"/>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038" y="2716"/>
                </a:lnTo>
                <a:lnTo>
                  <a:pt x="2581" y="2445"/>
                </a:lnTo>
                <a:lnTo>
                  <a:pt x="2853" y="2037"/>
                </a:lnTo>
                <a:lnTo>
                  <a:pt x="2988" y="1358"/>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97"/>
          <p:cNvSpPr/>
          <p:nvPr/>
        </p:nvSpPr>
        <p:spPr>
          <a:xfrm>
            <a:off x="4185446" y="3107843"/>
            <a:ext cx="54949" cy="55705"/>
          </a:xfrm>
          <a:custGeom>
            <a:avLst/>
            <a:gdLst/>
            <a:ahLst/>
            <a:cxnLst/>
            <a:rect l="l" t="t" r="r" b="b"/>
            <a:pathLst>
              <a:path w="2988" h="2853" extrusionOk="0">
                <a:moveTo>
                  <a:pt x="1494" y="0"/>
                </a:moveTo>
                <a:lnTo>
                  <a:pt x="815" y="136"/>
                </a:lnTo>
                <a:lnTo>
                  <a:pt x="408" y="408"/>
                </a:lnTo>
                <a:lnTo>
                  <a:pt x="0" y="815"/>
                </a:lnTo>
                <a:lnTo>
                  <a:pt x="0" y="1358"/>
                </a:lnTo>
                <a:lnTo>
                  <a:pt x="0" y="2037"/>
                </a:lnTo>
                <a:lnTo>
                  <a:pt x="408" y="2445"/>
                </a:lnTo>
                <a:lnTo>
                  <a:pt x="815" y="2716"/>
                </a:lnTo>
                <a:lnTo>
                  <a:pt x="1494" y="2852"/>
                </a:lnTo>
                <a:lnTo>
                  <a:pt x="2037" y="2716"/>
                </a:lnTo>
                <a:lnTo>
                  <a:pt x="2445" y="2445"/>
                </a:lnTo>
                <a:lnTo>
                  <a:pt x="2852" y="2037"/>
                </a:lnTo>
                <a:lnTo>
                  <a:pt x="2988" y="1358"/>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97"/>
          <p:cNvSpPr/>
          <p:nvPr/>
        </p:nvSpPr>
        <p:spPr>
          <a:xfrm>
            <a:off x="6295990" y="3028284"/>
            <a:ext cx="54968" cy="55705"/>
          </a:xfrm>
          <a:custGeom>
            <a:avLst/>
            <a:gdLst/>
            <a:ahLst/>
            <a:cxnLst/>
            <a:rect l="l" t="t" r="r" b="b"/>
            <a:pathLst>
              <a:path w="2989" h="2853" extrusionOk="0">
                <a:moveTo>
                  <a:pt x="1495" y="1"/>
                </a:moveTo>
                <a:lnTo>
                  <a:pt x="816" y="137"/>
                </a:lnTo>
                <a:lnTo>
                  <a:pt x="408" y="408"/>
                </a:lnTo>
                <a:lnTo>
                  <a:pt x="1" y="951"/>
                </a:lnTo>
                <a:lnTo>
                  <a:pt x="1" y="1495"/>
                </a:lnTo>
                <a:lnTo>
                  <a:pt x="1" y="2038"/>
                </a:lnTo>
                <a:lnTo>
                  <a:pt x="408" y="2445"/>
                </a:lnTo>
                <a:lnTo>
                  <a:pt x="816" y="2853"/>
                </a:lnTo>
                <a:lnTo>
                  <a:pt x="2038" y="2853"/>
                </a:lnTo>
                <a:lnTo>
                  <a:pt x="2446" y="2445"/>
                </a:lnTo>
                <a:lnTo>
                  <a:pt x="2853" y="2038"/>
                </a:lnTo>
                <a:lnTo>
                  <a:pt x="2989" y="1495"/>
                </a:lnTo>
                <a:lnTo>
                  <a:pt x="2853" y="951"/>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97"/>
          <p:cNvSpPr/>
          <p:nvPr/>
        </p:nvSpPr>
        <p:spPr>
          <a:xfrm>
            <a:off x="6068698" y="3028284"/>
            <a:ext cx="54968" cy="55705"/>
          </a:xfrm>
          <a:custGeom>
            <a:avLst/>
            <a:gdLst/>
            <a:ahLst/>
            <a:cxnLst/>
            <a:rect l="l" t="t" r="r" b="b"/>
            <a:pathLst>
              <a:path w="2989" h="2853" extrusionOk="0">
                <a:moveTo>
                  <a:pt x="1495" y="1"/>
                </a:moveTo>
                <a:lnTo>
                  <a:pt x="952" y="137"/>
                </a:lnTo>
                <a:lnTo>
                  <a:pt x="408" y="408"/>
                </a:lnTo>
                <a:lnTo>
                  <a:pt x="137" y="951"/>
                </a:lnTo>
                <a:lnTo>
                  <a:pt x="1" y="1495"/>
                </a:lnTo>
                <a:lnTo>
                  <a:pt x="137" y="2038"/>
                </a:lnTo>
                <a:lnTo>
                  <a:pt x="408" y="2445"/>
                </a:lnTo>
                <a:lnTo>
                  <a:pt x="952" y="2853"/>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97"/>
          <p:cNvSpPr/>
          <p:nvPr/>
        </p:nvSpPr>
        <p:spPr>
          <a:xfrm>
            <a:off x="5993774" y="3028284"/>
            <a:ext cx="54968" cy="55705"/>
          </a:xfrm>
          <a:custGeom>
            <a:avLst/>
            <a:gdLst/>
            <a:ahLst/>
            <a:cxnLst/>
            <a:rect l="l" t="t" r="r" b="b"/>
            <a:pathLst>
              <a:path w="2989" h="2853" extrusionOk="0">
                <a:moveTo>
                  <a:pt x="1494" y="1"/>
                </a:moveTo>
                <a:lnTo>
                  <a:pt x="951" y="137"/>
                </a:lnTo>
                <a:lnTo>
                  <a:pt x="408" y="408"/>
                </a:lnTo>
                <a:lnTo>
                  <a:pt x="136" y="951"/>
                </a:lnTo>
                <a:lnTo>
                  <a:pt x="1" y="1495"/>
                </a:lnTo>
                <a:lnTo>
                  <a:pt x="136" y="2038"/>
                </a:lnTo>
                <a:lnTo>
                  <a:pt x="408" y="2445"/>
                </a:lnTo>
                <a:lnTo>
                  <a:pt x="951" y="2853"/>
                </a:lnTo>
                <a:lnTo>
                  <a:pt x="2038" y="2853"/>
                </a:lnTo>
                <a:lnTo>
                  <a:pt x="2581" y="2445"/>
                </a:lnTo>
                <a:lnTo>
                  <a:pt x="2853" y="2038"/>
                </a:lnTo>
                <a:lnTo>
                  <a:pt x="2988" y="1495"/>
                </a:lnTo>
                <a:lnTo>
                  <a:pt x="2853"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97"/>
          <p:cNvSpPr/>
          <p:nvPr/>
        </p:nvSpPr>
        <p:spPr>
          <a:xfrm>
            <a:off x="5918850" y="3028284"/>
            <a:ext cx="54968" cy="55705"/>
          </a:xfrm>
          <a:custGeom>
            <a:avLst/>
            <a:gdLst/>
            <a:ahLst/>
            <a:cxnLst/>
            <a:rect l="l" t="t" r="r" b="b"/>
            <a:pathLst>
              <a:path w="2989" h="2853" extrusionOk="0">
                <a:moveTo>
                  <a:pt x="1494" y="1"/>
                </a:moveTo>
                <a:lnTo>
                  <a:pt x="815" y="137"/>
                </a:lnTo>
                <a:lnTo>
                  <a:pt x="408" y="408"/>
                </a:lnTo>
                <a:lnTo>
                  <a:pt x="136" y="951"/>
                </a:lnTo>
                <a:lnTo>
                  <a:pt x="0" y="1495"/>
                </a:lnTo>
                <a:lnTo>
                  <a:pt x="136" y="2038"/>
                </a:lnTo>
                <a:lnTo>
                  <a:pt x="408" y="2445"/>
                </a:lnTo>
                <a:lnTo>
                  <a:pt x="815" y="2853"/>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97"/>
          <p:cNvSpPr/>
          <p:nvPr/>
        </p:nvSpPr>
        <p:spPr>
          <a:xfrm>
            <a:off x="5841406" y="3028284"/>
            <a:ext cx="57469" cy="55705"/>
          </a:xfrm>
          <a:custGeom>
            <a:avLst/>
            <a:gdLst/>
            <a:ahLst/>
            <a:cxnLst/>
            <a:rect l="l" t="t" r="r" b="b"/>
            <a:pathLst>
              <a:path w="3125" h="2853" extrusionOk="0">
                <a:moveTo>
                  <a:pt x="1631" y="1"/>
                </a:moveTo>
                <a:lnTo>
                  <a:pt x="952" y="137"/>
                </a:lnTo>
                <a:lnTo>
                  <a:pt x="544" y="408"/>
                </a:lnTo>
                <a:lnTo>
                  <a:pt x="137" y="951"/>
                </a:lnTo>
                <a:lnTo>
                  <a:pt x="1" y="1495"/>
                </a:lnTo>
                <a:lnTo>
                  <a:pt x="137" y="2038"/>
                </a:lnTo>
                <a:lnTo>
                  <a:pt x="544" y="2445"/>
                </a:lnTo>
                <a:lnTo>
                  <a:pt x="952" y="2853"/>
                </a:lnTo>
                <a:lnTo>
                  <a:pt x="2174" y="2853"/>
                </a:lnTo>
                <a:lnTo>
                  <a:pt x="2581" y="2445"/>
                </a:lnTo>
                <a:lnTo>
                  <a:pt x="2989" y="2038"/>
                </a:lnTo>
                <a:lnTo>
                  <a:pt x="3125" y="1495"/>
                </a:lnTo>
                <a:lnTo>
                  <a:pt x="2989" y="951"/>
                </a:lnTo>
                <a:lnTo>
                  <a:pt x="2581" y="408"/>
                </a:lnTo>
                <a:lnTo>
                  <a:pt x="2174" y="137"/>
                </a:lnTo>
                <a:lnTo>
                  <a:pt x="16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97"/>
          <p:cNvSpPr/>
          <p:nvPr/>
        </p:nvSpPr>
        <p:spPr>
          <a:xfrm>
            <a:off x="5766482" y="3028284"/>
            <a:ext cx="54968" cy="55705"/>
          </a:xfrm>
          <a:custGeom>
            <a:avLst/>
            <a:gdLst/>
            <a:ahLst/>
            <a:cxnLst/>
            <a:rect l="l" t="t" r="r" b="b"/>
            <a:pathLst>
              <a:path w="2989" h="2853" extrusionOk="0">
                <a:moveTo>
                  <a:pt x="1495" y="1"/>
                </a:moveTo>
                <a:lnTo>
                  <a:pt x="951" y="137"/>
                </a:lnTo>
                <a:lnTo>
                  <a:pt x="544" y="408"/>
                </a:lnTo>
                <a:lnTo>
                  <a:pt x="136" y="951"/>
                </a:lnTo>
                <a:lnTo>
                  <a:pt x="1" y="1495"/>
                </a:lnTo>
                <a:lnTo>
                  <a:pt x="136" y="2038"/>
                </a:lnTo>
                <a:lnTo>
                  <a:pt x="544" y="2445"/>
                </a:lnTo>
                <a:lnTo>
                  <a:pt x="951" y="2853"/>
                </a:lnTo>
                <a:lnTo>
                  <a:pt x="2174" y="2853"/>
                </a:lnTo>
                <a:lnTo>
                  <a:pt x="2581" y="2445"/>
                </a:lnTo>
                <a:lnTo>
                  <a:pt x="2988" y="2038"/>
                </a:lnTo>
                <a:lnTo>
                  <a:pt x="2988" y="1495"/>
                </a:lnTo>
                <a:lnTo>
                  <a:pt x="2988"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97"/>
          <p:cNvSpPr/>
          <p:nvPr/>
        </p:nvSpPr>
        <p:spPr>
          <a:xfrm>
            <a:off x="5691558" y="3028284"/>
            <a:ext cx="54968" cy="55705"/>
          </a:xfrm>
          <a:custGeom>
            <a:avLst/>
            <a:gdLst/>
            <a:ahLst/>
            <a:cxnLst/>
            <a:rect l="l" t="t" r="r" b="b"/>
            <a:pathLst>
              <a:path w="2989" h="2853" extrusionOk="0">
                <a:moveTo>
                  <a:pt x="1494" y="1"/>
                </a:moveTo>
                <a:lnTo>
                  <a:pt x="951" y="137"/>
                </a:lnTo>
                <a:lnTo>
                  <a:pt x="408" y="408"/>
                </a:lnTo>
                <a:lnTo>
                  <a:pt x="136" y="951"/>
                </a:lnTo>
                <a:lnTo>
                  <a:pt x="0" y="1495"/>
                </a:lnTo>
                <a:lnTo>
                  <a:pt x="136" y="2038"/>
                </a:lnTo>
                <a:lnTo>
                  <a:pt x="408" y="2445"/>
                </a:lnTo>
                <a:lnTo>
                  <a:pt x="951" y="2853"/>
                </a:lnTo>
                <a:lnTo>
                  <a:pt x="2037" y="2853"/>
                </a:lnTo>
                <a:lnTo>
                  <a:pt x="2581" y="2445"/>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97"/>
          <p:cNvSpPr/>
          <p:nvPr/>
        </p:nvSpPr>
        <p:spPr>
          <a:xfrm>
            <a:off x="5616616" y="3028284"/>
            <a:ext cx="54968" cy="55705"/>
          </a:xfrm>
          <a:custGeom>
            <a:avLst/>
            <a:gdLst/>
            <a:ahLst/>
            <a:cxnLst/>
            <a:rect l="l" t="t" r="r" b="b"/>
            <a:pathLst>
              <a:path w="2989" h="2853" extrusionOk="0">
                <a:moveTo>
                  <a:pt x="1495" y="1"/>
                </a:moveTo>
                <a:lnTo>
                  <a:pt x="952" y="137"/>
                </a:lnTo>
                <a:lnTo>
                  <a:pt x="408" y="408"/>
                </a:lnTo>
                <a:lnTo>
                  <a:pt x="137" y="951"/>
                </a:lnTo>
                <a:lnTo>
                  <a:pt x="1" y="1495"/>
                </a:lnTo>
                <a:lnTo>
                  <a:pt x="137" y="2038"/>
                </a:lnTo>
                <a:lnTo>
                  <a:pt x="408" y="2445"/>
                </a:lnTo>
                <a:lnTo>
                  <a:pt x="952" y="2853"/>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97"/>
          <p:cNvSpPr/>
          <p:nvPr/>
        </p:nvSpPr>
        <p:spPr>
          <a:xfrm>
            <a:off x="5541692" y="3028284"/>
            <a:ext cx="54968" cy="55705"/>
          </a:xfrm>
          <a:custGeom>
            <a:avLst/>
            <a:gdLst/>
            <a:ahLst/>
            <a:cxnLst/>
            <a:rect l="l" t="t" r="r" b="b"/>
            <a:pathLst>
              <a:path w="2989" h="2853" extrusionOk="0">
                <a:moveTo>
                  <a:pt x="1494" y="1"/>
                </a:moveTo>
                <a:lnTo>
                  <a:pt x="951" y="137"/>
                </a:lnTo>
                <a:lnTo>
                  <a:pt x="408" y="408"/>
                </a:lnTo>
                <a:lnTo>
                  <a:pt x="136" y="951"/>
                </a:lnTo>
                <a:lnTo>
                  <a:pt x="0" y="1495"/>
                </a:lnTo>
                <a:lnTo>
                  <a:pt x="136" y="2038"/>
                </a:lnTo>
                <a:lnTo>
                  <a:pt x="408" y="2445"/>
                </a:lnTo>
                <a:lnTo>
                  <a:pt x="951" y="2853"/>
                </a:lnTo>
                <a:lnTo>
                  <a:pt x="2038" y="2853"/>
                </a:lnTo>
                <a:lnTo>
                  <a:pt x="2581" y="2445"/>
                </a:lnTo>
                <a:lnTo>
                  <a:pt x="2852" y="2038"/>
                </a:lnTo>
                <a:lnTo>
                  <a:pt x="2988" y="1495"/>
                </a:lnTo>
                <a:lnTo>
                  <a:pt x="2852"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97"/>
          <p:cNvSpPr/>
          <p:nvPr/>
        </p:nvSpPr>
        <p:spPr>
          <a:xfrm>
            <a:off x="5466768" y="3028284"/>
            <a:ext cx="54949" cy="55705"/>
          </a:xfrm>
          <a:custGeom>
            <a:avLst/>
            <a:gdLst/>
            <a:ahLst/>
            <a:cxnLst/>
            <a:rect l="l" t="t" r="r" b="b"/>
            <a:pathLst>
              <a:path w="2988" h="2853" extrusionOk="0">
                <a:moveTo>
                  <a:pt x="1494" y="1"/>
                </a:moveTo>
                <a:lnTo>
                  <a:pt x="815" y="137"/>
                </a:lnTo>
                <a:lnTo>
                  <a:pt x="407" y="408"/>
                </a:lnTo>
                <a:lnTo>
                  <a:pt x="0" y="951"/>
                </a:lnTo>
                <a:lnTo>
                  <a:pt x="0" y="1495"/>
                </a:lnTo>
                <a:lnTo>
                  <a:pt x="0" y="2038"/>
                </a:lnTo>
                <a:lnTo>
                  <a:pt x="407" y="2445"/>
                </a:lnTo>
                <a:lnTo>
                  <a:pt x="815" y="2853"/>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97"/>
          <p:cNvSpPr/>
          <p:nvPr/>
        </p:nvSpPr>
        <p:spPr>
          <a:xfrm>
            <a:off x="5389324" y="3028284"/>
            <a:ext cx="54968" cy="55705"/>
          </a:xfrm>
          <a:custGeom>
            <a:avLst/>
            <a:gdLst/>
            <a:ahLst/>
            <a:cxnLst/>
            <a:rect l="l" t="t" r="r" b="b"/>
            <a:pathLst>
              <a:path w="2989" h="2853" extrusionOk="0">
                <a:moveTo>
                  <a:pt x="1495" y="1"/>
                </a:moveTo>
                <a:lnTo>
                  <a:pt x="952" y="137"/>
                </a:lnTo>
                <a:lnTo>
                  <a:pt x="544" y="408"/>
                </a:lnTo>
                <a:lnTo>
                  <a:pt x="137" y="951"/>
                </a:lnTo>
                <a:lnTo>
                  <a:pt x="1" y="1495"/>
                </a:lnTo>
                <a:lnTo>
                  <a:pt x="137" y="2038"/>
                </a:lnTo>
                <a:lnTo>
                  <a:pt x="544" y="2445"/>
                </a:lnTo>
                <a:lnTo>
                  <a:pt x="952" y="2853"/>
                </a:lnTo>
                <a:lnTo>
                  <a:pt x="2174" y="2853"/>
                </a:lnTo>
                <a:lnTo>
                  <a:pt x="2581" y="2445"/>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97"/>
          <p:cNvSpPr/>
          <p:nvPr/>
        </p:nvSpPr>
        <p:spPr>
          <a:xfrm>
            <a:off x="5314400" y="3028284"/>
            <a:ext cx="54968" cy="55705"/>
          </a:xfrm>
          <a:custGeom>
            <a:avLst/>
            <a:gdLst/>
            <a:ahLst/>
            <a:cxnLst/>
            <a:rect l="l" t="t" r="r" b="b"/>
            <a:pathLst>
              <a:path w="2989" h="2853" extrusionOk="0">
                <a:moveTo>
                  <a:pt x="1494" y="1"/>
                </a:moveTo>
                <a:lnTo>
                  <a:pt x="951" y="137"/>
                </a:lnTo>
                <a:lnTo>
                  <a:pt x="408" y="408"/>
                </a:lnTo>
                <a:lnTo>
                  <a:pt x="136" y="951"/>
                </a:lnTo>
                <a:lnTo>
                  <a:pt x="0" y="1495"/>
                </a:lnTo>
                <a:lnTo>
                  <a:pt x="136" y="2038"/>
                </a:lnTo>
                <a:lnTo>
                  <a:pt x="408" y="2445"/>
                </a:lnTo>
                <a:lnTo>
                  <a:pt x="951" y="2853"/>
                </a:lnTo>
                <a:lnTo>
                  <a:pt x="2173" y="2853"/>
                </a:lnTo>
                <a:lnTo>
                  <a:pt x="2581" y="2445"/>
                </a:lnTo>
                <a:lnTo>
                  <a:pt x="2853" y="2038"/>
                </a:lnTo>
                <a:lnTo>
                  <a:pt x="2988" y="1495"/>
                </a:lnTo>
                <a:lnTo>
                  <a:pt x="2853"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97"/>
          <p:cNvSpPr/>
          <p:nvPr/>
        </p:nvSpPr>
        <p:spPr>
          <a:xfrm>
            <a:off x="5239476" y="3028284"/>
            <a:ext cx="54949" cy="55705"/>
          </a:xfrm>
          <a:custGeom>
            <a:avLst/>
            <a:gdLst/>
            <a:ahLst/>
            <a:cxnLst/>
            <a:rect l="l" t="t" r="r" b="b"/>
            <a:pathLst>
              <a:path w="2988" h="2853" extrusionOk="0">
                <a:moveTo>
                  <a:pt x="1494" y="1"/>
                </a:moveTo>
                <a:lnTo>
                  <a:pt x="951" y="137"/>
                </a:lnTo>
                <a:lnTo>
                  <a:pt x="408" y="408"/>
                </a:lnTo>
                <a:lnTo>
                  <a:pt x="136" y="951"/>
                </a:lnTo>
                <a:lnTo>
                  <a:pt x="0" y="1495"/>
                </a:lnTo>
                <a:lnTo>
                  <a:pt x="136" y="2038"/>
                </a:lnTo>
                <a:lnTo>
                  <a:pt x="408" y="2445"/>
                </a:lnTo>
                <a:lnTo>
                  <a:pt x="951" y="2853"/>
                </a:lnTo>
                <a:lnTo>
                  <a:pt x="2037" y="2853"/>
                </a:lnTo>
                <a:lnTo>
                  <a:pt x="2581" y="2445"/>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97"/>
          <p:cNvSpPr/>
          <p:nvPr/>
        </p:nvSpPr>
        <p:spPr>
          <a:xfrm>
            <a:off x="5164534" y="3028284"/>
            <a:ext cx="54968" cy="55705"/>
          </a:xfrm>
          <a:custGeom>
            <a:avLst/>
            <a:gdLst/>
            <a:ahLst/>
            <a:cxnLst/>
            <a:rect l="l" t="t" r="r" b="b"/>
            <a:pathLst>
              <a:path w="2989" h="2853" extrusionOk="0">
                <a:moveTo>
                  <a:pt x="1495" y="1"/>
                </a:moveTo>
                <a:lnTo>
                  <a:pt x="951" y="137"/>
                </a:lnTo>
                <a:lnTo>
                  <a:pt x="408" y="408"/>
                </a:lnTo>
                <a:lnTo>
                  <a:pt x="137" y="951"/>
                </a:lnTo>
                <a:lnTo>
                  <a:pt x="1" y="1495"/>
                </a:lnTo>
                <a:lnTo>
                  <a:pt x="137" y="2038"/>
                </a:lnTo>
                <a:lnTo>
                  <a:pt x="408" y="2445"/>
                </a:lnTo>
                <a:lnTo>
                  <a:pt x="951" y="2853"/>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97"/>
          <p:cNvSpPr/>
          <p:nvPr/>
        </p:nvSpPr>
        <p:spPr>
          <a:xfrm>
            <a:off x="5089610" y="3028284"/>
            <a:ext cx="54968" cy="55705"/>
          </a:xfrm>
          <a:custGeom>
            <a:avLst/>
            <a:gdLst/>
            <a:ahLst/>
            <a:cxnLst/>
            <a:rect l="l" t="t" r="r" b="b"/>
            <a:pathLst>
              <a:path w="2989" h="2853" extrusionOk="0">
                <a:moveTo>
                  <a:pt x="1494" y="1"/>
                </a:moveTo>
                <a:lnTo>
                  <a:pt x="815" y="137"/>
                </a:lnTo>
                <a:lnTo>
                  <a:pt x="408" y="408"/>
                </a:lnTo>
                <a:lnTo>
                  <a:pt x="136" y="951"/>
                </a:lnTo>
                <a:lnTo>
                  <a:pt x="0" y="1495"/>
                </a:lnTo>
                <a:lnTo>
                  <a:pt x="136" y="2038"/>
                </a:lnTo>
                <a:lnTo>
                  <a:pt x="408" y="2445"/>
                </a:lnTo>
                <a:lnTo>
                  <a:pt x="815" y="2853"/>
                </a:lnTo>
                <a:lnTo>
                  <a:pt x="2038" y="2853"/>
                </a:lnTo>
                <a:lnTo>
                  <a:pt x="2581" y="2445"/>
                </a:lnTo>
                <a:lnTo>
                  <a:pt x="2852" y="2038"/>
                </a:lnTo>
                <a:lnTo>
                  <a:pt x="2988" y="1495"/>
                </a:lnTo>
                <a:lnTo>
                  <a:pt x="2852"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97"/>
          <p:cNvSpPr/>
          <p:nvPr/>
        </p:nvSpPr>
        <p:spPr>
          <a:xfrm>
            <a:off x="5014667" y="3028284"/>
            <a:ext cx="54968" cy="55705"/>
          </a:xfrm>
          <a:custGeom>
            <a:avLst/>
            <a:gdLst/>
            <a:ahLst/>
            <a:cxnLst/>
            <a:rect l="l" t="t" r="r" b="b"/>
            <a:pathLst>
              <a:path w="2989" h="2853" extrusionOk="0">
                <a:moveTo>
                  <a:pt x="1495" y="1"/>
                </a:moveTo>
                <a:lnTo>
                  <a:pt x="816" y="137"/>
                </a:lnTo>
                <a:lnTo>
                  <a:pt x="408" y="408"/>
                </a:lnTo>
                <a:lnTo>
                  <a:pt x="1" y="951"/>
                </a:lnTo>
                <a:lnTo>
                  <a:pt x="1" y="1495"/>
                </a:lnTo>
                <a:lnTo>
                  <a:pt x="1" y="2038"/>
                </a:lnTo>
                <a:lnTo>
                  <a:pt x="408" y="2445"/>
                </a:lnTo>
                <a:lnTo>
                  <a:pt x="816" y="2853"/>
                </a:lnTo>
                <a:lnTo>
                  <a:pt x="2038" y="2853"/>
                </a:lnTo>
                <a:lnTo>
                  <a:pt x="2446" y="2445"/>
                </a:lnTo>
                <a:lnTo>
                  <a:pt x="2853" y="2038"/>
                </a:lnTo>
                <a:lnTo>
                  <a:pt x="2989" y="1495"/>
                </a:lnTo>
                <a:lnTo>
                  <a:pt x="2853" y="951"/>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97"/>
          <p:cNvSpPr/>
          <p:nvPr/>
        </p:nvSpPr>
        <p:spPr>
          <a:xfrm>
            <a:off x="4862318" y="3028284"/>
            <a:ext cx="54968" cy="55705"/>
          </a:xfrm>
          <a:custGeom>
            <a:avLst/>
            <a:gdLst/>
            <a:ahLst/>
            <a:cxnLst/>
            <a:rect l="l" t="t" r="r" b="b"/>
            <a:pathLst>
              <a:path w="2989" h="2853" extrusionOk="0">
                <a:moveTo>
                  <a:pt x="1494" y="1"/>
                </a:moveTo>
                <a:lnTo>
                  <a:pt x="951" y="137"/>
                </a:lnTo>
                <a:lnTo>
                  <a:pt x="408" y="408"/>
                </a:lnTo>
                <a:lnTo>
                  <a:pt x="136" y="951"/>
                </a:lnTo>
                <a:lnTo>
                  <a:pt x="0" y="1495"/>
                </a:lnTo>
                <a:lnTo>
                  <a:pt x="136" y="2038"/>
                </a:lnTo>
                <a:lnTo>
                  <a:pt x="408" y="2445"/>
                </a:lnTo>
                <a:lnTo>
                  <a:pt x="951" y="2853"/>
                </a:lnTo>
                <a:lnTo>
                  <a:pt x="2173" y="2853"/>
                </a:lnTo>
                <a:lnTo>
                  <a:pt x="2581" y="2445"/>
                </a:lnTo>
                <a:lnTo>
                  <a:pt x="2852" y="2038"/>
                </a:lnTo>
                <a:lnTo>
                  <a:pt x="2988" y="1495"/>
                </a:lnTo>
                <a:lnTo>
                  <a:pt x="2852"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97"/>
          <p:cNvSpPr/>
          <p:nvPr/>
        </p:nvSpPr>
        <p:spPr>
          <a:xfrm>
            <a:off x="4787376" y="3028284"/>
            <a:ext cx="54968" cy="55705"/>
          </a:xfrm>
          <a:custGeom>
            <a:avLst/>
            <a:gdLst/>
            <a:ahLst/>
            <a:cxnLst/>
            <a:rect l="l" t="t" r="r" b="b"/>
            <a:pathLst>
              <a:path w="2989" h="2853" extrusionOk="0">
                <a:moveTo>
                  <a:pt x="1495" y="1"/>
                </a:moveTo>
                <a:lnTo>
                  <a:pt x="952" y="137"/>
                </a:lnTo>
                <a:lnTo>
                  <a:pt x="408" y="408"/>
                </a:lnTo>
                <a:lnTo>
                  <a:pt x="137" y="951"/>
                </a:lnTo>
                <a:lnTo>
                  <a:pt x="1" y="1495"/>
                </a:lnTo>
                <a:lnTo>
                  <a:pt x="137" y="2038"/>
                </a:lnTo>
                <a:lnTo>
                  <a:pt x="408" y="2445"/>
                </a:lnTo>
                <a:lnTo>
                  <a:pt x="952" y="2853"/>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97"/>
          <p:cNvSpPr/>
          <p:nvPr/>
        </p:nvSpPr>
        <p:spPr>
          <a:xfrm>
            <a:off x="4712452" y="3028284"/>
            <a:ext cx="54968" cy="55705"/>
          </a:xfrm>
          <a:custGeom>
            <a:avLst/>
            <a:gdLst/>
            <a:ahLst/>
            <a:cxnLst/>
            <a:rect l="l" t="t" r="r" b="b"/>
            <a:pathLst>
              <a:path w="2989" h="2853" extrusionOk="0">
                <a:moveTo>
                  <a:pt x="1495" y="1"/>
                </a:moveTo>
                <a:lnTo>
                  <a:pt x="951" y="137"/>
                </a:lnTo>
                <a:lnTo>
                  <a:pt x="408" y="408"/>
                </a:lnTo>
                <a:lnTo>
                  <a:pt x="136" y="951"/>
                </a:lnTo>
                <a:lnTo>
                  <a:pt x="1" y="1495"/>
                </a:lnTo>
                <a:lnTo>
                  <a:pt x="136" y="2038"/>
                </a:lnTo>
                <a:lnTo>
                  <a:pt x="408" y="2445"/>
                </a:lnTo>
                <a:lnTo>
                  <a:pt x="951" y="2853"/>
                </a:lnTo>
                <a:lnTo>
                  <a:pt x="2038" y="2853"/>
                </a:lnTo>
                <a:lnTo>
                  <a:pt x="2581" y="2445"/>
                </a:lnTo>
                <a:lnTo>
                  <a:pt x="2853" y="2038"/>
                </a:lnTo>
                <a:lnTo>
                  <a:pt x="2988"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97"/>
          <p:cNvSpPr/>
          <p:nvPr/>
        </p:nvSpPr>
        <p:spPr>
          <a:xfrm>
            <a:off x="4637528" y="3028284"/>
            <a:ext cx="54968" cy="55705"/>
          </a:xfrm>
          <a:custGeom>
            <a:avLst/>
            <a:gdLst/>
            <a:ahLst/>
            <a:cxnLst/>
            <a:rect l="l" t="t" r="r" b="b"/>
            <a:pathLst>
              <a:path w="2989" h="2853" extrusionOk="0">
                <a:moveTo>
                  <a:pt x="1494" y="1"/>
                </a:moveTo>
                <a:lnTo>
                  <a:pt x="815" y="137"/>
                </a:lnTo>
                <a:lnTo>
                  <a:pt x="408" y="408"/>
                </a:lnTo>
                <a:lnTo>
                  <a:pt x="136" y="951"/>
                </a:lnTo>
                <a:lnTo>
                  <a:pt x="0" y="1495"/>
                </a:lnTo>
                <a:lnTo>
                  <a:pt x="136" y="2038"/>
                </a:lnTo>
                <a:lnTo>
                  <a:pt x="408" y="2445"/>
                </a:lnTo>
                <a:lnTo>
                  <a:pt x="815" y="2853"/>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97"/>
          <p:cNvSpPr/>
          <p:nvPr/>
        </p:nvSpPr>
        <p:spPr>
          <a:xfrm>
            <a:off x="6295990" y="2948744"/>
            <a:ext cx="54968" cy="58360"/>
          </a:xfrm>
          <a:custGeom>
            <a:avLst/>
            <a:gdLst/>
            <a:ahLst/>
            <a:cxnLst/>
            <a:rect l="l" t="t" r="r" b="b"/>
            <a:pathLst>
              <a:path w="2989" h="2989" extrusionOk="0">
                <a:moveTo>
                  <a:pt x="1495" y="0"/>
                </a:moveTo>
                <a:lnTo>
                  <a:pt x="816" y="136"/>
                </a:lnTo>
                <a:lnTo>
                  <a:pt x="408" y="408"/>
                </a:lnTo>
                <a:lnTo>
                  <a:pt x="1" y="951"/>
                </a:lnTo>
                <a:lnTo>
                  <a:pt x="1" y="1494"/>
                </a:lnTo>
                <a:lnTo>
                  <a:pt x="1" y="2038"/>
                </a:lnTo>
                <a:lnTo>
                  <a:pt x="408" y="2581"/>
                </a:lnTo>
                <a:lnTo>
                  <a:pt x="816" y="2852"/>
                </a:lnTo>
                <a:lnTo>
                  <a:pt x="1495" y="2988"/>
                </a:lnTo>
                <a:lnTo>
                  <a:pt x="2038" y="2852"/>
                </a:lnTo>
                <a:lnTo>
                  <a:pt x="2446" y="2581"/>
                </a:lnTo>
                <a:lnTo>
                  <a:pt x="2853" y="2038"/>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97"/>
          <p:cNvSpPr/>
          <p:nvPr/>
        </p:nvSpPr>
        <p:spPr>
          <a:xfrm>
            <a:off x="6143640"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97"/>
          <p:cNvSpPr/>
          <p:nvPr/>
        </p:nvSpPr>
        <p:spPr>
          <a:xfrm>
            <a:off x="6068698" y="2948744"/>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97"/>
          <p:cNvSpPr/>
          <p:nvPr/>
        </p:nvSpPr>
        <p:spPr>
          <a:xfrm>
            <a:off x="5993774" y="2948744"/>
            <a:ext cx="54968" cy="58360"/>
          </a:xfrm>
          <a:custGeom>
            <a:avLst/>
            <a:gdLst/>
            <a:ahLst/>
            <a:cxnLst/>
            <a:rect l="l" t="t" r="r" b="b"/>
            <a:pathLst>
              <a:path w="2989" h="2989" extrusionOk="0">
                <a:moveTo>
                  <a:pt x="1494" y="0"/>
                </a:moveTo>
                <a:lnTo>
                  <a:pt x="951" y="136"/>
                </a:lnTo>
                <a:lnTo>
                  <a:pt x="408" y="408"/>
                </a:lnTo>
                <a:lnTo>
                  <a:pt x="136" y="951"/>
                </a:lnTo>
                <a:lnTo>
                  <a:pt x="1" y="1494"/>
                </a:lnTo>
                <a:lnTo>
                  <a:pt x="136" y="2038"/>
                </a:lnTo>
                <a:lnTo>
                  <a:pt x="408" y="2581"/>
                </a:lnTo>
                <a:lnTo>
                  <a:pt x="951" y="2852"/>
                </a:lnTo>
                <a:lnTo>
                  <a:pt x="1494" y="2988"/>
                </a:lnTo>
                <a:lnTo>
                  <a:pt x="2038" y="2852"/>
                </a:lnTo>
                <a:lnTo>
                  <a:pt x="2581" y="2581"/>
                </a:lnTo>
                <a:lnTo>
                  <a:pt x="2853" y="2038"/>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97"/>
          <p:cNvSpPr/>
          <p:nvPr/>
        </p:nvSpPr>
        <p:spPr>
          <a:xfrm>
            <a:off x="5918850" y="2948744"/>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581"/>
                </a:lnTo>
                <a:lnTo>
                  <a:pt x="815" y="2852"/>
                </a:lnTo>
                <a:lnTo>
                  <a:pt x="1494" y="2988"/>
                </a:lnTo>
                <a:lnTo>
                  <a:pt x="2037" y="2852"/>
                </a:lnTo>
                <a:lnTo>
                  <a:pt x="2445" y="2581"/>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97"/>
          <p:cNvSpPr/>
          <p:nvPr/>
        </p:nvSpPr>
        <p:spPr>
          <a:xfrm>
            <a:off x="5841406" y="2948744"/>
            <a:ext cx="57469" cy="58360"/>
          </a:xfrm>
          <a:custGeom>
            <a:avLst/>
            <a:gdLst/>
            <a:ahLst/>
            <a:cxnLst/>
            <a:rect l="l" t="t" r="r" b="b"/>
            <a:pathLst>
              <a:path w="3125" h="2989" extrusionOk="0">
                <a:moveTo>
                  <a:pt x="1631" y="0"/>
                </a:moveTo>
                <a:lnTo>
                  <a:pt x="952" y="136"/>
                </a:lnTo>
                <a:lnTo>
                  <a:pt x="544" y="408"/>
                </a:lnTo>
                <a:lnTo>
                  <a:pt x="137" y="951"/>
                </a:lnTo>
                <a:lnTo>
                  <a:pt x="1" y="1494"/>
                </a:lnTo>
                <a:lnTo>
                  <a:pt x="137" y="2038"/>
                </a:lnTo>
                <a:lnTo>
                  <a:pt x="544" y="2581"/>
                </a:lnTo>
                <a:lnTo>
                  <a:pt x="952" y="2852"/>
                </a:lnTo>
                <a:lnTo>
                  <a:pt x="1631" y="2988"/>
                </a:lnTo>
                <a:lnTo>
                  <a:pt x="2174" y="2852"/>
                </a:lnTo>
                <a:lnTo>
                  <a:pt x="2581" y="2581"/>
                </a:lnTo>
                <a:lnTo>
                  <a:pt x="2989" y="2038"/>
                </a:lnTo>
                <a:lnTo>
                  <a:pt x="3125" y="1494"/>
                </a:lnTo>
                <a:lnTo>
                  <a:pt x="2989" y="951"/>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97"/>
          <p:cNvSpPr/>
          <p:nvPr/>
        </p:nvSpPr>
        <p:spPr>
          <a:xfrm>
            <a:off x="5766482" y="2948744"/>
            <a:ext cx="54968" cy="58360"/>
          </a:xfrm>
          <a:custGeom>
            <a:avLst/>
            <a:gdLst/>
            <a:ahLst/>
            <a:cxnLst/>
            <a:rect l="l" t="t" r="r" b="b"/>
            <a:pathLst>
              <a:path w="2989" h="2989" extrusionOk="0">
                <a:moveTo>
                  <a:pt x="1495" y="0"/>
                </a:moveTo>
                <a:lnTo>
                  <a:pt x="951" y="136"/>
                </a:lnTo>
                <a:lnTo>
                  <a:pt x="544" y="408"/>
                </a:lnTo>
                <a:lnTo>
                  <a:pt x="136" y="951"/>
                </a:lnTo>
                <a:lnTo>
                  <a:pt x="1" y="1494"/>
                </a:lnTo>
                <a:lnTo>
                  <a:pt x="136" y="2038"/>
                </a:lnTo>
                <a:lnTo>
                  <a:pt x="544" y="2581"/>
                </a:lnTo>
                <a:lnTo>
                  <a:pt x="951" y="2852"/>
                </a:lnTo>
                <a:lnTo>
                  <a:pt x="1495" y="2988"/>
                </a:lnTo>
                <a:lnTo>
                  <a:pt x="2174" y="2852"/>
                </a:lnTo>
                <a:lnTo>
                  <a:pt x="2581" y="2581"/>
                </a:lnTo>
                <a:lnTo>
                  <a:pt x="2988" y="2038"/>
                </a:lnTo>
                <a:lnTo>
                  <a:pt x="2988" y="1494"/>
                </a:lnTo>
                <a:lnTo>
                  <a:pt x="2988"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97"/>
          <p:cNvSpPr/>
          <p:nvPr/>
        </p:nvSpPr>
        <p:spPr>
          <a:xfrm>
            <a:off x="5691558"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97"/>
          <p:cNvSpPr/>
          <p:nvPr/>
        </p:nvSpPr>
        <p:spPr>
          <a:xfrm>
            <a:off x="5616616" y="2948744"/>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97"/>
          <p:cNvSpPr/>
          <p:nvPr/>
        </p:nvSpPr>
        <p:spPr>
          <a:xfrm>
            <a:off x="5541692"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8" y="2852"/>
                </a:lnTo>
                <a:lnTo>
                  <a:pt x="2581" y="2581"/>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97"/>
          <p:cNvSpPr/>
          <p:nvPr/>
        </p:nvSpPr>
        <p:spPr>
          <a:xfrm>
            <a:off x="5466768" y="2948744"/>
            <a:ext cx="54949" cy="58360"/>
          </a:xfrm>
          <a:custGeom>
            <a:avLst/>
            <a:gdLst/>
            <a:ahLst/>
            <a:cxnLst/>
            <a:rect l="l" t="t" r="r" b="b"/>
            <a:pathLst>
              <a:path w="2988" h="2989" extrusionOk="0">
                <a:moveTo>
                  <a:pt x="1494" y="0"/>
                </a:moveTo>
                <a:lnTo>
                  <a:pt x="815" y="136"/>
                </a:lnTo>
                <a:lnTo>
                  <a:pt x="407" y="408"/>
                </a:lnTo>
                <a:lnTo>
                  <a:pt x="0" y="951"/>
                </a:lnTo>
                <a:lnTo>
                  <a:pt x="0" y="1494"/>
                </a:lnTo>
                <a:lnTo>
                  <a:pt x="0" y="2038"/>
                </a:lnTo>
                <a:lnTo>
                  <a:pt x="407" y="2581"/>
                </a:lnTo>
                <a:lnTo>
                  <a:pt x="815" y="2852"/>
                </a:lnTo>
                <a:lnTo>
                  <a:pt x="1494" y="2988"/>
                </a:lnTo>
                <a:lnTo>
                  <a:pt x="2037" y="2852"/>
                </a:lnTo>
                <a:lnTo>
                  <a:pt x="2445" y="2581"/>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97"/>
          <p:cNvSpPr/>
          <p:nvPr/>
        </p:nvSpPr>
        <p:spPr>
          <a:xfrm>
            <a:off x="5389324" y="2948744"/>
            <a:ext cx="54968" cy="58360"/>
          </a:xfrm>
          <a:custGeom>
            <a:avLst/>
            <a:gdLst/>
            <a:ahLst/>
            <a:cxnLst/>
            <a:rect l="l" t="t" r="r" b="b"/>
            <a:pathLst>
              <a:path w="2989" h="2989" extrusionOk="0">
                <a:moveTo>
                  <a:pt x="1495" y="0"/>
                </a:moveTo>
                <a:lnTo>
                  <a:pt x="952" y="136"/>
                </a:lnTo>
                <a:lnTo>
                  <a:pt x="544" y="408"/>
                </a:lnTo>
                <a:lnTo>
                  <a:pt x="137" y="951"/>
                </a:lnTo>
                <a:lnTo>
                  <a:pt x="1" y="1494"/>
                </a:lnTo>
                <a:lnTo>
                  <a:pt x="137" y="2038"/>
                </a:lnTo>
                <a:lnTo>
                  <a:pt x="544" y="2581"/>
                </a:lnTo>
                <a:lnTo>
                  <a:pt x="952"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97"/>
          <p:cNvSpPr/>
          <p:nvPr/>
        </p:nvSpPr>
        <p:spPr>
          <a:xfrm>
            <a:off x="5314400"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173" y="2852"/>
                </a:lnTo>
                <a:lnTo>
                  <a:pt x="2581" y="2581"/>
                </a:lnTo>
                <a:lnTo>
                  <a:pt x="2853" y="2038"/>
                </a:lnTo>
                <a:lnTo>
                  <a:pt x="2988" y="1494"/>
                </a:lnTo>
                <a:lnTo>
                  <a:pt x="2853"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97"/>
          <p:cNvSpPr/>
          <p:nvPr/>
        </p:nvSpPr>
        <p:spPr>
          <a:xfrm>
            <a:off x="5239476" y="2948744"/>
            <a:ext cx="54949" cy="58360"/>
          </a:xfrm>
          <a:custGeom>
            <a:avLst/>
            <a:gdLst/>
            <a:ahLst/>
            <a:cxnLst/>
            <a:rect l="l" t="t" r="r" b="b"/>
            <a:pathLst>
              <a:path w="2988" h="2989" extrusionOk="0">
                <a:moveTo>
                  <a:pt x="1494" y="0"/>
                </a:moveTo>
                <a:lnTo>
                  <a:pt x="951" y="136"/>
                </a:lnTo>
                <a:lnTo>
                  <a:pt x="408" y="408"/>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97"/>
          <p:cNvSpPr/>
          <p:nvPr/>
        </p:nvSpPr>
        <p:spPr>
          <a:xfrm>
            <a:off x="5164534" y="2948744"/>
            <a:ext cx="54968" cy="58360"/>
          </a:xfrm>
          <a:custGeom>
            <a:avLst/>
            <a:gdLst/>
            <a:ahLst/>
            <a:cxnLst/>
            <a:rect l="l" t="t" r="r" b="b"/>
            <a:pathLst>
              <a:path w="2989" h="2989" extrusionOk="0">
                <a:moveTo>
                  <a:pt x="1495" y="0"/>
                </a:moveTo>
                <a:lnTo>
                  <a:pt x="951" y="136"/>
                </a:lnTo>
                <a:lnTo>
                  <a:pt x="408" y="408"/>
                </a:lnTo>
                <a:lnTo>
                  <a:pt x="137" y="951"/>
                </a:lnTo>
                <a:lnTo>
                  <a:pt x="1" y="1494"/>
                </a:lnTo>
                <a:lnTo>
                  <a:pt x="137" y="2038"/>
                </a:lnTo>
                <a:lnTo>
                  <a:pt x="408" y="2581"/>
                </a:lnTo>
                <a:lnTo>
                  <a:pt x="951"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97"/>
          <p:cNvSpPr/>
          <p:nvPr/>
        </p:nvSpPr>
        <p:spPr>
          <a:xfrm>
            <a:off x="5089610" y="2948744"/>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581"/>
                </a:lnTo>
                <a:lnTo>
                  <a:pt x="815" y="2852"/>
                </a:lnTo>
                <a:lnTo>
                  <a:pt x="1494" y="2988"/>
                </a:lnTo>
                <a:lnTo>
                  <a:pt x="2038" y="2852"/>
                </a:lnTo>
                <a:lnTo>
                  <a:pt x="2581" y="2581"/>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97"/>
          <p:cNvSpPr/>
          <p:nvPr/>
        </p:nvSpPr>
        <p:spPr>
          <a:xfrm>
            <a:off x="5014667" y="2948744"/>
            <a:ext cx="54968" cy="58360"/>
          </a:xfrm>
          <a:custGeom>
            <a:avLst/>
            <a:gdLst/>
            <a:ahLst/>
            <a:cxnLst/>
            <a:rect l="l" t="t" r="r" b="b"/>
            <a:pathLst>
              <a:path w="2989" h="2989" extrusionOk="0">
                <a:moveTo>
                  <a:pt x="1495" y="0"/>
                </a:moveTo>
                <a:lnTo>
                  <a:pt x="816" y="136"/>
                </a:lnTo>
                <a:lnTo>
                  <a:pt x="408" y="408"/>
                </a:lnTo>
                <a:lnTo>
                  <a:pt x="1" y="951"/>
                </a:lnTo>
                <a:lnTo>
                  <a:pt x="1" y="1494"/>
                </a:lnTo>
                <a:lnTo>
                  <a:pt x="1" y="2038"/>
                </a:lnTo>
                <a:lnTo>
                  <a:pt x="408" y="2581"/>
                </a:lnTo>
                <a:lnTo>
                  <a:pt x="816" y="2852"/>
                </a:lnTo>
                <a:lnTo>
                  <a:pt x="1495" y="2988"/>
                </a:lnTo>
                <a:lnTo>
                  <a:pt x="2038" y="2852"/>
                </a:lnTo>
                <a:lnTo>
                  <a:pt x="2446" y="2581"/>
                </a:lnTo>
                <a:lnTo>
                  <a:pt x="2853" y="2038"/>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97"/>
          <p:cNvSpPr/>
          <p:nvPr/>
        </p:nvSpPr>
        <p:spPr>
          <a:xfrm>
            <a:off x="4862318"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97"/>
          <p:cNvSpPr/>
          <p:nvPr/>
        </p:nvSpPr>
        <p:spPr>
          <a:xfrm>
            <a:off x="6295990" y="2869204"/>
            <a:ext cx="54968" cy="58341"/>
          </a:xfrm>
          <a:custGeom>
            <a:avLst/>
            <a:gdLst/>
            <a:ahLst/>
            <a:cxnLst/>
            <a:rect l="l" t="t" r="r" b="b"/>
            <a:pathLst>
              <a:path w="2989" h="2988" extrusionOk="0">
                <a:moveTo>
                  <a:pt x="1495" y="0"/>
                </a:moveTo>
                <a:lnTo>
                  <a:pt x="816" y="136"/>
                </a:lnTo>
                <a:lnTo>
                  <a:pt x="408" y="543"/>
                </a:lnTo>
                <a:lnTo>
                  <a:pt x="1" y="951"/>
                </a:lnTo>
                <a:lnTo>
                  <a:pt x="1" y="1494"/>
                </a:lnTo>
                <a:lnTo>
                  <a:pt x="1" y="2037"/>
                </a:lnTo>
                <a:lnTo>
                  <a:pt x="408" y="2580"/>
                </a:lnTo>
                <a:lnTo>
                  <a:pt x="816" y="2852"/>
                </a:lnTo>
                <a:lnTo>
                  <a:pt x="1495" y="2988"/>
                </a:lnTo>
                <a:lnTo>
                  <a:pt x="2038" y="2852"/>
                </a:lnTo>
                <a:lnTo>
                  <a:pt x="2446" y="2580"/>
                </a:lnTo>
                <a:lnTo>
                  <a:pt x="2853" y="2037"/>
                </a:lnTo>
                <a:lnTo>
                  <a:pt x="2989" y="1494"/>
                </a:lnTo>
                <a:lnTo>
                  <a:pt x="2853" y="951"/>
                </a:lnTo>
                <a:lnTo>
                  <a:pt x="2446"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97"/>
          <p:cNvSpPr/>
          <p:nvPr/>
        </p:nvSpPr>
        <p:spPr>
          <a:xfrm>
            <a:off x="6218564" y="2869204"/>
            <a:ext cx="54968" cy="58341"/>
          </a:xfrm>
          <a:custGeom>
            <a:avLst/>
            <a:gdLst/>
            <a:ahLst/>
            <a:cxnLst/>
            <a:rect l="l" t="t" r="r" b="b"/>
            <a:pathLst>
              <a:path w="2989" h="2988" extrusionOk="0">
                <a:moveTo>
                  <a:pt x="1495" y="0"/>
                </a:moveTo>
                <a:lnTo>
                  <a:pt x="951" y="136"/>
                </a:lnTo>
                <a:lnTo>
                  <a:pt x="544" y="543"/>
                </a:lnTo>
                <a:lnTo>
                  <a:pt x="136" y="951"/>
                </a:lnTo>
                <a:lnTo>
                  <a:pt x="1" y="1494"/>
                </a:lnTo>
                <a:lnTo>
                  <a:pt x="136" y="2037"/>
                </a:lnTo>
                <a:lnTo>
                  <a:pt x="544" y="2580"/>
                </a:lnTo>
                <a:lnTo>
                  <a:pt x="951" y="2852"/>
                </a:lnTo>
                <a:lnTo>
                  <a:pt x="1495" y="2988"/>
                </a:lnTo>
                <a:lnTo>
                  <a:pt x="2174" y="2852"/>
                </a:lnTo>
                <a:lnTo>
                  <a:pt x="2581" y="2580"/>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97"/>
          <p:cNvSpPr/>
          <p:nvPr/>
        </p:nvSpPr>
        <p:spPr>
          <a:xfrm>
            <a:off x="6143640"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173" y="2852"/>
                </a:lnTo>
                <a:lnTo>
                  <a:pt x="2581" y="2580"/>
                </a:lnTo>
                <a:lnTo>
                  <a:pt x="2852" y="2037"/>
                </a:lnTo>
                <a:lnTo>
                  <a:pt x="2988" y="1494"/>
                </a:lnTo>
                <a:lnTo>
                  <a:pt x="2852" y="951"/>
                </a:lnTo>
                <a:lnTo>
                  <a:pt x="2581" y="543"/>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97"/>
          <p:cNvSpPr/>
          <p:nvPr/>
        </p:nvSpPr>
        <p:spPr>
          <a:xfrm>
            <a:off x="6068698" y="2869204"/>
            <a:ext cx="54968" cy="58341"/>
          </a:xfrm>
          <a:custGeom>
            <a:avLst/>
            <a:gdLst/>
            <a:ahLst/>
            <a:cxnLst/>
            <a:rect l="l" t="t" r="r" b="b"/>
            <a:pathLst>
              <a:path w="2989" h="2988" extrusionOk="0">
                <a:moveTo>
                  <a:pt x="1495" y="0"/>
                </a:moveTo>
                <a:lnTo>
                  <a:pt x="952" y="136"/>
                </a:lnTo>
                <a:lnTo>
                  <a:pt x="408" y="543"/>
                </a:lnTo>
                <a:lnTo>
                  <a:pt x="137" y="951"/>
                </a:lnTo>
                <a:lnTo>
                  <a:pt x="1" y="1494"/>
                </a:lnTo>
                <a:lnTo>
                  <a:pt x="137" y="2037"/>
                </a:lnTo>
                <a:lnTo>
                  <a:pt x="408" y="2580"/>
                </a:lnTo>
                <a:lnTo>
                  <a:pt x="952"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97"/>
          <p:cNvSpPr/>
          <p:nvPr/>
        </p:nvSpPr>
        <p:spPr>
          <a:xfrm>
            <a:off x="5993774" y="2869204"/>
            <a:ext cx="54968" cy="58341"/>
          </a:xfrm>
          <a:custGeom>
            <a:avLst/>
            <a:gdLst/>
            <a:ahLst/>
            <a:cxnLst/>
            <a:rect l="l" t="t" r="r" b="b"/>
            <a:pathLst>
              <a:path w="2989" h="2988" extrusionOk="0">
                <a:moveTo>
                  <a:pt x="1494" y="0"/>
                </a:moveTo>
                <a:lnTo>
                  <a:pt x="951" y="136"/>
                </a:lnTo>
                <a:lnTo>
                  <a:pt x="408" y="543"/>
                </a:lnTo>
                <a:lnTo>
                  <a:pt x="136" y="951"/>
                </a:lnTo>
                <a:lnTo>
                  <a:pt x="1" y="1494"/>
                </a:lnTo>
                <a:lnTo>
                  <a:pt x="136" y="2037"/>
                </a:lnTo>
                <a:lnTo>
                  <a:pt x="408" y="2580"/>
                </a:lnTo>
                <a:lnTo>
                  <a:pt x="951" y="2852"/>
                </a:lnTo>
                <a:lnTo>
                  <a:pt x="1494" y="2988"/>
                </a:lnTo>
                <a:lnTo>
                  <a:pt x="2038" y="2852"/>
                </a:lnTo>
                <a:lnTo>
                  <a:pt x="2581" y="2580"/>
                </a:lnTo>
                <a:lnTo>
                  <a:pt x="2853" y="2037"/>
                </a:lnTo>
                <a:lnTo>
                  <a:pt x="2988" y="1494"/>
                </a:lnTo>
                <a:lnTo>
                  <a:pt x="2853"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97"/>
          <p:cNvSpPr/>
          <p:nvPr/>
        </p:nvSpPr>
        <p:spPr>
          <a:xfrm>
            <a:off x="5918850" y="2869204"/>
            <a:ext cx="54968" cy="58341"/>
          </a:xfrm>
          <a:custGeom>
            <a:avLst/>
            <a:gdLst/>
            <a:ahLst/>
            <a:cxnLst/>
            <a:rect l="l" t="t" r="r" b="b"/>
            <a:pathLst>
              <a:path w="2989" h="2988" extrusionOk="0">
                <a:moveTo>
                  <a:pt x="1494" y="0"/>
                </a:moveTo>
                <a:lnTo>
                  <a:pt x="815" y="136"/>
                </a:lnTo>
                <a:lnTo>
                  <a:pt x="408" y="543"/>
                </a:lnTo>
                <a:lnTo>
                  <a:pt x="136" y="951"/>
                </a:lnTo>
                <a:lnTo>
                  <a:pt x="0" y="1494"/>
                </a:lnTo>
                <a:lnTo>
                  <a:pt x="136" y="2037"/>
                </a:lnTo>
                <a:lnTo>
                  <a:pt x="408" y="2580"/>
                </a:lnTo>
                <a:lnTo>
                  <a:pt x="815" y="2852"/>
                </a:lnTo>
                <a:lnTo>
                  <a:pt x="1494" y="2988"/>
                </a:lnTo>
                <a:lnTo>
                  <a:pt x="2037" y="2852"/>
                </a:lnTo>
                <a:lnTo>
                  <a:pt x="2445" y="2580"/>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97"/>
          <p:cNvSpPr/>
          <p:nvPr/>
        </p:nvSpPr>
        <p:spPr>
          <a:xfrm>
            <a:off x="5841406" y="2869204"/>
            <a:ext cx="57469" cy="58341"/>
          </a:xfrm>
          <a:custGeom>
            <a:avLst/>
            <a:gdLst/>
            <a:ahLst/>
            <a:cxnLst/>
            <a:rect l="l" t="t" r="r" b="b"/>
            <a:pathLst>
              <a:path w="3125" h="2988" extrusionOk="0">
                <a:moveTo>
                  <a:pt x="1631" y="0"/>
                </a:moveTo>
                <a:lnTo>
                  <a:pt x="952" y="136"/>
                </a:lnTo>
                <a:lnTo>
                  <a:pt x="544" y="543"/>
                </a:lnTo>
                <a:lnTo>
                  <a:pt x="137" y="951"/>
                </a:lnTo>
                <a:lnTo>
                  <a:pt x="1" y="1494"/>
                </a:lnTo>
                <a:lnTo>
                  <a:pt x="137" y="2037"/>
                </a:lnTo>
                <a:lnTo>
                  <a:pt x="544" y="2580"/>
                </a:lnTo>
                <a:lnTo>
                  <a:pt x="952" y="2852"/>
                </a:lnTo>
                <a:lnTo>
                  <a:pt x="1631" y="2988"/>
                </a:lnTo>
                <a:lnTo>
                  <a:pt x="2174" y="2852"/>
                </a:lnTo>
                <a:lnTo>
                  <a:pt x="2581" y="2580"/>
                </a:lnTo>
                <a:lnTo>
                  <a:pt x="2989" y="2037"/>
                </a:lnTo>
                <a:lnTo>
                  <a:pt x="3125" y="1494"/>
                </a:lnTo>
                <a:lnTo>
                  <a:pt x="2989" y="951"/>
                </a:lnTo>
                <a:lnTo>
                  <a:pt x="2581" y="543"/>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97"/>
          <p:cNvSpPr/>
          <p:nvPr/>
        </p:nvSpPr>
        <p:spPr>
          <a:xfrm>
            <a:off x="5766482" y="2869204"/>
            <a:ext cx="54968" cy="58341"/>
          </a:xfrm>
          <a:custGeom>
            <a:avLst/>
            <a:gdLst/>
            <a:ahLst/>
            <a:cxnLst/>
            <a:rect l="l" t="t" r="r" b="b"/>
            <a:pathLst>
              <a:path w="2989" h="2988" extrusionOk="0">
                <a:moveTo>
                  <a:pt x="1495" y="0"/>
                </a:moveTo>
                <a:lnTo>
                  <a:pt x="951" y="136"/>
                </a:lnTo>
                <a:lnTo>
                  <a:pt x="544" y="543"/>
                </a:lnTo>
                <a:lnTo>
                  <a:pt x="136" y="951"/>
                </a:lnTo>
                <a:lnTo>
                  <a:pt x="1" y="1494"/>
                </a:lnTo>
                <a:lnTo>
                  <a:pt x="136" y="2037"/>
                </a:lnTo>
                <a:lnTo>
                  <a:pt x="544" y="2580"/>
                </a:lnTo>
                <a:lnTo>
                  <a:pt x="951" y="2852"/>
                </a:lnTo>
                <a:lnTo>
                  <a:pt x="1495" y="2988"/>
                </a:lnTo>
                <a:lnTo>
                  <a:pt x="2174" y="2852"/>
                </a:lnTo>
                <a:lnTo>
                  <a:pt x="2581" y="2580"/>
                </a:lnTo>
                <a:lnTo>
                  <a:pt x="2988" y="2037"/>
                </a:lnTo>
                <a:lnTo>
                  <a:pt x="2988" y="1494"/>
                </a:lnTo>
                <a:lnTo>
                  <a:pt x="2988"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97"/>
          <p:cNvSpPr/>
          <p:nvPr/>
        </p:nvSpPr>
        <p:spPr>
          <a:xfrm>
            <a:off x="5691558"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037" y="2852"/>
                </a:lnTo>
                <a:lnTo>
                  <a:pt x="2581" y="2580"/>
                </a:lnTo>
                <a:lnTo>
                  <a:pt x="2852" y="2037"/>
                </a:lnTo>
                <a:lnTo>
                  <a:pt x="2988" y="1494"/>
                </a:lnTo>
                <a:lnTo>
                  <a:pt x="2852" y="951"/>
                </a:lnTo>
                <a:lnTo>
                  <a:pt x="2581"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97"/>
          <p:cNvSpPr/>
          <p:nvPr/>
        </p:nvSpPr>
        <p:spPr>
          <a:xfrm>
            <a:off x="5616616" y="2869204"/>
            <a:ext cx="54968" cy="58341"/>
          </a:xfrm>
          <a:custGeom>
            <a:avLst/>
            <a:gdLst/>
            <a:ahLst/>
            <a:cxnLst/>
            <a:rect l="l" t="t" r="r" b="b"/>
            <a:pathLst>
              <a:path w="2989" h="2988" extrusionOk="0">
                <a:moveTo>
                  <a:pt x="1495" y="0"/>
                </a:moveTo>
                <a:lnTo>
                  <a:pt x="952" y="136"/>
                </a:lnTo>
                <a:lnTo>
                  <a:pt x="408" y="543"/>
                </a:lnTo>
                <a:lnTo>
                  <a:pt x="137" y="951"/>
                </a:lnTo>
                <a:lnTo>
                  <a:pt x="1" y="1494"/>
                </a:lnTo>
                <a:lnTo>
                  <a:pt x="137" y="2037"/>
                </a:lnTo>
                <a:lnTo>
                  <a:pt x="408" y="2580"/>
                </a:lnTo>
                <a:lnTo>
                  <a:pt x="952"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97"/>
          <p:cNvSpPr/>
          <p:nvPr/>
        </p:nvSpPr>
        <p:spPr>
          <a:xfrm>
            <a:off x="5541692"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038" y="2852"/>
                </a:lnTo>
                <a:lnTo>
                  <a:pt x="2581" y="2580"/>
                </a:lnTo>
                <a:lnTo>
                  <a:pt x="2852" y="2037"/>
                </a:lnTo>
                <a:lnTo>
                  <a:pt x="2988" y="1494"/>
                </a:lnTo>
                <a:lnTo>
                  <a:pt x="2852"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97"/>
          <p:cNvSpPr/>
          <p:nvPr/>
        </p:nvSpPr>
        <p:spPr>
          <a:xfrm>
            <a:off x="5466768" y="2869204"/>
            <a:ext cx="54949" cy="58341"/>
          </a:xfrm>
          <a:custGeom>
            <a:avLst/>
            <a:gdLst/>
            <a:ahLst/>
            <a:cxnLst/>
            <a:rect l="l" t="t" r="r" b="b"/>
            <a:pathLst>
              <a:path w="2988" h="2988" extrusionOk="0">
                <a:moveTo>
                  <a:pt x="1494" y="0"/>
                </a:moveTo>
                <a:lnTo>
                  <a:pt x="815" y="136"/>
                </a:lnTo>
                <a:lnTo>
                  <a:pt x="407" y="543"/>
                </a:lnTo>
                <a:lnTo>
                  <a:pt x="0" y="951"/>
                </a:lnTo>
                <a:lnTo>
                  <a:pt x="0" y="1494"/>
                </a:lnTo>
                <a:lnTo>
                  <a:pt x="0" y="2037"/>
                </a:lnTo>
                <a:lnTo>
                  <a:pt x="407" y="2580"/>
                </a:lnTo>
                <a:lnTo>
                  <a:pt x="815" y="2852"/>
                </a:lnTo>
                <a:lnTo>
                  <a:pt x="1494" y="2988"/>
                </a:lnTo>
                <a:lnTo>
                  <a:pt x="2037" y="2852"/>
                </a:lnTo>
                <a:lnTo>
                  <a:pt x="2445" y="2580"/>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97"/>
          <p:cNvSpPr/>
          <p:nvPr/>
        </p:nvSpPr>
        <p:spPr>
          <a:xfrm>
            <a:off x="5389324" y="2869204"/>
            <a:ext cx="54968" cy="58341"/>
          </a:xfrm>
          <a:custGeom>
            <a:avLst/>
            <a:gdLst/>
            <a:ahLst/>
            <a:cxnLst/>
            <a:rect l="l" t="t" r="r" b="b"/>
            <a:pathLst>
              <a:path w="2989" h="2988" extrusionOk="0">
                <a:moveTo>
                  <a:pt x="1495" y="0"/>
                </a:moveTo>
                <a:lnTo>
                  <a:pt x="952" y="136"/>
                </a:lnTo>
                <a:lnTo>
                  <a:pt x="544" y="543"/>
                </a:lnTo>
                <a:lnTo>
                  <a:pt x="137" y="951"/>
                </a:lnTo>
                <a:lnTo>
                  <a:pt x="1" y="1494"/>
                </a:lnTo>
                <a:lnTo>
                  <a:pt x="137" y="2037"/>
                </a:lnTo>
                <a:lnTo>
                  <a:pt x="544" y="2580"/>
                </a:lnTo>
                <a:lnTo>
                  <a:pt x="952" y="2852"/>
                </a:lnTo>
                <a:lnTo>
                  <a:pt x="1495" y="2988"/>
                </a:lnTo>
                <a:lnTo>
                  <a:pt x="2174" y="2852"/>
                </a:lnTo>
                <a:lnTo>
                  <a:pt x="2581" y="2580"/>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97"/>
          <p:cNvSpPr/>
          <p:nvPr/>
        </p:nvSpPr>
        <p:spPr>
          <a:xfrm>
            <a:off x="5314400"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173" y="2852"/>
                </a:lnTo>
                <a:lnTo>
                  <a:pt x="2581" y="2580"/>
                </a:lnTo>
                <a:lnTo>
                  <a:pt x="2853" y="2037"/>
                </a:lnTo>
                <a:lnTo>
                  <a:pt x="2988" y="1494"/>
                </a:lnTo>
                <a:lnTo>
                  <a:pt x="2853" y="951"/>
                </a:lnTo>
                <a:lnTo>
                  <a:pt x="2581" y="543"/>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97"/>
          <p:cNvSpPr/>
          <p:nvPr/>
        </p:nvSpPr>
        <p:spPr>
          <a:xfrm>
            <a:off x="5239476" y="2869204"/>
            <a:ext cx="54949" cy="58341"/>
          </a:xfrm>
          <a:custGeom>
            <a:avLst/>
            <a:gdLst/>
            <a:ahLst/>
            <a:cxnLst/>
            <a:rect l="l" t="t" r="r" b="b"/>
            <a:pathLst>
              <a:path w="2988" h="2988" extrusionOk="0">
                <a:moveTo>
                  <a:pt x="1494" y="0"/>
                </a:moveTo>
                <a:lnTo>
                  <a:pt x="951" y="136"/>
                </a:lnTo>
                <a:lnTo>
                  <a:pt x="408" y="543"/>
                </a:lnTo>
                <a:lnTo>
                  <a:pt x="136" y="951"/>
                </a:lnTo>
                <a:lnTo>
                  <a:pt x="0" y="1494"/>
                </a:lnTo>
                <a:lnTo>
                  <a:pt x="136" y="2037"/>
                </a:lnTo>
                <a:lnTo>
                  <a:pt x="408" y="2580"/>
                </a:lnTo>
                <a:lnTo>
                  <a:pt x="951" y="2852"/>
                </a:lnTo>
                <a:lnTo>
                  <a:pt x="1494" y="2988"/>
                </a:lnTo>
                <a:lnTo>
                  <a:pt x="2037" y="2852"/>
                </a:lnTo>
                <a:lnTo>
                  <a:pt x="2581" y="2580"/>
                </a:lnTo>
                <a:lnTo>
                  <a:pt x="2852" y="2037"/>
                </a:lnTo>
                <a:lnTo>
                  <a:pt x="2988" y="1494"/>
                </a:lnTo>
                <a:lnTo>
                  <a:pt x="2852" y="951"/>
                </a:lnTo>
                <a:lnTo>
                  <a:pt x="2581"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97"/>
          <p:cNvSpPr/>
          <p:nvPr/>
        </p:nvSpPr>
        <p:spPr>
          <a:xfrm>
            <a:off x="5164534" y="2869204"/>
            <a:ext cx="54968" cy="58341"/>
          </a:xfrm>
          <a:custGeom>
            <a:avLst/>
            <a:gdLst/>
            <a:ahLst/>
            <a:cxnLst/>
            <a:rect l="l" t="t" r="r" b="b"/>
            <a:pathLst>
              <a:path w="2989" h="2988" extrusionOk="0">
                <a:moveTo>
                  <a:pt x="1495" y="0"/>
                </a:moveTo>
                <a:lnTo>
                  <a:pt x="951" y="136"/>
                </a:lnTo>
                <a:lnTo>
                  <a:pt x="408" y="543"/>
                </a:lnTo>
                <a:lnTo>
                  <a:pt x="137" y="951"/>
                </a:lnTo>
                <a:lnTo>
                  <a:pt x="1" y="1494"/>
                </a:lnTo>
                <a:lnTo>
                  <a:pt x="137" y="2037"/>
                </a:lnTo>
                <a:lnTo>
                  <a:pt x="408" y="2580"/>
                </a:lnTo>
                <a:lnTo>
                  <a:pt x="951"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97"/>
          <p:cNvSpPr/>
          <p:nvPr/>
        </p:nvSpPr>
        <p:spPr>
          <a:xfrm>
            <a:off x="5089610" y="2869204"/>
            <a:ext cx="54968" cy="58341"/>
          </a:xfrm>
          <a:custGeom>
            <a:avLst/>
            <a:gdLst/>
            <a:ahLst/>
            <a:cxnLst/>
            <a:rect l="l" t="t" r="r" b="b"/>
            <a:pathLst>
              <a:path w="2989" h="2988" extrusionOk="0">
                <a:moveTo>
                  <a:pt x="1494" y="0"/>
                </a:moveTo>
                <a:lnTo>
                  <a:pt x="815" y="136"/>
                </a:lnTo>
                <a:lnTo>
                  <a:pt x="408" y="543"/>
                </a:lnTo>
                <a:lnTo>
                  <a:pt x="136" y="951"/>
                </a:lnTo>
                <a:lnTo>
                  <a:pt x="0" y="1494"/>
                </a:lnTo>
                <a:lnTo>
                  <a:pt x="136" y="2037"/>
                </a:lnTo>
                <a:lnTo>
                  <a:pt x="408" y="2580"/>
                </a:lnTo>
                <a:lnTo>
                  <a:pt x="815" y="2852"/>
                </a:lnTo>
                <a:lnTo>
                  <a:pt x="1494" y="2988"/>
                </a:lnTo>
                <a:lnTo>
                  <a:pt x="2038" y="2852"/>
                </a:lnTo>
                <a:lnTo>
                  <a:pt x="2581" y="2580"/>
                </a:lnTo>
                <a:lnTo>
                  <a:pt x="2852" y="2037"/>
                </a:lnTo>
                <a:lnTo>
                  <a:pt x="2988" y="1494"/>
                </a:lnTo>
                <a:lnTo>
                  <a:pt x="2852"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97"/>
          <p:cNvSpPr/>
          <p:nvPr/>
        </p:nvSpPr>
        <p:spPr>
          <a:xfrm>
            <a:off x="5014667" y="2869204"/>
            <a:ext cx="54968" cy="58341"/>
          </a:xfrm>
          <a:custGeom>
            <a:avLst/>
            <a:gdLst/>
            <a:ahLst/>
            <a:cxnLst/>
            <a:rect l="l" t="t" r="r" b="b"/>
            <a:pathLst>
              <a:path w="2989" h="2988" extrusionOk="0">
                <a:moveTo>
                  <a:pt x="1495" y="0"/>
                </a:moveTo>
                <a:lnTo>
                  <a:pt x="816" y="136"/>
                </a:lnTo>
                <a:lnTo>
                  <a:pt x="408" y="543"/>
                </a:lnTo>
                <a:lnTo>
                  <a:pt x="1" y="951"/>
                </a:lnTo>
                <a:lnTo>
                  <a:pt x="1" y="1494"/>
                </a:lnTo>
                <a:lnTo>
                  <a:pt x="1" y="2037"/>
                </a:lnTo>
                <a:lnTo>
                  <a:pt x="408" y="2580"/>
                </a:lnTo>
                <a:lnTo>
                  <a:pt x="816" y="2852"/>
                </a:lnTo>
                <a:lnTo>
                  <a:pt x="1495" y="2988"/>
                </a:lnTo>
                <a:lnTo>
                  <a:pt x="2038" y="2852"/>
                </a:lnTo>
                <a:lnTo>
                  <a:pt x="2446" y="2580"/>
                </a:lnTo>
                <a:lnTo>
                  <a:pt x="2853" y="2037"/>
                </a:lnTo>
                <a:lnTo>
                  <a:pt x="2989" y="1494"/>
                </a:lnTo>
                <a:lnTo>
                  <a:pt x="2853" y="951"/>
                </a:lnTo>
                <a:lnTo>
                  <a:pt x="2446"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97"/>
          <p:cNvSpPr/>
          <p:nvPr/>
        </p:nvSpPr>
        <p:spPr>
          <a:xfrm>
            <a:off x="4937242" y="2869204"/>
            <a:ext cx="54968" cy="58341"/>
          </a:xfrm>
          <a:custGeom>
            <a:avLst/>
            <a:gdLst/>
            <a:ahLst/>
            <a:cxnLst/>
            <a:rect l="l" t="t" r="r" b="b"/>
            <a:pathLst>
              <a:path w="2989" h="2988" extrusionOk="0">
                <a:moveTo>
                  <a:pt x="1495" y="0"/>
                </a:moveTo>
                <a:lnTo>
                  <a:pt x="951" y="136"/>
                </a:lnTo>
                <a:lnTo>
                  <a:pt x="544" y="543"/>
                </a:lnTo>
                <a:lnTo>
                  <a:pt x="137" y="951"/>
                </a:lnTo>
                <a:lnTo>
                  <a:pt x="1" y="1494"/>
                </a:lnTo>
                <a:lnTo>
                  <a:pt x="137" y="2037"/>
                </a:lnTo>
                <a:lnTo>
                  <a:pt x="544" y="2580"/>
                </a:lnTo>
                <a:lnTo>
                  <a:pt x="951" y="2852"/>
                </a:lnTo>
                <a:lnTo>
                  <a:pt x="1495" y="2988"/>
                </a:lnTo>
                <a:lnTo>
                  <a:pt x="2174" y="2852"/>
                </a:lnTo>
                <a:lnTo>
                  <a:pt x="2581" y="2580"/>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97"/>
          <p:cNvSpPr/>
          <p:nvPr/>
        </p:nvSpPr>
        <p:spPr>
          <a:xfrm>
            <a:off x="4862318"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173" y="2852"/>
                </a:lnTo>
                <a:lnTo>
                  <a:pt x="2581" y="2580"/>
                </a:lnTo>
                <a:lnTo>
                  <a:pt x="2852" y="2037"/>
                </a:lnTo>
                <a:lnTo>
                  <a:pt x="2988" y="1494"/>
                </a:lnTo>
                <a:lnTo>
                  <a:pt x="2852" y="951"/>
                </a:lnTo>
                <a:lnTo>
                  <a:pt x="2581" y="543"/>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97"/>
          <p:cNvSpPr/>
          <p:nvPr/>
        </p:nvSpPr>
        <p:spPr>
          <a:xfrm>
            <a:off x="4787376" y="2869204"/>
            <a:ext cx="54968" cy="58341"/>
          </a:xfrm>
          <a:custGeom>
            <a:avLst/>
            <a:gdLst/>
            <a:ahLst/>
            <a:cxnLst/>
            <a:rect l="l" t="t" r="r" b="b"/>
            <a:pathLst>
              <a:path w="2989" h="2988" extrusionOk="0">
                <a:moveTo>
                  <a:pt x="1495" y="0"/>
                </a:moveTo>
                <a:lnTo>
                  <a:pt x="952" y="136"/>
                </a:lnTo>
                <a:lnTo>
                  <a:pt x="408" y="543"/>
                </a:lnTo>
                <a:lnTo>
                  <a:pt x="137" y="951"/>
                </a:lnTo>
                <a:lnTo>
                  <a:pt x="1" y="1494"/>
                </a:lnTo>
                <a:lnTo>
                  <a:pt x="137" y="2037"/>
                </a:lnTo>
                <a:lnTo>
                  <a:pt x="408" y="2580"/>
                </a:lnTo>
                <a:lnTo>
                  <a:pt x="952"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97"/>
          <p:cNvSpPr/>
          <p:nvPr/>
        </p:nvSpPr>
        <p:spPr>
          <a:xfrm>
            <a:off x="4712452" y="2869204"/>
            <a:ext cx="54968" cy="58341"/>
          </a:xfrm>
          <a:custGeom>
            <a:avLst/>
            <a:gdLst/>
            <a:ahLst/>
            <a:cxnLst/>
            <a:rect l="l" t="t" r="r" b="b"/>
            <a:pathLst>
              <a:path w="2989" h="2988" extrusionOk="0">
                <a:moveTo>
                  <a:pt x="1495" y="0"/>
                </a:moveTo>
                <a:lnTo>
                  <a:pt x="951" y="136"/>
                </a:lnTo>
                <a:lnTo>
                  <a:pt x="408" y="543"/>
                </a:lnTo>
                <a:lnTo>
                  <a:pt x="136" y="951"/>
                </a:lnTo>
                <a:lnTo>
                  <a:pt x="1" y="1494"/>
                </a:lnTo>
                <a:lnTo>
                  <a:pt x="136" y="2037"/>
                </a:lnTo>
                <a:lnTo>
                  <a:pt x="408" y="2580"/>
                </a:lnTo>
                <a:lnTo>
                  <a:pt x="951" y="2852"/>
                </a:lnTo>
                <a:lnTo>
                  <a:pt x="1495" y="2988"/>
                </a:lnTo>
                <a:lnTo>
                  <a:pt x="2038" y="2852"/>
                </a:lnTo>
                <a:lnTo>
                  <a:pt x="2581" y="2580"/>
                </a:lnTo>
                <a:lnTo>
                  <a:pt x="2853" y="2037"/>
                </a:lnTo>
                <a:lnTo>
                  <a:pt x="2988"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97"/>
          <p:cNvSpPr/>
          <p:nvPr/>
        </p:nvSpPr>
        <p:spPr>
          <a:xfrm>
            <a:off x="3431129" y="2869204"/>
            <a:ext cx="54968" cy="58341"/>
          </a:xfrm>
          <a:custGeom>
            <a:avLst/>
            <a:gdLst/>
            <a:ahLst/>
            <a:cxnLst/>
            <a:rect l="l" t="t" r="r" b="b"/>
            <a:pathLst>
              <a:path w="2989" h="2988" extrusionOk="0">
                <a:moveTo>
                  <a:pt x="1495" y="0"/>
                </a:moveTo>
                <a:lnTo>
                  <a:pt x="951" y="136"/>
                </a:lnTo>
                <a:lnTo>
                  <a:pt x="408" y="543"/>
                </a:lnTo>
                <a:lnTo>
                  <a:pt x="136" y="951"/>
                </a:lnTo>
                <a:lnTo>
                  <a:pt x="1" y="1494"/>
                </a:lnTo>
                <a:lnTo>
                  <a:pt x="136" y="2037"/>
                </a:lnTo>
                <a:lnTo>
                  <a:pt x="408" y="2580"/>
                </a:lnTo>
                <a:lnTo>
                  <a:pt x="951"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97"/>
          <p:cNvSpPr/>
          <p:nvPr/>
        </p:nvSpPr>
        <p:spPr>
          <a:xfrm>
            <a:off x="2979047" y="2869204"/>
            <a:ext cx="54968" cy="58341"/>
          </a:xfrm>
          <a:custGeom>
            <a:avLst/>
            <a:gdLst/>
            <a:ahLst/>
            <a:cxnLst/>
            <a:rect l="l" t="t" r="r" b="b"/>
            <a:pathLst>
              <a:path w="2989" h="2988" extrusionOk="0">
                <a:moveTo>
                  <a:pt x="1494" y="0"/>
                </a:moveTo>
                <a:lnTo>
                  <a:pt x="951" y="136"/>
                </a:lnTo>
                <a:lnTo>
                  <a:pt x="408" y="543"/>
                </a:lnTo>
                <a:lnTo>
                  <a:pt x="136" y="951"/>
                </a:lnTo>
                <a:lnTo>
                  <a:pt x="1" y="1494"/>
                </a:lnTo>
                <a:lnTo>
                  <a:pt x="136" y="2037"/>
                </a:lnTo>
                <a:lnTo>
                  <a:pt x="408" y="2580"/>
                </a:lnTo>
                <a:lnTo>
                  <a:pt x="951" y="2852"/>
                </a:lnTo>
                <a:lnTo>
                  <a:pt x="1494" y="2988"/>
                </a:lnTo>
                <a:lnTo>
                  <a:pt x="2038" y="2852"/>
                </a:lnTo>
                <a:lnTo>
                  <a:pt x="2581" y="2580"/>
                </a:lnTo>
                <a:lnTo>
                  <a:pt x="2853" y="2037"/>
                </a:lnTo>
                <a:lnTo>
                  <a:pt x="2988" y="1494"/>
                </a:lnTo>
                <a:lnTo>
                  <a:pt x="2853"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97"/>
          <p:cNvSpPr/>
          <p:nvPr/>
        </p:nvSpPr>
        <p:spPr>
          <a:xfrm>
            <a:off x="6520798" y="2792300"/>
            <a:ext cx="54949" cy="55705"/>
          </a:xfrm>
          <a:custGeom>
            <a:avLst/>
            <a:gdLst/>
            <a:ahLst/>
            <a:cxnLst/>
            <a:rect l="l" t="t" r="r" b="b"/>
            <a:pathLst>
              <a:path w="2988" h="2853" extrusionOk="0">
                <a:moveTo>
                  <a:pt x="1494" y="0"/>
                </a:moveTo>
                <a:lnTo>
                  <a:pt x="951" y="136"/>
                </a:lnTo>
                <a:lnTo>
                  <a:pt x="407" y="408"/>
                </a:lnTo>
                <a:lnTo>
                  <a:pt x="136" y="815"/>
                </a:lnTo>
                <a:lnTo>
                  <a:pt x="0" y="1359"/>
                </a:lnTo>
                <a:lnTo>
                  <a:pt x="136" y="2038"/>
                </a:lnTo>
                <a:lnTo>
                  <a:pt x="407" y="2445"/>
                </a:lnTo>
                <a:lnTo>
                  <a:pt x="951" y="2717"/>
                </a:lnTo>
                <a:lnTo>
                  <a:pt x="1494" y="2853"/>
                </a:lnTo>
                <a:lnTo>
                  <a:pt x="2037" y="2717"/>
                </a:lnTo>
                <a:lnTo>
                  <a:pt x="2580" y="2445"/>
                </a:lnTo>
                <a:lnTo>
                  <a:pt x="2852" y="2038"/>
                </a:lnTo>
                <a:lnTo>
                  <a:pt x="2988" y="1359"/>
                </a:lnTo>
                <a:lnTo>
                  <a:pt x="2852" y="815"/>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97"/>
          <p:cNvSpPr/>
          <p:nvPr/>
        </p:nvSpPr>
        <p:spPr>
          <a:xfrm>
            <a:off x="6295990" y="2792300"/>
            <a:ext cx="54968" cy="55705"/>
          </a:xfrm>
          <a:custGeom>
            <a:avLst/>
            <a:gdLst/>
            <a:ahLst/>
            <a:cxnLst/>
            <a:rect l="l" t="t" r="r" b="b"/>
            <a:pathLst>
              <a:path w="2989" h="2853" extrusionOk="0">
                <a:moveTo>
                  <a:pt x="1495" y="0"/>
                </a:moveTo>
                <a:lnTo>
                  <a:pt x="816" y="136"/>
                </a:lnTo>
                <a:lnTo>
                  <a:pt x="408" y="408"/>
                </a:lnTo>
                <a:lnTo>
                  <a:pt x="1" y="815"/>
                </a:lnTo>
                <a:lnTo>
                  <a:pt x="1" y="1359"/>
                </a:lnTo>
                <a:lnTo>
                  <a:pt x="1" y="2038"/>
                </a:lnTo>
                <a:lnTo>
                  <a:pt x="408" y="2445"/>
                </a:lnTo>
                <a:lnTo>
                  <a:pt x="816" y="2717"/>
                </a:lnTo>
                <a:lnTo>
                  <a:pt x="1495" y="2853"/>
                </a:lnTo>
                <a:lnTo>
                  <a:pt x="2038" y="2717"/>
                </a:lnTo>
                <a:lnTo>
                  <a:pt x="2446" y="2445"/>
                </a:lnTo>
                <a:lnTo>
                  <a:pt x="2853" y="2038"/>
                </a:lnTo>
                <a:lnTo>
                  <a:pt x="2989" y="1359"/>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97"/>
          <p:cNvSpPr/>
          <p:nvPr/>
        </p:nvSpPr>
        <p:spPr>
          <a:xfrm>
            <a:off x="6218564" y="2792300"/>
            <a:ext cx="54968" cy="55705"/>
          </a:xfrm>
          <a:custGeom>
            <a:avLst/>
            <a:gdLst/>
            <a:ahLst/>
            <a:cxnLst/>
            <a:rect l="l" t="t" r="r" b="b"/>
            <a:pathLst>
              <a:path w="2989" h="2853" extrusionOk="0">
                <a:moveTo>
                  <a:pt x="1495" y="0"/>
                </a:moveTo>
                <a:lnTo>
                  <a:pt x="951" y="136"/>
                </a:lnTo>
                <a:lnTo>
                  <a:pt x="544" y="408"/>
                </a:lnTo>
                <a:lnTo>
                  <a:pt x="136" y="815"/>
                </a:lnTo>
                <a:lnTo>
                  <a:pt x="1" y="1359"/>
                </a:lnTo>
                <a:lnTo>
                  <a:pt x="136" y="2038"/>
                </a:lnTo>
                <a:lnTo>
                  <a:pt x="544" y="2445"/>
                </a:lnTo>
                <a:lnTo>
                  <a:pt x="951"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97"/>
          <p:cNvSpPr/>
          <p:nvPr/>
        </p:nvSpPr>
        <p:spPr>
          <a:xfrm>
            <a:off x="6143640"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173" y="2717"/>
                </a:lnTo>
                <a:lnTo>
                  <a:pt x="2581" y="2445"/>
                </a:lnTo>
                <a:lnTo>
                  <a:pt x="2852" y="2038"/>
                </a:lnTo>
                <a:lnTo>
                  <a:pt x="2988" y="1359"/>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97"/>
          <p:cNvSpPr/>
          <p:nvPr/>
        </p:nvSpPr>
        <p:spPr>
          <a:xfrm>
            <a:off x="6068698" y="2792300"/>
            <a:ext cx="54968" cy="55705"/>
          </a:xfrm>
          <a:custGeom>
            <a:avLst/>
            <a:gdLst/>
            <a:ahLst/>
            <a:cxnLst/>
            <a:rect l="l" t="t" r="r" b="b"/>
            <a:pathLst>
              <a:path w="2989" h="2853" extrusionOk="0">
                <a:moveTo>
                  <a:pt x="1495" y="0"/>
                </a:moveTo>
                <a:lnTo>
                  <a:pt x="952" y="136"/>
                </a:lnTo>
                <a:lnTo>
                  <a:pt x="408" y="408"/>
                </a:lnTo>
                <a:lnTo>
                  <a:pt x="137" y="815"/>
                </a:lnTo>
                <a:lnTo>
                  <a:pt x="1" y="1359"/>
                </a:lnTo>
                <a:lnTo>
                  <a:pt x="137" y="2038"/>
                </a:lnTo>
                <a:lnTo>
                  <a:pt x="408" y="2445"/>
                </a:lnTo>
                <a:lnTo>
                  <a:pt x="952" y="2717"/>
                </a:lnTo>
                <a:lnTo>
                  <a:pt x="1495" y="2853"/>
                </a:lnTo>
                <a:lnTo>
                  <a:pt x="2038" y="2717"/>
                </a:lnTo>
                <a:lnTo>
                  <a:pt x="2581" y="2445"/>
                </a:lnTo>
                <a:lnTo>
                  <a:pt x="2853" y="2038"/>
                </a:lnTo>
                <a:lnTo>
                  <a:pt x="2989"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97"/>
          <p:cNvSpPr/>
          <p:nvPr/>
        </p:nvSpPr>
        <p:spPr>
          <a:xfrm>
            <a:off x="5993774" y="2792300"/>
            <a:ext cx="54968" cy="55705"/>
          </a:xfrm>
          <a:custGeom>
            <a:avLst/>
            <a:gdLst/>
            <a:ahLst/>
            <a:cxnLst/>
            <a:rect l="l" t="t" r="r" b="b"/>
            <a:pathLst>
              <a:path w="2989" h="2853" extrusionOk="0">
                <a:moveTo>
                  <a:pt x="1494" y="0"/>
                </a:moveTo>
                <a:lnTo>
                  <a:pt x="951" y="136"/>
                </a:lnTo>
                <a:lnTo>
                  <a:pt x="408" y="408"/>
                </a:lnTo>
                <a:lnTo>
                  <a:pt x="136" y="815"/>
                </a:lnTo>
                <a:lnTo>
                  <a:pt x="1" y="1359"/>
                </a:lnTo>
                <a:lnTo>
                  <a:pt x="136" y="2038"/>
                </a:lnTo>
                <a:lnTo>
                  <a:pt x="408" y="2445"/>
                </a:lnTo>
                <a:lnTo>
                  <a:pt x="951" y="2717"/>
                </a:lnTo>
                <a:lnTo>
                  <a:pt x="1494" y="2853"/>
                </a:lnTo>
                <a:lnTo>
                  <a:pt x="2038" y="2717"/>
                </a:lnTo>
                <a:lnTo>
                  <a:pt x="2581" y="2445"/>
                </a:lnTo>
                <a:lnTo>
                  <a:pt x="2853" y="2038"/>
                </a:lnTo>
                <a:lnTo>
                  <a:pt x="2988" y="1359"/>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97"/>
          <p:cNvSpPr/>
          <p:nvPr/>
        </p:nvSpPr>
        <p:spPr>
          <a:xfrm>
            <a:off x="5918850" y="2792300"/>
            <a:ext cx="54968" cy="55705"/>
          </a:xfrm>
          <a:custGeom>
            <a:avLst/>
            <a:gdLst/>
            <a:ahLst/>
            <a:cxnLst/>
            <a:rect l="l" t="t" r="r" b="b"/>
            <a:pathLst>
              <a:path w="2989" h="2853" extrusionOk="0">
                <a:moveTo>
                  <a:pt x="1494" y="0"/>
                </a:moveTo>
                <a:lnTo>
                  <a:pt x="815" y="136"/>
                </a:lnTo>
                <a:lnTo>
                  <a:pt x="408" y="408"/>
                </a:lnTo>
                <a:lnTo>
                  <a:pt x="136" y="815"/>
                </a:lnTo>
                <a:lnTo>
                  <a:pt x="0" y="1359"/>
                </a:lnTo>
                <a:lnTo>
                  <a:pt x="136" y="2038"/>
                </a:lnTo>
                <a:lnTo>
                  <a:pt x="408" y="2445"/>
                </a:lnTo>
                <a:lnTo>
                  <a:pt x="815" y="2717"/>
                </a:lnTo>
                <a:lnTo>
                  <a:pt x="1494" y="2853"/>
                </a:lnTo>
                <a:lnTo>
                  <a:pt x="2037" y="2717"/>
                </a:lnTo>
                <a:lnTo>
                  <a:pt x="2445" y="2445"/>
                </a:lnTo>
                <a:lnTo>
                  <a:pt x="2852" y="2038"/>
                </a:lnTo>
                <a:lnTo>
                  <a:pt x="2988" y="1359"/>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97"/>
          <p:cNvSpPr/>
          <p:nvPr/>
        </p:nvSpPr>
        <p:spPr>
          <a:xfrm>
            <a:off x="5841406" y="2792300"/>
            <a:ext cx="57469" cy="55705"/>
          </a:xfrm>
          <a:custGeom>
            <a:avLst/>
            <a:gdLst/>
            <a:ahLst/>
            <a:cxnLst/>
            <a:rect l="l" t="t" r="r" b="b"/>
            <a:pathLst>
              <a:path w="3125" h="2853" extrusionOk="0">
                <a:moveTo>
                  <a:pt x="1631" y="0"/>
                </a:moveTo>
                <a:lnTo>
                  <a:pt x="952" y="136"/>
                </a:lnTo>
                <a:lnTo>
                  <a:pt x="544" y="408"/>
                </a:lnTo>
                <a:lnTo>
                  <a:pt x="137" y="815"/>
                </a:lnTo>
                <a:lnTo>
                  <a:pt x="1" y="1359"/>
                </a:lnTo>
                <a:lnTo>
                  <a:pt x="137" y="2038"/>
                </a:lnTo>
                <a:lnTo>
                  <a:pt x="544" y="2445"/>
                </a:lnTo>
                <a:lnTo>
                  <a:pt x="952" y="2717"/>
                </a:lnTo>
                <a:lnTo>
                  <a:pt x="1631" y="2853"/>
                </a:lnTo>
                <a:lnTo>
                  <a:pt x="2174" y="2717"/>
                </a:lnTo>
                <a:lnTo>
                  <a:pt x="2581" y="2445"/>
                </a:lnTo>
                <a:lnTo>
                  <a:pt x="2989" y="2038"/>
                </a:lnTo>
                <a:lnTo>
                  <a:pt x="3125" y="1359"/>
                </a:lnTo>
                <a:lnTo>
                  <a:pt x="2989" y="815"/>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97"/>
          <p:cNvSpPr/>
          <p:nvPr/>
        </p:nvSpPr>
        <p:spPr>
          <a:xfrm>
            <a:off x="5766482" y="2792300"/>
            <a:ext cx="54968" cy="55705"/>
          </a:xfrm>
          <a:custGeom>
            <a:avLst/>
            <a:gdLst/>
            <a:ahLst/>
            <a:cxnLst/>
            <a:rect l="l" t="t" r="r" b="b"/>
            <a:pathLst>
              <a:path w="2989" h="2853" extrusionOk="0">
                <a:moveTo>
                  <a:pt x="1495" y="0"/>
                </a:moveTo>
                <a:lnTo>
                  <a:pt x="951" y="136"/>
                </a:lnTo>
                <a:lnTo>
                  <a:pt x="544" y="408"/>
                </a:lnTo>
                <a:lnTo>
                  <a:pt x="136" y="815"/>
                </a:lnTo>
                <a:lnTo>
                  <a:pt x="1" y="1359"/>
                </a:lnTo>
                <a:lnTo>
                  <a:pt x="136" y="2038"/>
                </a:lnTo>
                <a:lnTo>
                  <a:pt x="544" y="2445"/>
                </a:lnTo>
                <a:lnTo>
                  <a:pt x="951" y="2717"/>
                </a:lnTo>
                <a:lnTo>
                  <a:pt x="1495" y="2853"/>
                </a:lnTo>
                <a:lnTo>
                  <a:pt x="2174" y="2717"/>
                </a:lnTo>
                <a:lnTo>
                  <a:pt x="2581" y="2445"/>
                </a:lnTo>
                <a:lnTo>
                  <a:pt x="2988" y="2038"/>
                </a:lnTo>
                <a:lnTo>
                  <a:pt x="2988" y="1359"/>
                </a:lnTo>
                <a:lnTo>
                  <a:pt x="2988"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97"/>
          <p:cNvSpPr/>
          <p:nvPr/>
        </p:nvSpPr>
        <p:spPr>
          <a:xfrm>
            <a:off x="5691558"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037" y="2717"/>
                </a:lnTo>
                <a:lnTo>
                  <a:pt x="2581" y="2445"/>
                </a:lnTo>
                <a:lnTo>
                  <a:pt x="2852" y="2038"/>
                </a:lnTo>
                <a:lnTo>
                  <a:pt x="2988" y="1359"/>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97"/>
          <p:cNvSpPr/>
          <p:nvPr/>
        </p:nvSpPr>
        <p:spPr>
          <a:xfrm>
            <a:off x="5616616" y="2792300"/>
            <a:ext cx="54968" cy="55705"/>
          </a:xfrm>
          <a:custGeom>
            <a:avLst/>
            <a:gdLst/>
            <a:ahLst/>
            <a:cxnLst/>
            <a:rect l="l" t="t" r="r" b="b"/>
            <a:pathLst>
              <a:path w="2989" h="2853" extrusionOk="0">
                <a:moveTo>
                  <a:pt x="1495" y="0"/>
                </a:moveTo>
                <a:lnTo>
                  <a:pt x="952" y="136"/>
                </a:lnTo>
                <a:lnTo>
                  <a:pt x="408" y="408"/>
                </a:lnTo>
                <a:lnTo>
                  <a:pt x="137" y="815"/>
                </a:lnTo>
                <a:lnTo>
                  <a:pt x="1" y="1359"/>
                </a:lnTo>
                <a:lnTo>
                  <a:pt x="137" y="2038"/>
                </a:lnTo>
                <a:lnTo>
                  <a:pt x="408" y="2445"/>
                </a:lnTo>
                <a:lnTo>
                  <a:pt x="952" y="2717"/>
                </a:lnTo>
                <a:lnTo>
                  <a:pt x="1495" y="2853"/>
                </a:lnTo>
                <a:lnTo>
                  <a:pt x="2038" y="2717"/>
                </a:lnTo>
                <a:lnTo>
                  <a:pt x="2581" y="2445"/>
                </a:lnTo>
                <a:lnTo>
                  <a:pt x="2853" y="2038"/>
                </a:lnTo>
                <a:lnTo>
                  <a:pt x="2989"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97"/>
          <p:cNvSpPr/>
          <p:nvPr/>
        </p:nvSpPr>
        <p:spPr>
          <a:xfrm>
            <a:off x="5541692"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038" y="2717"/>
                </a:lnTo>
                <a:lnTo>
                  <a:pt x="2581" y="2445"/>
                </a:lnTo>
                <a:lnTo>
                  <a:pt x="2852" y="2038"/>
                </a:lnTo>
                <a:lnTo>
                  <a:pt x="2988" y="1359"/>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97"/>
          <p:cNvSpPr/>
          <p:nvPr/>
        </p:nvSpPr>
        <p:spPr>
          <a:xfrm>
            <a:off x="5466768" y="2792300"/>
            <a:ext cx="54949" cy="55705"/>
          </a:xfrm>
          <a:custGeom>
            <a:avLst/>
            <a:gdLst/>
            <a:ahLst/>
            <a:cxnLst/>
            <a:rect l="l" t="t" r="r" b="b"/>
            <a:pathLst>
              <a:path w="2988" h="2853" extrusionOk="0">
                <a:moveTo>
                  <a:pt x="1494" y="0"/>
                </a:moveTo>
                <a:lnTo>
                  <a:pt x="815" y="136"/>
                </a:lnTo>
                <a:lnTo>
                  <a:pt x="407" y="408"/>
                </a:lnTo>
                <a:lnTo>
                  <a:pt x="0" y="815"/>
                </a:lnTo>
                <a:lnTo>
                  <a:pt x="0" y="1359"/>
                </a:lnTo>
                <a:lnTo>
                  <a:pt x="0" y="2038"/>
                </a:lnTo>
                <a:lnTo>
                  <a:pt x="407" y="2445"/>
                </a:lnTo>
                <a:lnTo>
                  <a:pt x="815" y="2717"/>
                </a:lnTo>
                <a:lnTo>
                  <a:pt x="1494" y="2853"/>
                </a:lnTo>
                <a:lnTo>
                  <a:pt x="2037" y="2717"/>
                </a:lnTo>
                <a:lnTo>
                  <a:pt x="2445" y="2445"/>
                </a:lnTo>
                <a:lnTo>
                  <a:pt x="2852" y="2038"/>
                </a:lnTo>
                <a:lnTo>
                  <a:pt x="2988" y="1359"/>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97"/>
          <p:cNvSpPr/>
          <p:nvPr/>
        </p:nvSpPr>
        <p:spPr>
          <a:xfrm>
            <a:off x="5389324" y="2792300"/>
            <a:ext cx="54968" cy="55705"/>
          </a:xfrm>
          <a:custGeom>
            <a:avLst/>
            <a:gdLst/>
            <a:ahLst/>
            <a:cxnLst/>
            <a:rect l="l" t="t" r="r" b="b"/>
            <a:pathLst>
              <a:path w="2989" h="2853" extrusionOk="0">
                <a:moveTo>
                  <a:pt x="1495" y="0"/>
                </a:moveTo>
                <a:lnTo>
                  <a:pt x="952" y="136"/>
                </a:lnTo>
                <a:lnTo>
                  <a:pt x="544" y="408"/>
                </a:lnTo>
                <a:lnTo>
                  <a:pt x="137" y="815"/>
                </a:lnTo>
                <a:lnTo>
                  <a:pt x="1" y="1359"/>
                </a:lnTo>
                <a:lnTo>
                  <a:pt x="137" y="2038"/>
                </a:lnTo>
                <a:lnTo>
                  <a:pt x="544" y="2445"/>
                </a:lnTo>
                <a:lnTo>
                  <a:pt x="952"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97"/>
          <p:cNvSpPr/>
          <p:nvPr/>
        </p:nvSpPr>
        <p:spPr>
          <a:xfrm>
            <a:off x="5314400"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173" y="2717"/>
                </a:lnTo>
                <a:lnTo>
                  <a:pt x="2581" y="2445"/>
                </a:lnTo>
                <a:lnTo>
                  <a:pt x="2853" y="2038"/>
                </a:lnTo>
                <a:lnTo>
                  <a:pt x="2988" y="1359"/>
                </a:lnTo>
                <a:lnTo>
                  <a:pt x="2853"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97"/>
          <p:cNvSpPr/>
          <p:nvPr/>
        </p:nvSpPr>
        <p:spPr>
          <a:xfrm>
            <a:off x="5239476" y="2792300"/>
            <a:ext cx="54949" cy="55705"/>
          </a:xfrm>
          <a:custGeom>
            <a:avLst/>
            <a:gdLst/>
            <a:ahLst/>
            <a:cxnLst/>
            <a:rect l="l" t="t" r="r" b="b"/>
            <a:pathLst>
              <a:path w="2988" h="2853" extrusionOk="0">
                <a:moveTo>
                  <a:pt x="1494" y="0"/>
                </a:moveTo>
                <a:lnTo>
                  <a:pt x="951" y="136"/>
                </a:lnTo>
                <a:lnTo>
                  <a:pt x="408" y="408"/>
                </a:lnTo>
                <a:lnTo>
                  <a:pt x="136" y="815"/>
                </a:lnTo>
                <a:lnTo>
                  <a:pt x="0" y="1359"/>
                </a:lnTo>
                <a:lnTo>
                  <a:pt x="136" y="2038"/>
                </a:lnTo>
                <a:lnTo>
                  <a:pt x="408" y="2445"/>
                </a:lnTo>
                <a:lnTo>
                  <a:pt x="951" y="2717"/>
                </a:lnTo>
                <a:lnTo>
                  <a:pt x="1494" y="2853"/>
                </a:lnTo>
                <a:lnTo>
                  <a:pt x="2037" y="2717"/>
                </a:lnTo>
                <a:lnTo>
                  <a:pt x="2581" y="2445"/>
                </a:lnTo>
                <a:lnTo>
                  <a:pt x="2852" y="2038"/>
                </a:lnTo>
                <a:lnTo>
                  <a:pt x="2988" y="1359"/>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7"/>
          <p:cNvSpPr/>
          <p:nvPr/>
        </p:nvSpPr>
        <p:spPr>
          <a:xfrm>
            <a:off x="5164534" y="2792300"/>
            <a:ext cx="54968" cy="55705"/>
          </a:xfrm>
          <a:custGeom>
            <a:avLst/>
            <a:gdLst/>
            <a:ahLst/>
            <a:cxnLst/>
            <a:rect l="l" t="t" r="r" b="b"/>
            <a:pathLst>
              <a:path w="2989" h="2853" extrusionOk="0">
                <a:moveTo>
                  <a:pt x="1495" y="0"/>
                </a:moveTo>
                <a:lnTo>
                  <a:pt x="951" y="136"/>
                </a:lnTo>
                <a:lnTo>
                  <a:pt x="408" y="408"/>
                </a:lnTo>
                <a:lnTo>
                  <a:pt x="137" y="815"/>
                </a:lnTo>
                <a:lnTo>
                  <a:pt x="1" y="1359"/>
                </a:lnTo>
                <a:lnTo>
                  <a:pt x="137" y="2038"/>
                </a:lnTo>
                <a:lnTo>
                  <a:pt x="408" y="2445"/>
                </a:lnTo>
                <a:lnTo>
                  <a:pt x="951" y="2717"/>
                </a:lnTo>
                <a:lnTo>
                  <a:pt x="1495" y="2853"/>
                </a:lnTo>
                <a:lnTo>
                  <a:pt x="2038" y="2717"/>
                </a:lnTo>
                <a:lnTo>
                  <a:pt x="2581" y="2445"/>
                </a:lnTo>
                <a:lnTo>
                  <a:pt x="2853" y="2038"/>
                </a:lnTo>
                <a:lnTo>
                  <a:pt x="2989"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97"/>
          <p:cNvSpPr/>
          <p:nvPr/>
        </p:nvSpPr>
        <p:spPr>
          <a:xfrm>
            <a:off x="5089610" y="2792300"/>
            <a:ext cx="54968" cy="55705"/>
          </a:xfrm>
          <a:custGeom>
            <a:avLst/>
            <a:gdLst/>
            <a:ahLst/>
            <a:cxnLst/>
            <a:rect l="l" t="t" r="r" b="b"/>
            <a:pathLst>
              <a:path w="2989" h="2853" extrusionOk="0">
                <a:moveTo>
                  <a:pt x="1494" y="0"/>
                </a:moveTo>
                <a:lnTo>
                  <a:pt x="815" y="136"/>
                </a:lnTo>
                <a:lnTo>
                  <a:pt x="408" y="408"/>
                </a:lnTo>
                <a:lnTo>
                  <a:pt x="136" y="815"/>
                </a:lnTo>
                <a:lnTo>
                  <a:pt x="0" y="1359"/>
                </a:lnTo>
                <a:lnTo>
                  <a:pt x="136" y="2038"/>
                </a:lnTo>
                <a:lnTo>
                  <a:pt x="408" y="2445"/>
                </a:lnTo>
                <a:lnTo>
                  <a:pt x="815" y="2717"/>
                </a:lnTo>
                <a:lnTo>
                  <a:pt x="1494" y="2853"/>
                </a:lnTo>
                <a:lnTo>
                  <a:pt x="2038" y="2717"/>
                </a:lnTo>
                <a:lnTo>
                  <a:pt x="2581" y="2445"/>
                </a:lnTo>
                <a:lnTo>
                  <a:pt x="2852" y="2038"/>
                </a:lnTo>
                <a:lnTo>
                  <a:pt x="2988" y="1359"/>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97"/>
          <p:cNvSpPr/>
          <p:nvPr/>
        </p:nvSpPr>
        <p:spPr>
          <a:xfrm>
            <a:off x="5014667" y="2792300"/>
            <a:ext cx="54968" cy="55705"/>
          </a:xfrm>
          <a:custGeom>
            <a:avLst/>
            <a:gdLst/>
            <a:ahLst/>
            <a:cxnLst/>
            <a:rect l="l" t="t" r="r" b="b"/>
            <a:pathLst>
              <a:path w="2989" h="2853" extrusionOk="0">
                <a:moveTo>
                  <a:pt x="1495" y="0"/>
                </a:moveTo>
                <a:lnTo>
                  <a:pt x="816" y="136"/>
                </a:lnTo>
                <a:lnTo>
                  <a:pt x="408" y="408"/>
                </a:lnTo>
                <a:lnTo>
                  <a:pt x="1" y="815"/>
                </a:lnTo>
                <a:lnTo>
                  <a:pt x="1" y="1359"/>
                </a:lnTo>
                <a:lnTo>
                  <a:pt x="1" y="2038"/>
                </a:lnTo>
                <a:lnTo>
                  <a:pt x="408" y="2445"/>
                </a:lnTo>
                <a:lnTo>
                  <a:pt x="816" y="2717"/>
                </a:lnTo>
                <a:lnTo>
                  <a:pt x="1495" y="2853"/>
                </a:lnTo>
                <a:lnTo>
                  <a:pt x="2038" y="2717"/>
                </a:lnTo>
                <a:lnTo>
                  <a:pt x="2446" y="2445"/>
                </a:lnTo>
                <a:lnTo>
                  <a:pt x="2853" y="2038"/>
                </a:lnTo>
                <a:lnTo>
                  <a:pt x="2989" y="1359"/>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97"/>
          <p:cNvSpPr/>
          <p:nvPr/>
        </p:nvSpPr>
        <p:spPr>
          <a:xfrm>
            <a:off x="4937242" y="2792300"/>
            <a:ext cx="54968" cy="55705"/>
          </a:xfrm>
          <a:custGeom>
            <a:avLst/>
            <a:gdLst/>
            <a:ahLst/>
            <a:cxnLst/>
            <a:rect l="l" t="t" r="r" b="b"/>
            <a:pathLst>
              <a:path w="2989" h="2853" extrusionOk="0">
                <a:moveTo>
                  <a:pt x="1495" y="0"/>
                </a:moveTo>
                <a:lnTo>
                  <a:pt x="951" y="136"/>
                </a:lnTo>
                <a:lnTo>
                  <a:pt x="544" y="408"/>
                </a:lnTo>
                <a:lnTo>
                  <a:pt x="137" y="815"/>
                </a:lnTo>
                <a:lnTo>
                  <a:pt x="1" y="1359"/>
                </a:lnTo>
                <a:lnTo>
                  <a:pt x="137" y="2038"/>
                </a:lnTo>
                <a:lnTo>
                  <a:pt x="544" y="2445"/>
                </a:lnTo>
                <a:lnTo>
                  <a:pt x="951"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97"/>
          <p:cNvSpPr/>
          <p:nvPr/>
        </p:nvSpPr>
        <p:spPr>
          <a:xfrm>
            <a:off x="4862318"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173" y="2717"/>
                </a:lnTo>
                <a:lnTo>
                  <a:pt x="2581" y="2445"/>
                </a:lnTo>
                <a:lnTo>
                  <a:pt x="2852" y="2038"/>
                </a:lnTo>
                <a:lnTo>
                  <a:pt x="2988" y="1359"/>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97"/>
          <p:cNvSpPr/>
          <p:nvPr/>
        </p:nvSpPr>
        <p:spPr>
          <a:xfrm>
            <a:off x="4787376" y="2792300"/>
            <a:ext cx="54968" cy="55705"/>
          </a:xfrm>
          <a:custGeom>
            <a:avLst/>
            <a:gdLst/>
            <a:ahLst/>
            <a:cxnLst/>
            <a:rect l="l" t="t" r="r" b="b"/>
            <a:pathLst>
              <a:path w="2989" h="2853" extrusionOk="0">
                <a:moveTo>
                  <a:pt x="1495" y="0"/>
                </a:moveTo>
                <a:lnTo>
                  <a:pt x="952" y="136"/>
                </a:lnTo>
                <a:lnTo>
                  <a:pt x="408" y="408"/>
                </a:lnTo>
                <a:lnTo>
                  <a:pt x="137" y="815"/>
                </a:lnTo>
                <a:lnTo>
                  <a:pt x="1" y="1359"/>
                </a:lnTo>
                <a:lnTo>
                  <a:pt x="137" y="2038"/>
                </a:lnTo>
                <a:lnTo>
                  <a:pt x="408" y="2445"/>
                </a:lnTo>
                <a:lnTo>
                  <a:pt x="952" y="2717"/>
                </a:lnTo>
                <a:lnTo>
                  <a:pt x="1495" y="2853"/>
                </a:lnTo>
                <a:lnTo>
                  <a:pt x="2038" y="2717"/>
                </a:lnTo>
                <a:lnTo>
                  <a:pt x="2581" y="2445"/>
                </a:lnTo>
                <a:lnTo>
                  <a:pt x="2853" y="2038"/>
                </a:lnTo>
                <a:lnTo>
                  <a:pt x="2989"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97"/>
          <p:cNvSpPr/>
          <p:nvPr/>
        </p:nvSpPr>
        <p:spPr>
          <a:xfrm>
            <a:off x="4712452" y="2792300"/>
            <a:ext cx="54968" cy="55705"/>
          </a:xfrm>
          <a:custGeom>
            <a:avLst/>
            <a:gdLst/>
            <a:ahLst/>
            <a:cxnLst/>
            <a:rect l="l" t="t" r="r" b="b"/>
            <a:pathLst>
              <a:path w="2989" h="2853" extrusionOk="0">
                <a:moveTo>
                  <a:pt x="1495" y="0"/>
                </a:moveTo>
                <a:lnTo>
                  <a:pt x="951" y="136"/>
                </a:lnTo>
                <a:lnTo>
                  <a:pt x="408" y="408"/>
                </a:lnTo>
                <a:lnTo>
                  <a:pt x="136" y="815"/>
                </a:lnTo>
                <a:lnTo>
                  <a:pt x="1" y="1359"/>
                </a:lnTo>
                <a:lnTo>
                  <a:pt x="136" y="2038"/>
                </a:lnTo>
                <a:lnTo>
                  <a:pt x="408" y="2445"/>
                </a:lnTo>
                <a:lnTo>
                  <a:pt x="951" y="2717"/>
                </a:lnTo>
                <a:lnTo>
                  <a:pt x="1495" y="2853"/>
                </a:lnTo>
                <a:lnTo>
                  <a:pt x="2038" y="2717"/>
                </a:lnTo>
                <a:lnTo>
                  <a:pt x="2581" y="2445"/>
                </a:lnTo>
                <a:lnTo>
                  <a:pt x="2853" y="2038"/>
                </a:lnTo>
                <a:lnTo>
                  <a:pt x="2988"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97"/>
          <p:cNvSpPr/>
          <p:nvPr/>
        </p:nvSpPr>
        <p:spPr>
          <a:xfrm>
            <a:off x="4637528" y="2792300"/>
            <a:ext cx="54968" cy="55705"/>
          </a:xfrm>
          <a:custGeom>
            <a:avLst/>
            <a:gdLst/>
            <a:ahLst/>
            <a:cxnLst/>
            <a:rect l="l" t="t" r="r" b="b"/>
            <a:pathLst>
              <a:path w="2989" h="2853" extrusionOk="0">
                <a:moveTo>
                  <a:pt x="1494" y="0"/>
                </a:moveTo>
                <a:lnTo>
                  <a:pt x="815" y="136"/>
                </a:lnTo>
                <a:lnTo>
                  <a:pt x="408" y="408"/>
                </a:lnTo>
                <a:lnTo>
                  <a:pt x="136" y="815"/>
                </a:lnTo>
                <a:lnTo>
                  <a:pt x="0" y="1359"/>
                </a:lnTo>
                <a:lnTo>
                  <a:pt x="136" y="2038"/>
                </a:lnTo>
                <a:lnTo>
                  <a:pt x="408" y="2445"/>
                </a:lnTo>
                <a:lnTo>
                  <a:pt x="815" y="2717"/>
                </a:lnTo>
                <a:lnTo>
                  <a:pt x="1494" y="2853"/>
                </a:lnTo>
                <a:lnTo>
                  <a:pt x="2037" y="2717"/>
                </a:lnTo>
                <a:lnTo>
                  <a:pt x="2445" y="2445"/>
                </a:lnTo>
                <a:lnTo>
                  <a:pt x="2852" y="2038"/>
                </a:lnTo>
                <a:lnTo>
                  <a:pt x="2988" y="1359"/>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97"/>
          <p:cNvSpPr/>
          <p:nvPr/>
        </p:nvSpPr>
        <p:spPr>
          <a:xfrm>
            <a:off x="3356205" y="2792300"/>
            <a:ext cx="54968" cy="55705"/>
          </a:xfrm>
          <a:custGeom>
            <a:avLst/>
            <a:gdLst/>
            <a:ahLst/>
            <a:cxnLst/>
            <a:rect l="l" t="t" r="r" b="b"/>
            <a:pathLst>
              <a:path w="2989" h="2853" extrusionOk="0">
                <a:moveTo>
                  <a:pt x="1494" y="0"/>
                </a:moveTo>
                <a:lnTo>
                  <a:pt x="815" y="136"/>
                </a:lnTo>
                <a:lnTo>
                  <a:pt x="408" y="408"/>
                </a:lnTo>
                <a:lnTo>
                  <a:pt x="136" y="815"/>
                </a:lnTo>
                <a:lnTo>
                  <a:pt x="0" y="1359"/>
                </a:lnTo>
                <a:lnTo>
                  <a:pt x="136" y="2038"/>
                </a:lnTo>
                <a:lnTo>
                  <a:pt x="408" y="2445"/>
                </a:lnTo>
                <a:lnTo>
                  <a:pt x="815" y="2717"/>
                </a:lnTo>
                <a:lnTo>
                  <a:pt x="1494" y="2853"/>
                </a:lnTo>
                <a:lnTo>
                  <a:pt x="2037" y="2717"/>
                </a:lnTo>
                <a:lnTo>
                  <a:pt x="2445" y="2445"/>
                </a:lnTo>
                <a:lnTo>
                  <a:pt x="2852" y="2038"/>
                </a:lnTo>
                <a:lnTo>
                  <a:pt x="2988" y="1359"/>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97"/>
          <p:cNvSpPr/>
          <p:nvPr/>
        </p:nvSpPr>
        <p:spPr>
          <a:xfrm>
            <a:off x="2904123" y="2792300"/>
            <a:ext cx="54968" cy="55705"/>
          </a:xfrm>
          <a:custGeom>
            <a:avLst/>
            <a:gdLst/>
            <a:ahLst/>
            <a:cxnLst/>
            <a:rect l="l" t="t" r="r" b="b"/>
            <a:pathLst>
              <a:path w="2989" h="2853" extrusionOk="0">
                <a:moveTo>
                  <a:pt x="1494" y="0"/>
                </a:moveTo>
                <a:lnTo>
                  <a:pt x="815" y="136"/>
                </a:lnTo>
                <a:lnTo>
                  <a:pt x="408" y="408"/>
                </a:lnTo>
                <a:lnTo>
                  <a:pt x="0" y="815"/>
                </a:lnTo>
                <a:lnTo>
                  <a:pt x="0" y="1359"/>
                </a:lnTo>
                <a:lnTo>
                  <a:pt x="0" y="2038"/>
                </a:lnTo>
                <a:lnTo>
                  <a:pt x="408" y="2445"/>
                </a:lnTo>
                <a:lnTo>
                  <a:pt x="815" y="2717"/>
                </a:lnTo>
                <a:lnTo>
                  <a:pt x="1494" y="2853"/>
                </a:lnTo>
                <a:lnTo>
                  <a:pt x="2037" y="2717"/>
                </a:lnTo>
                <a:lnTo>
                  <a:pt x="2445" y="2445"/>
                </a:lnTo>
                <a:lnTo>
                  <a:pt x="2852" y="2038"/>
                </a:lnTo>
                <a:lnTo>
                  <a:pt x="2988" y="1359"/>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97"/>
          <p:cNvSpPr/>
          <p:nvPr/>
        </p:nvSpPr>
        <p:spPr>
          <a:xfrm>
            <a:off x="2826680" y="2792300"/>
            <a:ext cx="54968" cy="55705"/>
          </a:xfrm>
          <a:custGeom>
            <a:avLst/>
            <a:gdLst/>
            <a:ahLst/>
            <a:cxnLst/>
            <a:rect l="l" t="t" r="r" b="b"/>
            <a:pathLst>
              <a:path w="2989" h="2853" extrusionOk="0">
                <a:moveTo>
                  <a:pt x="1495" y="0"/>
                </a:moveTo>
                <a:lnTo>
                  <a:pt x="952" y="136"/>
                </a:lnTo>
                <a:lnTo>
                  <a:pt x="544" y="408"/>
                </a:lnTo>
                <a:lnTo>
                  <a:pt x="137" y="815"/>
                </a:lnTo>
                <a:lnTo>
                  <a:pt x="1" y="1359"/>
                </a:lnTo>
                <a:lnTo>
                  <a:pt x="137" y="2038"/>
                </a:lnTo>
                <a:lnTo>
                  <a:pt x="544" y="2445"/>
                </a:lnTo>
                <a:lnTo>
                  <a:pt x="952"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97"/>
          <p:cNvSpPr/>
          <p:nvPr/>
        </p:nvSpPr>
        <p:spPr>
          <a:xfrm>
            <a:off x="2751756" y="2792300"/>
            <a:ext cx="54968" cy="55705"/>
          </a:xfrm>
          <a:custGeom>
            <a:avLst/>
            <a:gdLst/>
            <a:ahLst/>
            <a:cxnLst/>
            <a:rect l="l" t="t" r="r" b="b"/>
            <a:pathLst>
              <a:path w="2989" h="2853" extrusionOk="0">
                <a:moveTo>
                  <a:pt x="1495" y="0"/>
                </a:moveTo>
                <a:lnTo>
                  <a:pt x="951" y="136"/>
                </a:lnTo>
                <a:lnTo>
                  <a:pt x="408" y="408"/>
                </a:lnTo>
                <a:lnTo>
                  <a:pt x="136" y="815"/>
                </a:lnTo>
                <a:lnTo>
                  <a:pt x="1" y="1359"/>
                </a:lnTo>
                <a:lnTo>
                  <a:pt x="136" y="2038"/>
                </a:lnTo>
                <a:lnTo>
                  <a:pt x="408" y="2445"/>
                </a:lnTo>
                <a:lnTo>
                  <a:pt x="951" y="2717"/>
                </a:lnTo>
                <a:lnTo>
                  <a:pt x="1495" y="2853"/>
                </a:lnTo>
                <a:lnTo>
                  <a:pt x="2174" y="2717"/>
                </a:lnTo>
                <a:lnTo>
                  <a:pt x="2581" y="2445"/>
                </a:lnTo>
                <a:lnTo>
                  <a:pt x="2853" y="2038"/>
                </a:lnTo>
                <a:lnTo>
                  <a:pt x="2988" y="1359"/>
                </a:lnTo>
                <a:lnTo>
                  <a:pt x="2853"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97"/>
          <p:cNvSpPr/>
          <p:nvPr/>
        </p:nvSpPr>
        <p:spPr>
          <a:xfrm>
            <a:off x="6520798" y="2712761"/>
            <a:ext cx="54949" cy="55705"/>
          </a:xfrm>
          <a:custGeom>
            <a:avLst/>
            <a:gdLst/>
            <a:ahLst/>
            <a:cxnLst/>
            <a:rect l="l" t="t" r="r" b="b"/>
            <a:pathLst>
              <a:path w="2988" h="2853" extrusionOk="0">
                <a:moveTo>
                  <a:pt x="1494" y="0"/>
                </a:moveTo>
                <a:lnTo>
                  <a:pt x="951" y="136"/>
                </a:lnTo>
                <a:lnTo>
                  <a:pt x="407" y="408"/>
                </a:lnTo>
                <a:lnTo>
                  <a:pt x="136" y="951"/>
                </a:lnTo>
                <a:lnTo>
                  <a:pt x="0" y="1494"/>
                </a:lnTo>
                <a:lnTo>
                  <a:pt x="136" y="2037"/>
                </a:lnTo>
                <a:lnTo>
                  <a:pt x="407" y="2445"/>
                </a:lnTo>
                <a:lnTo>
                  <a:pt x="951" y="2852"/>
                </a:lnTo>
                <a:lnTo>
                  <a:pt x="2037" y="2852"/>
                </a:lnTo>
                <a:lnTo>
                  <a:pt x="2580" y="2445"/>
                </a:lnTo>
                <a:lnTo>
                  <a:pt x="2852" y="2037"/>
                </a:lnTo>
                <a:lnTo>
                  <a:pt x="2988" y="1494"/>
                </a:lnTo>
                <a:lnTo>
                  <a:pt x="2852" y="951"/>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97"/>
          <p:cNvSpPr/>
          <p:nvPr/>
        </p:nvSpPr>
        <p:spPr>
          <a:xfrm>
            <a:off x="6143640"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173" y="2852"/>
                </a:lnTo>
                <a:lnTo>
                  <a:pt x="2581" y="2445"/>
                </a:lnTo>
                <a:lnTo>
                  <a:pt x="2852" y="2037"/>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97"/>
          <p:cNvSpPr/>
          <p:nvPr/>
        </p:nvSpPr>
        <p:spPr>
          <a:xfrm>
            <a:off x="6068698" y="2712761"/>
            <a:ext cx="54968" cy="55705"/>
          </a:xfrm>
          <a:custGeom>
            <a:avLst/>
            <a:gdLst/>
            <a:ahLst/>
            <a:cxnLst/>
            <a:rect l="l" t="t" r="r" b="b"/>
            <a:pathLst>
              <a:path w="2989" h="2853" extrusionOk="0">
                <a:moveTo>
                  <a:pt x="1495" y="0"/>
                </a:moveTo>
                <a:lnTo>
                  <a:pt x="952" y="136"/>
                </a:lnTo>
                <a:lnTo>
                  <a:pt x="408" y="408"/>
                </a:lnTo>
                <a:lnTo>
                  <a:pt x="137" y="951"/>
                </a:lnTo>
                <a:lnTo>
                  <a:pt x="1" y="1494"/>
                </a:lnTo>
                <a:lnTo>
                  <a:pt x="137" y="2037"/>
                </a:lnTo>
                <a:lnTo>
                  <a:pt x="408" y="2445"/>
                </a:lnTo>
                <a:lnTo>
                  <a:pt x="952" y="2852"/>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97"/>
          <p:cNvSpPr/>
          <p:nvPr/>
        </p:nvSpPr>
        <p:spPr>
          <a:xfrm>
            <a:off x="5993774" y="2712761"/>
            <a:ext cx="54968" cy="55705"/>
          </a:xfrm>
          <a:custGeom>
            <a:avLst/>
            <a:gdLst/>
            <a:ahLst/>
            <a:cxnLst/>
            <a:rect l="l" t="t" r="r" b="b"/>
            <a:pathLst>
              <a:path w="2989" h="2853" extrusionOk="0">
                <a:moveTo>
                  <a:pt x="1494" y="0"/>
                </a:moveTo>
                <a:lnTo>
                  <a:pt x="951" y="136"/>
                </a:lnTo>
                <a:lnTo>
                  <a:pt x="408" y="408"/>
                </a:lnTo>
                <a:lnTo>
                  <a:pt x="136" y="951"/>
                </a:lnTo>
                <a:lnTo>
                  <a:pt x="1" y="1494"/>
                </a:lnTo>
                <a:lnTo>
                  <a:pt x="136" y="2037"/>
                </a:lnTo>
                <a:lnTo>
                  <a:pt x="408" y="2445"/>
                </a:lnTo>
                <a:lnTo>
                  <a:pt x="951" y="2852"/>
                </a:lnTo>
                <a:lnTo>
                  <a:pt x="2038" y="2852"/>
                </a:lnTo>
                <a:lnTo>
                  <a:pt x="2581" y="2445"/>
                </a:lnTo>
                <a:lnTo>
                  <a:pt x="2853" y="2037"/>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97"/>
          <p:cNvSpPr/>
          <p:nvPr/>
        </p:nvSpPr>
        <p:spPr>
          <a:xfrm>
            <a:off x="5918850" y="2712761"/>
            <a:ext cx="54968" cy="55705"/>
          </a:xfrm>
          <a:custGeom>
            <a:avLst/>
            <a:gdLst/>
            <a:ahLst/>
            <a:cxnLst/>
            <a:rect l="l" t="t" r="r" b="b"/>
            <a:pathLst>
              <a:path w="2989" h="2853" extrusionOk="0">
                <a:moveTo>
                  <a:pt x="1494" y="0"/>
                </a:moveTo>
                <a:lnTo>
                  <a:pt x="815" y="136"/>
                </a:lnTo>
                <a:lnTo>
                  <a:pt x="408" y="408"/>
                </a:lnTo>
                <a:lnTo>
                  <a:pt x="136" y="951"/>
                </a:lnTo>
                <a:lnTo>
                  <a:pt x="0" y="1494"/>
                </a:lnTo>
                <a:lnTo>
                  <a:pt x="136" y="2037"/>
                </a:lnTo>
                <a:lnTo>
                  <a:pt x="408" y="2445"/>
                </a:lnTo>
                <a:lnTo>
                  <a:pt x="815" y="2852"/>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97"/>
          <p:cNvSpPr/>
          <p:nvPr/>
        </p:nvSpPr>
        <p:spPr>
          <a:xfrm>
            <a:off x="5841406" y="2712761"/>
            <a:ext cx="57469" cy="55705"/>
          </a:xfrm>
          <a:custGeom>
            <a:avLst/>
            <a:gdLst/>
            <a:ahLst/>
            <a:cxnLst/>
            <a:rect l="l" t="t" r="r" b="b"/>
            <a:pathLst>
              <a:path w="3125" h="2853" extrusionOk="0">
                <a:moveTo>
                  <a:pt x="1631" y="0"/>
                </a:moveTo>
                <a:lnTo>
                  <a:pt x="952" y="136"/>
                </a:lnTo>
                <a:lnTo>
                  <a:pt x="544" y="408"/>
                </a:lnTo>
                <a:lnTo>
                  <a:pt x="137" y="951"/>
                </a:lnTo>
                <a:lnTo>
                  <a:pt x="1" y="1494"/>
                </a:lnTo>
                <a:lnTo>
                  <a:pt x="137" y="2037"/>
                </a:lnTo>
                <a:lnTo>
                  <a:pt x="544" y="2445"/>
                </a:lnTo>
                <a:lnTo>
                  <a:pt x="952" y="2852"/>
                </a:lnTo>
                <a:lnTo>
                  <a:pt x="2174" y="2852"/>
                </a:lnTo>
                <a:lnTo>
                  <a:pt x="2581" y="2445"/>
                </a:lnTo>
                <a:lnTo>
                  <a:pt x="2989" y="2037"/>
                </a:lnTo>
                <a:lnTo>
                  <a:pt x="3125" y="1494"/>
                </a:lnTo>
                <a:lnTo>
                  <a:pt x="2989" y="951"/>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97"/>
          <p:cNvSpPr/>
          <p:nvPr/>
        </p:nvSpPr>
        <p:spPr>
          <a:xfrm>
            <a:off x="5766482" y="2712761"/>
            <a:ext cx="54968" cy="55705"/>
          </a:xfrm>
          <a:custGeom>
            <a:avLst/>
            <a:gdLst/>
            <a:ahLst/>
            <a:cxnLst/>
            <a:rect l="l" t="t" r="r" b="b"/>
            <a:pathLst>
              <a:path w="2989" h="2853" extrusionOk="0">
                <a:moveTo>
                  <a:pt x="1495" y="0"/>
                </a:moveTo>
                <a:lnTo>
                  <a:pt x="951" y="136"/>
                </a:lnTo>
                <a:lnTo>
                  <a:pt x="544" y="408"/>
                </a:lnTo>
                <a:lnTo>
                  <a:pt x="136" y="951"/>
                </a:lnTo>
                <a:lnTo>
                  <a:pt x="1" y="1494"/>
                </a:lnTo>
                <a:lnTo>
                  <a:pt x="136" y="2037"/>
                </a:lnTo>
                <a:lnTo>
                  <a:pt x="544" y="2445"/>
                </a:lnTo>
                <a:lnTo>
                  <a:pt x="951" y="2852"/>
                </a:lnTo>
                <a:lnTo>
                  <a:pt x="2174" y="2852"/>
                </a:lnTo>
                <a:lnTo>
                  <a:pt x="2581" y="2445"/>
                </a:lnTo>
                <a:lnTo>
                  <a:pt x="2988" y="2037"/>
                </a:lnTo>
                <a:lnTo>
                  <a:pt x="2988" y="1494"/>
                </a:lnTo>
                <a:lnTo>
                  <a:pt x="2988"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97"/>
          <p:cNvSpPr/>
          <p:nvPr/>
        </p:nvSpPr>
        <p:spPr>
          <a:xfrm>
            <a:off x="5691558"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037" y="2852"/>
                </a:lnTo>
                <a:lnTo>
                  <a:pt x="2581" y="2445"/>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97"/>
          <p:cNvSpPr/>
          <p:nvPr/>
        </p:nvSpPr>
        <p:spPr>
          <a:xfrm>
            <a:off x="5616616" y="2712761"/>
            <a:ext cx="54968" cy="55705"/>
          </a:xfrm>
          <a:custGeom>
            <a:avLst/>
            <a:gdLst/>
            <a:ahLst/>
            <a:cxnLst/>
            <a:rect l="l" t="t" r="r" b="b"/>
            <a:pathLst>
              <a:path w="2989" h="2853" extrusionOk="0">
                <a:moveTo>
                  <a:pt x="1495" y="0"/>
                </a:moveTo>
                <a:lnTo>
                  <a:pt x="952" y="136"/>
                </a:lnTo>
                <a:lnTo>
                  <a:pt x="408" y="408"/>
                </a:lnTo>
                <a:lnTo>
                  <a:pt x="137" y="951"/>
                </a:lnTo>
                <a:lnTo>
                  <a:pt x="1" y="1494"/>
                </a:lnTo>
                <a:lnTo>
                  <a:pt x="137" y="2037"/>
                </a:lnTo>
                <a:lnTo>
                  <a:pt x="408" y="2445"/>
                </a:lnTo>
                <a:lnTo>
                  <a:pt x="952" y="2852"/>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97"/>
          <p:cNvSpPr/>
          <p:nvPr/>
        </p:nvSpPr>
        <p:spPr>
          <a:xfrm>
            <a:off x="5541692"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038" y="2852"/>
                </a:lnTo>
                <a:lnTo>
                  <a:pt x="2581" y="2445"/>
                </a:lnTo>
                <a:lnTo>
                  <a:pt x="2852" y="2037"/>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97"/>
          <p:cNvSpPr/>
          <p:nvPr/>
        </p:nvSpPr>
        <p:spPr>
          <a:xfrm>
            <a:off x="5466768" y="2712761"/>
            <a:ext cx="54949" cy="55705"/>
          </a:xfrm>
          <a:custGeom>
            <a:avLst/>
            <a:gdLst/>
            <a:ahLst/>
            <a:cxnLst/>
            <a:rect l="l" t="t" r="r" b="b"/>
            <a:pathLst>
              <a:path w="2988" h="2853" extrusionOk="0">
                <a:moveTo>
                  <a:pt x="1494" y="0"/>
                </a:moveTo>
                <a:lnTo>
                  <a:pt x="815" y="136"/>
                </a:lnTo>
                <a:lnTo>
                  <a:pt x="407" y="408"/>
                </a:lnTo>
                <a:lnTo>
                  <a:pt x="0" y="951"/>
                </a:lnTo>
                <a:lnTo>
                  <a:pt x="0" y="1494"/>
                </a:lnTo>
                <a:lnTo>
                  <a:pt x="0" y="2037"/>
                </a:lnTo>
                <a:lnTo>
                  <a:pt x="407" y="2445"/>
                </a:lnTo>
                <a:lnTo>
                  <a:pt x="815" y="2852"/>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97"/>
          <p:cNvSpPr/>
          <p:nvPr/>
        </p:nvSpPr>
        <p:spPr>
          <a:xfrm>
            <a:off x="5389324" y="2712761"/>
            <a:ext cx="54968" cy="55705"/>
          </a:xfrm>
          <a:custGeom>
            <a:avLst/>
            <a:gdLst/>
            <a:ahLst/>
            <a:cxnLst/>
            <a:rect l="l" t="t" r="r" b="b"/>
            <a:pathLst>
              <a:path w="2989" h="2853" extrusionOk="0">
                <a:moveTo>
                  <a:pt x="1495" y="0"/>
                </a:moveTo>
                <a:lnTo>
                  <a:pt x="952" y="136"/>
                </a:lnTo>
                <a:lnTo>
                  <a:pt x="544" y="408"/>
                </a:lnTo>
                <a:lnTo>
                  <a:pt x="137" y="951"/>
                </a:lnTo>
                <a:lnTo>
                  <a:pt x="1" y="1494"/>
                </a:lnTo>
                <a:lnTo>
                  <a:pt x="137" y="2037"/>
                </a:lnTo>
                <a:lnTo>
                  <a:pt x="544" y="2445"/>
                </a:lnTo>
                <a:lnTo>
                  <a:pt x="952" y="2852"/>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97"/>
          <p:cNvSpPr/>
          <p:nvPr/>
        </p:nvSpPr>
        <p:spPr>
          <a:xfrm>
            <a:off x="5314400"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173" y="2852"/>
                </a:lnTo>
                <a:lnTo>
                  <a:pt x="2581" y="2445"/>
                </a:lnTo>
                <a:lnTo>
                  <a:pt x="2853" y="2037"/>
                </a:lnTo>
                <a:lnTo>
                  <a:pt x="2988" y="1494"/>
                </a:lnTo>
                <a:lnTo>
                  <a:pt x="2853"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97"/>
          <p:cNvSpPr/>
          <p:nvPr/>
        </p:nvSpPr>
        <p:spPr>
          <a:xfrm>
            <a:off x="5239476" y="2712761"/>
            <a:ext cx="54949" cy="55705"/>
          </a:xfrm>
          <a:custGeom>
            <a:avLst/>
            <a:gdLst/>
            <a:ahLst/>
            <a:cxnLst/>
            <a:rect l="l" t="t" r="r" b="b"/>
            <a:pathLst>
              <a:path w="2988" h="2853" extrusionOk="0">
                <a:moveTo>
                  <a:pt x="1494" y="0"/>
                </a:moveTo>
                <a:lnTo>
                  <a:pt x="951" y="136"/>
                </a:lnTo>
                <a:lnTo>
                  <a:pt x="408" y="408"/>
                </a:lnTo>
                <a:lnTo>
                  <a:pt x="136" y="951"/>
                </a:lnTo>
                <a:lnTo>
                  <a:pt x="0" y="1494"/>
                </a:lnTo>
                <a:lnTo>
                  <a:pt x="136" y="2037"/>
                </a:lnTo>
                <a:lnTo>
                  <a:pt x="408" y="2445"/>
                </a:lnTo>
                <a:lnTo>
                  <a:pt x="951" y="2852"/>
                </a:lnTo>
                <a:lnTo>
                  <a:pt x="2037" y="2852"/>
                </a:lnTo>
                <a:lnTo>
                  <a:pt x="2581" y="2445"/>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97"/>
          <p:cNvSpPr/>
          <p:nvPr/>
        </p:nvSpPr>
        <p:spPr>
          <a:xfrm>
            <a:off x="5164534" y="2712761"/>
            <a:ext cx="54968" cy="55705"/>
          </a:xfrm>
          <a:custGeom>
            <a:avLst/>
            <a:gdLst/>
            <a:ahLst/>
            <a:cxnLst/>
            <a:rect l="l" t="t" r="r" b="b"/>
            <a:pathLst>
              <a:path w="2989" h="2853" extrusionOk="0">
                <a:moveTo>
                  <a:pt x="1495" y="0"/>
                </a:moveTo>
                <a:lnTo>
                  <a:pt x="951" y="136"/>
                </a:lnTo>
                <a:lnTo>
                  <a:pt x="408" y="408"/>
                </a:lnTo>
                <a:lnTo>
                  <a:pt x="137" y="951"/>
                </a:lnTo>
                <a:lnTo>
                  <a:pt x="1" y="1494"/>
                </a:lnTo>
                <a:lnTo>
                  <a:pt x="137" y="2037"/>
                </a:lnTo>
                <a:lnTo>
                  <a:pt x="408" y="2445"/>
                </a:lnTo>
                <a:lnTo>
                  <a:pt x="951" y="2852"/>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97"/>
          <p:cNvSpPr/>
          <p:nvPr/>
        </p:nvSpPr>
        <p:spPr>
          <a:xfrm>
            <a:off x="5089610" y="2712761"/>
            <a:ext cx="54968" cy="55705"/>
          </a:xfrm>
          <a:custGeom>
            <a:avLst/>
            <a:gdLst/>
            <a:ahLst/>
            <a:cxnLst/>
            <a:rect l="l" t="t" r="r" b="b"/>
            <a:pathLst>
              <a:path w="2989" h="2853" extrusionOk="0">
                <a:moveTo>
                  <a:pt x="1494" y="0"/>
                </a:moveTo>
                <a:lnTo>
                  <a:pt x="815" y="136"/>
                </a:lnTo>
                <a:lnTo>
                  <a:pt x="408" y="408"/>
                </a:lnTo>
                <a:lnTo>
                  <a:pt x="136" y="951"/>
                </a:lnTo>
                <a:lnTo>
                  <a:pt x="0" y="1494"/>
                </a:lnTo>
                <a:lnTo>
                  <a:pt x="136" y="2037"/>
                </a:lnTo>
                <a:lnTo>
                  <a:pt x="408" y="2445"/>
                </a:lnTo>
                <a:lnTo>
                  <a:pt x="815" y="2852"/>
                </a:lnTo>
                <a:lnTo>
                  <a:pt x="2038" y="2852"/>
                </a:lnTo>
                <a:lnTo>
                  <a:pt x="2581" y="2445"/>
                </a:lnTo>
                <a:lnTo>
                  <a:pt x="2852" y="2037"/>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97"/>
          <p:cNvSpPr/>
          <p:nvPr/>
        </p:nvSpPr>
        <p:spPr>
          <a:xfrm>
            <a:off x="5014667" y="2712761"/>
            <a:ext cx="54968" cy="55705"/>
          </a:xfrm>
          <a:custGeom>
            <a:avLst/>
            <a:gdLst/>
            <a:ahLst/>
            <a:cxnLst/>
            <a:rect l="l" t="t" r="r" b="b"/>
            <a:pathLst>
              <a:path w="2989" h="2853" extrusionOk="0">
                <a:moveTo>
                  <a:pt x="1495" y="0"/>
                </a:moveTo>
                <a:lnTo>
                  <a:pt x="816" y="136"/>
                </a:lnTo>
                <a:lnTo>
                  <a:pt x="408" y="408"/>
                </a:lnTo>
                <a:lnTo>
                  <a:pt x="1" y="951"/>
                </a:lnTo>
                <a:lnTo>
                  <a:pt x="1" y="1494"/>
                </a:lnTo>
                <a:lnTo>
                  <a:pt x="1" y="2037"/>
                </a:lnTo>
                <a:lnTo>
                  <a:pt x="408" y="2445"/>
                </a:lnTo>
                <a:lnTo>
                  <a:pt x="816" y="2852"/>
                </a:lnTo>
                <a:lnTo>
                  <a:pt x="2038" y="2852"/>
                </a:lnTo>
                <a:lnTo>
                  <a:pt x="2446" y="2445"/>
                </a:lnTo>
                <a:lnTo>
                  <a:pt x="2853" y="2037"/>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97"/>
          <p:cNvSpPr/>
          <p:nvPr/>
        </p:nvSpPr>
        <p:spPr>
          <a:xfrm>
            <a:off x="4937242" y="2712761"/>
            <a:ext cx="54968" cy="55705"/>
          </a:xfrm>
          <a:custGeom>
            <a:avLst/>
            <a:gdLst/>
            <a:ahLst/>
            <a:cxnLst/>
            <a:rect l="l" t="t" r="r" b="b"/>
            <a:pathLst>
              <a:path w="2989" h="2853" extrusionOk="0">
                <a:moveTo>
                  <a:pt x="1495" y="0"/>
                </a:moveTo>
                <a:lnTo>
                  <a:pt x="951" y="136"/>
                </a:lnTo>
                <a:lnTo>
                  <a:pt x="544" y="408"/>
                </a:lnTo>
                <a:lnTo>
                  <a:pt x="137" y="951"/>
                </a:lnTo>
                <a:lnTo>
                  <a:pt x="1" y="1494"/>
                </a:lnTo>
                <a:lnTo>
                  <a:pt x="137" y="2037"/>
                </a:lnTo>
                <a:lnTo>
                  <a:pt x="544" y="2445"/>
                </a:lnTo>
                <a:lnTo>
                  <a:pt x="951" y="2852"/>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97"/>
          <p:cNvSpPr/>
          <p:nvPr/>
        </p:nvSpPr>
        <p:spPr>
          <a:xfrm>
            <a:off x="4862318"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173" y="2852"/>
                </a:lnTo>
                <a:lnTo>
                  <a:pt x="2581" y="2445"/>
                </a:lnTo>
                <a:lnTo>
                  <a:pt x="2852" y="2037"/>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97"/>
          <p:cNvSpPr/>
          <p:nvPr/>
        </p:nvSpPr>
        <p:spPr>
          <a:xfrm>
            <a:off x="4787376" y="2712761"/>
            <a:ext cx="54968" cy="55705"/>
          </a:xfrm>
          <a:custGeom>
            <a:avLst/>
            <a:gdLst/>
            <a:ahLst/>
            <a:cxnLst/>
            <a:rect l="l" t="t" r="r" b="b"/>
            <a:pathLst>
              <a:path w="2989" h="2853" extrusionOk="0">
                <a:moveTo>
                  <a:pt x="1495" y="0"/>
                </a:moveTo>
                <a:lnTo>
                  <a:pt x="952" y="136"/>
                </a:lnTo>
                <a:lnTo>
                  <a:pt x="408" y="408"/>
                </a:lnTo>
                <a:lnTo>
                  <a:pt x="137" y="951"/>
                </a:lnTo>
                <a:lnTo>
                  <a:pt x="1" y="1494"/>
                </a:lnTo>
                <a:lnTo>
                  <a:pt x="137" y="2037"/>
                </a:lnTo>
                <a:lnTo>
                  <a:pt x="408" y="2445"/>
                </a:lnTo>
                <a:lnTo>
                  <a:pt x="952" y="2852"/>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97"/>
          <p:cNvSpPr/>
          <p:nvPr/>
        </p:nvSpPr>
        <p:spPr>
          <a:xfrm>
            <a:off x="4712452" y="2712761"/>
            <a:ext cx="54968" cy="55705"/>
          </a:xfrm>
          <a:custGeom>
            <a:avLst/>
            <a:gdLst/>
            <a:ahLst/>
            <a:cxnLst/>
            <a:rect l="l" t="t" r="r" b="b"/>
            <a:pathLst>
              <a:path w="2989" h="2853" extrusionOk="0">
                <a:moveTo>
                  <a:pt x="1495" y="0"/>
                </a:moveTo>
                <a:lnTo>
                  <a:pt x="951" y="136"/>
                </a:lnTo>
                <a:lnTo>
                  <a:pt x="408" y="408"/>
                </a:lnTo>
                <a:lnTo>
                  <a:pt x="136" y="951"/>
                </a:lnTo>
                <a:lnTo>
                  <a:pt x="1" y="1494"/>
                </a:lnTo>
                <a:lnTo>
                  <a:pt x="136" y="2037"/>
                </a:lnTo>
                <a:lnTo>
                  <a:pt x="408" y="2445"/>
                </a:lnTo>
                <a:lnTo>
                  <a:pt x="951" y="2852"/>
                </a:lnTo>
                <a:lnTo>
                  <a:pt x="2038" y="2852"/>
                </a:lnTo>
                <a:lnTo>
                  <a:pt x="2581" y="2445"/>
                </a:lnTo>
                <a:lnTo>
                  <a:pt x="2853" y="2037"/>
                </a:lnTo>
                <a:lnTo>
                  <a:pt x="2988"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97"/>
          <p:cNvSpPr/>
          <p:nvPr/>
        </p:nvSpPr>
        <p:spPr>
          <a:xfrm>
            <a:off x="4637528" y="2712761"/>
            <a:ext cx="54968" cy="55705"/>
          </a:xfrm>
          <a:custGeom>
            <a:avLst/>
            <a:gdLst/>
            <a:ahLst/>
            <a:cxnLst/>
            <a:rect l="l" t="t" r="r" b="b"/>
            <a:pathLst>
              <a:path w="2989" h="2853" extrusionOk="0">
                <a:moveTo>
                  <a:pt x="1494" y="0"/>
                </a:moveTo>
                <a:lnTo>
                  <a:pt x="815" y="136"/>
                </a:lnTo>
                <a:lnTo>
                  <a:pt x="408" y="408"/>
                </a:lnTo>
                <a:lnTo>
                  <a:pt x="136" y="951"/>
                </a:lnTo>
                <a:lnTo>
                  <a:pt x="0" y="1494"/>
                </a:lnTo>
                <a:lnTo>
                  <a:pt x="136" y="2037"/>
                </a:lnTo>
                <a:lnTo>
                  <a:pt x="408" y="2445"/>
                </a:lnTo>
                <a:lnTo>
                  <a:pt x="815" y="2852"/>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97"/>
          <p:cNvSpPr/>
          <p:nvPr/>
        </p:nvSpPr>
        <p:spPr>
          <a:xfrm>
            <a:off x="2676832"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037" y="2852"/>
                </a:lnTo>
                <a:lnTo>
                  <a:pt x="2581" y="2445"/>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97"/>
          <p:cNvSpPr/>
          <p:nvPr/>
        </p:nvSpPr>
        <p:spPr>
          <a:xfrm>
            <a:off x="2601889" y="2712761"/>
            <a:ext cx="54968" cy="55705"/>
          </a:xfrm>
          <a:custGeom>
            <a:avLst/>
            <a:gdLst/>
            <a:ahLst/>
            <a:cxnLst/>
            <a:rect l="l" t="t" r="r" b="b"/>
            <a:pathLst>
              <a:path w="2989" h="2853" extrusionOk="0">
                <a:moveTo>
                  <a:pt x="1495" y="0"/>
                </a:moveTo>
                <a:lnTo>
                  <a:pt x="952" y="136"/>
                </a:lnTo>
                <a:lnTo>
                  <a:pt x="408" y="408"/>
                </a:lnTo>
                <a:lnTo>
                  <a:pt x="137" y="951"/>
                </a:lnTo>
                <a:lnTo>
                  <a:pt x="1" y="1494"/>
                </a:lnTo>
                <a:lnTo>
                  <a:pt x="137" y="2037"/>
                </a:lnTo>
                <a:lnTo>
                  <a:pt x="408" y="2445"/>
                </a:lnTo>
                <a:lnTo>
                  <a:pt x="952" y="2852"/>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7"/>
          <p:cNvSpPr/>
          <p:nvPr/>
        </p:nvSpPr>
        <p:spPr>
          <a:xfrm>
            <a:off x="2526965" y="2712761"/>
            <a:ext cx="54968" cy="55705"/>
          </a:xfrm>
          <a:custGeom>
            <a:avLst/>
            <a:gdLst/>
            <a:ahLst/>
            <a:cxnLst/>
            <a:rect l="l" t="t" r="r" b="b"/>
            <a:pathLst>
              <a:path w="2989" h="2853" extrusionOk="0">
                <a:moveTo>
                  <a:pt x="1494" y="0"/>
                </a:moveTo>
                <a:lnTo>
                  <a:pt x="815" y="136"/>
                </a:lnTo>
                <a:lnTo>
                  <a:pt x="408" y="408"/>
                </a:lnTo>
                <a:lnTo>
                  <a:pt x="136" y="951"/>
                </a:lnTo>
                <a:lnTo>
                  <a:pt x="0" y="1494"/>
                </a:lnTo>
                <a:lnTo>
                  <a:pt x="136" y="2037"/>
                </a:lnTo>
                <a:lnTo>
                  <a:pt x="408" y="2445"/>
                </a:lnTo>
                <a:lnTo>
                  <a:pt x="815" y="2852"/>
                </a:lnTo>
                <a:lnTo>
                  <a:pt x="2038" y="2852"/>
                </a:lnTo>
                <a:lnTo>
                  <a:pt x="2581" y="2445"/>
                </a:lnTo>
                <a:lnTo>
                  <a:pt x="2853" y="2037"/>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97"/>
          <p:cNvSpPr/>
          <p:nvPr/>
        </p:nvSpPr>
        <p:spPr>
          <a:xfrm>
            <a:off x="2452041" y="2712761"/>
            <a:ext cx="54949" cy="55705"/>
          </a:xfrm>
          <a:custGeom>
            <a:avLst/>
            <a:gdLst/>
            <a:ahLst/>
            <a:cxnLst/>
            <a:rect l="l" t="t" r="r" b="b"/>
            <a:pathLst>
              <a:path w="2988" h="2853" extrusionOk="0">
                <a:moveTo>
                  <a:pt x="1494" y="0"/>
                </a:moveTo>
                <a:lnTo>
                  <a:pt x="815" y="136"/>
                </a:lnTo>
                <a:lnTo>
                  <a:pt x="408" y="408"/>
                </a:lnTo>
                <a:lnTo>
                  <a:pt x="0" y="951"/>
                </a:lnTo>
                <a:lnTo>
                  <a:pt x="0" y="1494"/>
                </a:lnTo>
                <a:lnTo>
                  <a:pt x="0" y="2037"/>
                </a:lnTo>
                <a:lnTo>
                  <a:pt x="408" y="2445"/>
                </a:lnTo>
                <a:lnTo>
                  <a:pt x="815" y="2852"/>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97"/>
          <p:cNvSpPr/>
          <p:nvPr/>
        </p:nvSpPr>
        <p:spPr>
          <a:xfrm>
            <a:off x="2374598" y="2712761"/>
            <a:ext cx="54968" cy="55705"/>
          </a:xfrm>
          <a:custGeom>
            <a:avLst/>
            <a:gdLst/>
            <a:ahLst/>
            <a:cxnLst/>
            <a:rect l="l" t="t" r="r" b="b"/>
            <a:pathLst>
              <a:path w="2989" h="2853" extrusionOk="0">
                <a:moveTo>
                  <a:pt x="1495" y="0"/>
                </a:moveTo>
                <a:lnTo>
                  <a:pt x="952" y="136"/>
                </a:lnTo>
                <a:lnTo>
                  <a:pt x="544" y="408"/>
                </a:lnTo>
                <a:lnTo>
                  <a:pt x="137" y="951"/>
                </a:lnTo>
                <a:lnTo>
                  <a:pt x="1" y="1494"/>
                </a:lnTo>
                <a:lnTo>
                  <a:pt x="137" y="2037"/>
                </a:lnTo>
                <a:lnTo>
                  <a:pt x="544" y="2445"/>
                </a:lnTo>
                <a:lnTo>
                  <a:pt x="952" y="2852"/>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97"/>
          <p:cNvSpPr/>
          <p:nvPr/>
        </p:nvSpPr>
        <p:spPr>
          <a:xfrm>
            <a:off x="2299674"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173" y="2852"/>
                </a:lnTo>
                <a:lnTo>
                  <a:pt x="2581" y="2445"/>
                </a:lnTo>
                <a:lnTo>
                  <a:pt x="2853" y="2037"/>
                </a:lnTo>
                <a:lnTo>
                  <a:pt x="2988" y="1494"/>
                </a:lnTo>
                <a:lnTo>
                  <a:pt x="2853"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97"/>
          <p:cNvSpPr/>
          <p:nvPr/>
        </p:nvSpPr>
        <p:spPr>
          <a:xfrm>
            <a:off x="6520798" y="2633201"/>
            <a:ext cx="54949" cy="58360"/>
          </a:xfrm>
          <a:custGeom>
            <a:avLst/>
            <a:gdLst/>
            <a:ahLst/>
            <a:cxnLst/>
            <a:rect l="l" t="t" r="r" b="b"/>
            <a:pathLst>
              <a:path w="2988" h="2989" extrusionOk="0">
                <a:moveTo>
                  <a:pt x="1494" y="1"/>
                </a:moveTo>
                <a:lnTo>
                  <a:pt x="951" y="137"/>
                </a:lnTo>
                <a:lnTo>
                  <a:pt x="407" y="408"/>
                </a:lnTo>
                <a:lnTo>
                  <a:pt x="136" y="951"/>
                </a:lnTo>
                <a:lnTo>
                  <a:pt x="0" y="1495"/>
                </a:lnTo>
                <a:lnTo>
                  <a:pt x="136" y="2038"/>
                </a:lnTo>
                <a:lnTo>
                  <a:pt x="407" y="2581"/>
                </a:lnTo>
                <a:lnTo>
                  <a:pt x="951" y="2853"/>
                </a:lnTo>
                <a:lnTo>
                  <a:pt x="1494" y="2989"/>
                </a:lnTo>
                <a:lnTo>
                  <a:pt x="2037" y="2853"/>
                </a:lnTo>
                <a:lnTo>
                  <a:pt x="2580" y="2581"/>
                </a:lnTo>
                <a:lnTo>
                  <a:pt x="2852" y="2038"/>
                </a:lnTo>
                <a:lnTo>
                  <a:pt x="2988" y="1495"/>
                </a:lnTo>
                <a:lnTo>
                  <a:pt x="2852" y="951"/>
                </a:lnTo>
                <a:lnTo>
                  <a:pt x="2580"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97"/>
          <p:cNvSpPr/>
          <p:nvPr/>
        </p:nvSpPr>
        <p:spPr>
          <a:xfrm>
            <a:off x="6218564" y="2633201"/>
            <a:ext cx="54968" cy="58360"/>
          </a:xfrm>
          <a:custGeom>
            <a:avLst/>
            <a:gdLst/>
            <a:ahLst/>
            <a:cxnLst/>
            <a:rect l="l" t="t" r="r" b="b"/>
            <a:pathLst>
              <a:path w="2989" h="2989" extrusionOk="0">
                <a:moveTo>
                  <a:pt x="1495" y="1"/>
                </a:moveTo>
                <a:lnTo>
                  <a:pt x="951" y="137"/>
                </a:lnTo>
                <a:lnTo>
                  <a:pt x="544" y="408"/>
                </a:lnTo>
                <a:lnTo>
                  <a:pt x="136" y="951"/>
                </a:lnTo>
                <a:lnTo>
                  <a:pt x="1" y="1495"/>
                </a:lnTo>
                <a:lnTo>
                  <a:pt x="136" y="2038"/>
                </a:lnTo>
                <a:lnTo>
                  <a:pt x="544" y="2581"/>
                </a:lnTo>
                <a:lnTo>
                  <a:pt x="951"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7"/>
          <p:cNvSpPr/>
          <p:nvPr/>
        </p:nvSpPr>
        <p:spPr>
          <a:xfrm>
            <a:off x="6143640" y="2633201"/>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173" y="2853"/>
                </a:lnTo>
                <a:lnTo>
                  <a:pt x="2581" y="2581"/>
                </a:lnTo>
                <a:lnTo>
                  <a:pt x="2852" y="2038"/>
                </a:lnTo>
                <a:lnTo>
                  <a:pt x="2988" y="1495"/>
                </a:lnTo>
                <a:lnTo>
                  <a:pt x="2852"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7"/>
          <p:cNvSpPr/>
          <p:nvPr/>
        </p:nvSpPr>
        <p:spPr>
          <a:xfrm>
            <a:off x="6068698" y="2633201"/>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7"/>
          <p:cNvSpPr/>
          <p:nvPr/>
        </p:nvSpPr>
        <p:spPr>
          <a:xfrm>
            <a:off x="5993774" y="2633201"/>
            <a:ext cx="54968" cy="58360"/>
          </a:xfrm>
          <a:custGeom>
            <a:avLst/>
            <a:gdLst/>
            <a:ahLst/>
            <a:cxnLst/>
            <a:rect l="l" t="t" r="r" b="b"/>
            <a:pathLst>
              <a:path w="2989" h="2989" extrusionOk="0">
                <a:moveTo>
                  <a:pt x="1494" y="1"/>
                </a:moveTo>
                <a:lnTo>
                  <a:pt x="951" y="137"/>
                </a:lnTo>
                <a:lnTo>
                  <a:pt x="408" y="408"/>
                </a:lnTo>
                <a:lnTo>
                  <a:pt x="136" y="951"/>
                </a:lnTo>
                <a:lnTo>
                  <a:pt x="1" y="1495"/>
                </a:lnTo>
                <a:lnTo>
                  <a:pt x="136" y="2038"/>
                </a:lnTo>
                <a:lnTo>
                  <a:pt x="408" y="2581"/>
                </a:lnTo>
                <a:lnTo>
                  <a:pt x="951" y="2853"/>
                </a:lnTo>
                <a:lnTo>
                  <a:pt x="1494" y="2989"/>
                </a:lnTo>
                <a:lnTo>
                  <a:pt x="2038" y="2853"/>
                </a:lnTo>
                <a:lnTo>
                  <a:pt x="2581" y="2581"/>
                </a:lnTo>
                <a:lnTo>
                  <a:pt x="2853" y="2038"/>
                </a:lnTo>
                <a:lnTo>
                  <a:pt x="2988" y="1495"/>
                </a:lnTo>
                <a:lnTo>
                  <a:pt x="2853"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7"/>
          <p:cNvSpPr/>
          <p:nvPr/>
        </p:nvSpPr>
        <p:spPr>
          <a:xfrm>
            <a:off x="5918850" y="2633201"/>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7"/>
          <p:cNvSpPr/>
          <p:nvPr/>
        </p:nvSpPr>
        <p:spPr>
          <a:xfrm>
            <a:off x="5766482" y="2633201"/>
            <a:ext cx="54968" cy="58360"/>
          </a:xfrm>
          <a:custGeom>
            <a:avLst/>
            <a:gdLst/>
            <a:ahLst/>
            <a:cxnLst/>
            <a:rect l="l" t="t" r="r" b="b"/>
            <a:pathLst>
              <a:path w="2989" h="2989" extrusionOk="0">
                <a:moveTo>
                  <a:pt x="1495" y="1"/>
                </a:moveTo>
                <a:lnTo>
                  <a:pt x="951" y="137"/>
                </a:lnTo>
                <a:lnTo>
                  <a:pt x="544" y="408"/>
                </a:lnTo>
                <a:lnTo>
                  <a:pt x="136" y="951"/>
                </a:lnTo>
                <a:lnTo>
                  <a:pt x="1" y="1495"/>
                </a:lnTo>
                <a:lnTo>
                  <a:pt x="136" y="2038"/>
                </a:lnTo>
                <a:lnTo>
                  <a:pt x="544" y="2581"/>
                </a:lnTo>
                <a:lnTo>
                  <a:pt x="951" y="2853"/>
                </a:lnTo>
                <a:lnTo>
                  <a:pt x="1495" y="2989"/>
                </a:lnTo>
                <a:lnTo>
                  <a:pt x="2174" y="2853"/>
                </a:lnTo>
                <a:lnTo>
                  <a:pt x="2581" y="2581"/>
                </a:lnTo>
                <a:lnTo>
                  <a:pt x="2988" y="2038"/>
                </a:lnTo>
                <a:lnTo>
                  <a:pt x="2988" y="1495"/>
                </a:lnTo>
                <a:lnTo>
                  <a:pt x="2988"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7"/>
          <p:cNvSpPr/>
          <p:nvPr/>
        </p:nvSpPr>
        <p:spPr>
          <a:xfrm>
            <a:off x="5691558" y="2633201"/>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7"/>
          <p:cNvSpPr/>
          <p:nvPr/>
        </p:nvSpPr>
        <p:spPr>
          <a:xfrm>
            <a:off x="5616616" y="2633201"/>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7"/>
          <p:cNvSpPr/>
          <p:nvPr/>
        </p:nvSpPr>
        <p:spPr>
          <a:xfrm>
            <a:off x="5541692" y="2633201"/>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8" y="2853"/>
                </a:lnTo>
                <a:lnTo>
                  <a:pt x="2581" y="2581"/>
                </a:lnTo>
                <a:lnTo>
                  <a:pt x="2852" y="2038"/>
                </a:lnTo>
                <a:lnTo>
                  <a:pt x="2988" y="1495"/>
                </a:lnTo>
                <a:lnTo>
                  <a:pt x="2852"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7"/>
          <p:cNvSpPr/>
          <p:nvPr/>
        </p:nvSpPr>
        <p:spPr>
          <a:xfrm>
            <a:off x="5466768" y="2633201"/>
            <a:ext cx="54949" cy="58360"/>
          </a:xfrm>
          <a:custGeom>
            <a:avLst/>
            <a:gdLst/>
            <a:ahLst/>
            <a:cxnLst/>
            <a:rect l="l" t="t" r="r" b="b"/>
            <a:pathLst>
              <a:path w="2988" h="2989" extrusionOk="0">
                <a:moveTo>
                  <a:pt x="1494" y="1"/>
                </a:moveTo>
                <a:lnTo>
                  <a:pt x="815" y="137"/>
                </a:lnTo>
                <a:lnTo>
                  <a:pt x="407" y="408"/>
                </a:lnTo>
                <a:lnTo>
                  <a:pt x="0" y="951"/>
                </a:lnTo>
                <a:lnTo>
                  <a:pt x="0" y="1495"/>
                </a:lnTo>
                <a:lnTo>
                  <a:pt x="0" y="2038"/>
                </a:lnTo>
                <a:lnTo>
                  <a:pt x="407"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7"/>
          <p:cNvSpPr/>
          <p:nvPr/>
        </p:nvSpPr>
        <p:spPr>
          <a:xfrm>
            <a:off x="5389324" y="2633201"/>
            <a:ext cx="54968" cy="58360"/>
          </a:xfrm>
          <a:custGeom>
            <a:avLst/>
            <a:gdLst/>
            <a:ahLst/>
            <a:cxnLst/>
            <a:rect l="l" t="t" r="r" b="b"/>
            <a:pathLst>
              <a:path w="2989" h="2989" extrusionOk="0">
                <a:moveTo>
                  <a:pt x="1495" y="1"/>
                </a:moveTo>
                <a:lnTo>
                  <a:pt x="952" y="137"/>
                </a:lnTo>
                <a:lnTo>
                  <a:pt x="544" y="408"/>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7"/>
          <p:cNvSpPr/>
          <p:nvPr/>
        </p:nvSpPr>
        <p:spPr>
          <a:xfrm>
            <a:off x="5314400" y="2633201"/>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173" y="2853"/>
                </a:lnTo>
                <a:lnTo>
                  <a:pt x="2581" y="2581"/>
                </a:lnTo>
                <a:lnTo>
                  <a:pt x="2853" y="2038"/>
                </a:lnTo>
                <a:lnTo>
                  <a:pt x="2988" y="1495"/>
                </a:lnTo>
                <a:lnTo>
                  <a:pt x="2853"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7"/>
          <p:cNvSpPr/>
          <p:nvPr/>
        </p:nvSpPr>
        <p:spPr>
          <a:xfrm>
            <a:off x="5239476" y="2633201"/>
            <a:ext cx="54949" cy="58360"/>
          </a:xfrm>
          <a:custGeom>
            <a:avLst/>
            <a:gdLst/>
            <a:ahLst/>
            <a:cxnLst/>
            <a:rect l="l" t="t" r="r" b="b"/>
            <a:pathLst>
              <a:path w="2988" h="2989" extrusionOk="0">
                <a:moveTo>
                  <a:pt x="1494" y="1"/>
                </a:moveTo>
                <a:lnTo>
                  <a:pt x="951" y="137"/>
                </a:lnTo>
                <a:lnTo>
                  <a:pt x="408" y="408"/>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7"/>
          <p:cNvSpPr/>
          <p:nvPr/>
        </p:nvSpPr>
        <p:spPr>
          <a:xfrm>
            <a:off x="5164534" y="2633201"/>
            <a:ext cx="54968" cy="58360"/>
          </a:xfrm>
          <a:custGeom>
            <a:avLst/>
            <a:gdLst/>
            <a:ahLst/>
            <a:cxnLst/>
            <a:rect l="l" t="t" r="r" b="b"/>
            <a:pathLst>
              <a:path w="2989" h="2989" extrusionOk="0">
                <a:moveTo>
                  <a:pt x="1495" y="1"/>
                </a:moveTo>
                <a:lnTo>
                  <a:pt x="951" y="137"/>
                </a:lnTo>
                <a:lnTo>
                  <a:pt x="408" y="408"/>
                </a:lnTo>
                <a:lnTo>
                  <a:pt x="137" y="951"/>
                </a:lnTo>
                <a:lnTo>
                  <a:pt x="1" y="1495"/>
                </a:lnTo>
                <a:lnTo>
                  <a:pt x="137" y="2038"/>
                </a:lnTo>
                <a:lnTo>
                  <a:pt x="408" y="2581"/>
                </a:lnTo>
                <a:lnTo>
                  <a:pt x="951"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7"/>
          <p:cNvSpPr/>
          <p:nvPr/>
        </p:nvSpPr>
        <p:spPr>
          <a:xfrm>
            <a:off x="5089610" y="2633201"/>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581"/>
                </a:lnTo>
                <a:lnTo>
                  <a:pt x="815" y="2853"/>
                </a:lnTo>
                <a:lnTo>
                  <a:pt x="1494" y="2989"/>
                </a:lnTo>
                <a:lnTo>
                  <a:pt x="2038" y="2853"/>
                </a:lnTo>
                <a:lnTo>
                  <a:pt x="2581" y="2581"/>
                </a:lnTo>
                <a:lnTo>
                  <a:pt x="2852" y="2038"/>
                </a:lnTo>
                <a:lnTo>
                  <a:pt x="2988" y="1495"/>
                </a:lnTo>
                <a:lnTo>
                  <a:pt x="2852"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7"/>
          <p:cNvSpPr/>
          <p:nvPr/>
        </p:nvSpPr>
        <p:spPr>
          <a:xfrm>
            <a:off x="5014667" y="2633201"/>
            <a:ext cx="54968" cy="58360"/>
          </a:xfrm>
          <a:custGeom>
            <a:avLst/>
            <a:gdLst/>
            <a:ahLst/>
            <a:cxnLst/>
            <a:rect l="l" t="t" r="r" b="b"/>
            <a:pathLst>
              <a:path w="2989" h="2989" extrusionOk="0">
                <a:moveTo>
                  <a:pt x="1495" y="1"/>
                </a:moveTo>
                <a:lnTo>
                  <a:pt x="816" y="137"/>
                </a:lnTo>
                <a:lnTo>
                  <a:pt x="408" y="408"/>
                </a:lnTo>
                <a:lnTo>
                  <a:pt x="1" y="951"/>
                </a:lnTo>
                <a:lnTo>
                  <a:pt x="1" y="1495"/>
                </a:lnTo>
                <a:lnTo>
                  <a:pt x="1" y="2038"/>
                </a:lnTo>
                <a:lnTo>
                  <a:pt x="408" y="2581"/>
                </a:lnTo>
                <a:lnTo>
                  <a:pt x="816" y="2853"/>
                </a:lnTo>
                <a:lnTo>
                  <a:pt x="1495" y="2989"/>
                </a:lnTo>
                <a:lnTo>
                  <a:pt x="2038" y="2853"/>
                </a:lnTo>
                <a:lnTo>
                  <a:pt x="2446" y="2581"/>
                </a:lnTo>
                <a:lnTo>
                  <a:pt x="2853" y="2038"/>
                </a:lnTo>
                <a:lnTo>
                  <a:pt x="2989" y="1495"/>
                </a:lnTo>
                <a:lnTo>
                  <a:pt x="2853" y="951"/>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7"/>
          <p:cNvSpPr/>
          <p:nvPr/>
        </p:nvSpPr>
        <p:spPr>
          <a:xfrm>
            <a:off x="4937242" y="2633201"/>
            <a:ext cx="54968" cy="58360"/>
          </a:xfrm>
          <a:custGeom>
            <a:avLst/>
            <a:gdLst/>
            <a:ahLst/>
            <a:cxnLst/>
            <a:rect l="l" t="t" r="r" b="b"/>
            <a:pathLst>
              <a:path w="2989" h="2989" extrusionOk="0">
                <a:moveTo>
                  <a:pt x="1495" y="1"/>
                </a:moveTo>
                <a:lnTo>
                  <a:pt x="951" y="137"/>
                </a:lnTo>
                <a:lnTo>
                  <a:pt x="544" y="408"/>
                </a:lnTo>
                <a:lnTo>
                  <a:pt x="137" y="951"/>
                </a:lnTo>
                <a:lnTo>
                  <a:pt x="1" y="1495"/>
                </a:lnTo>
                <a:lnTo>
                  <a:pt x="137" y="2038"/>
                </a:lnTo>
                <a:lnTo>
                  <a:pt x="544" y="2581"/>
                </a:lnTo>
                <a:lnTo>
                  <a:pt x="951"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7"/>
          <p:cNvSpPr/>
          <p:nvPr/>
        </p:nvSpPr>
        <p:spPr>
          <a:xfrm>
            <a:off x="4862318" y="2633201"/>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173" y="2853"/>
                </a:lnTo>
                <a:lnTo>
                  <a:pt x="2581" y="2581"/>
                </a:lnTo>
                <a:lnTo>
                  <a:pt x="2852" y="2038"/>
                </a:lnTo>
                <a:lnTo>
                  <a:pt x="2988" y="1495"/>
                </a:lnTo>
                <a:lnTo>
                  <a:pt x="2852"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7"/>
          <p:cNvSpPr/>
          <p:nvPr/>
        </p:nvSpPr>
        <p:spPr>
          <a:xfrm>
            <a:off x="4787376" y="2633201"/>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7"/>
          <p:cNvSpPr/>
          <p:nvPr/>
        </p:nvSpPr>
        <p:spPr>
          <a:xfrm>
            <a:off x="4712452" y="2633201"/>
            <a:ext cx="54968" cy="58360"/>
          </a:xfrm>
          <a:custGeom>
            <a:avLst/>
            <a:gdLst/>
            <a:ahLst/>
            <a:cxnLst/>
            <a:rect l="l" t="t" r="r" b="b"/>
            <a:pathLst>
              <a:path w="2989" h="2989" extrusionOk="0">
                <a:moveTo>
                  <a:pt x="1495" y="1"/>
                </a:moveTo>
                <a:lnTo>
                  <a:pt x="951" y="137"/>
                </a:lnTo>
                <a:lnTo>
                  <a:pt x="408" y="408"/>
                </a:lnTo>
                <a:lnTo>
                  <a:pt x="136" y="951"/>
                </a:lnTo>
                <a:lnTo>
                  <a:pt x="1" y="1495"/>
                </a:lnTo>
                <a:lnTo>
                  <a:pt x="136" y="2038"/>
                </a:lnTo>
                <a:lnTo>
                  <a:pt x="408" y="2581"/>
                </a:lnTo>
                <a:lnTo>
                  <a:pt x="951" y="2853"/>
                </a:lnTo>
                <a:lnTo>
                  <a:pt x="1495" y="2989"/>
                </a:lnTo>
                <a:lnTo>
                  <a:pt x="2038" y="2853"/>
                </a:lnTo>
                <a:lnTo>
                  <a:pt x="2581" y="2581"/>
                </a:lnTo>
                <a:lnTo>
                  <a:pt x="2853" y="2038"/>
                </a:lnTo>
                <a:lnTo>
                  <a:pt x="2988"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7"/>
          <p:cNvSpPr/>
          <p:nvPr/>
        </p:nvSpPr>
        <p:spPr>
          <a:xfrm>
            <a:off x="2601889" y="2633201"/>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7"/>
          <p:cNvSpPr/>
          <p:nvPr/>
        </p:nvSpPr>
        <p:spPr>
          <a:xfrm>
            <a:off x="2526965" y="2633201"/>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581"/>
                </a:lnTo>
                <a:lnTo>
                  <a:pt x="815" y="2853"/>
                </a:lnTo>
                <a:lnTo>
                  <a:pt x="1494" y="2989"/>
                </a:lnTo>
                <a:lnTo>
                  <a:pt x="2038" y="2853"/>
                </a:lnTo>
                <a:lnTo>
                  <a:pt x="2581" y="2581"/>
                </a:lnTo>
                <a:lnTo>
                  <a:pt x="2853" y="2038"/>
                </a:lnTo>
                <a:lnTo>
                  <a:pt x="2988" y="1495"/>
                </a:lnTo>
                <a:lnTo>
                  <a:pt x="2853"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7"/>
          <p:cNvSpPr/>
          <p:nvPr/>
        </p:nvSpPr>
        <p:spPr>
          <a:xfrm>
            <a:off x="2452041" y="2633201"/>
            <a:ext cx="54949" cy="58360"/>
          </a:xfrm>
          <a:custGeom>
            <a:avLst/>
            <a:gdLst/>
            <a:ahLst/>
            <a:cxnLst/>
            <a:rect l="l" t="t" r="r" b="b"/>
            <a:pathLst>
              <a:path w="2988" h="2989" extrusionOk="0">
                <a:moveTo>
                  <a:pt x="1494" y="1"/>
                </a:moveTo>
                <a:lnTo>
                  <a:pt x="815" y="137"/>
                </a:lnTo>
                <a:lnTo>
                  <a:pt x="408" y="408"/>
                </a:lnTo>
                <a:lnTo>
                  <a:pt x="0" y="951"/>
                </a:lnTo>
                <a:lnTo>
                  <a:pt x="0" y="1495"/>
                </a:lnTo>
                <a:lnTo>
                  <a:pt x="0"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7"/>
          <p:cNvSpPr/>
          <p:nvPr/>
        </p:nvSpPr>
        <p:spPr>
          <a:xfrm>
            <a:off x="6445856" y="2553662"/>
            <a:ext cx="54968" cy="58360"/>
          </a:xfrm>
          <a:custGeom>
            <a:avLst/>
            <a:gdLst/>
            <a:ahLst/>
            <a:cxnLst/>
            <a:rect l="l" t="t" r="r" b="b"/>
            <a:pathLst>
              <a:path w="2989" h="2989" extrusionOk="0">
                <a:moveTo>
                  <a:pt x="1495" y="0"/>
                </a:moveTo>
                <a:lnTo>
                  <a:pt x="951" y="136"/>
                </a:lnTo>
                <a:lnTo>
                  <a:pt x="408" y="544"/>
                </a:lnTo>
                <a:lnTo>
                  <a:pt x="136" y="951"/>
                </a:lnTo>
                <a:lnTo>
                  <a:pt x="1" y="1494"/>
                </a:lnTo>
                <a:lnTo>
                  <a:pt x="136" y="2038"/>
                </a:lnTo>
                <a:lnTo>
                  <a:pt x="408" y="2581"/>
                </a:lnTo>
                <a:lnTo>
                  <a:pt x="951"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7"/>
          <p:cNvSpPr/>
          <p:nvPr/>
        </p:nvSpPr>
        <p:spPr>
          <a:xfrm>
            <a:off x="6370932" y="2553662"/>
            <a:ext cx="54968" cy="58360"/>
          </a:xfrm>
          <a:custGeom>
            <a:avLst/>
            <a:gdLst/>
            <a:ahLst/>
            <a:cxnLst/>
            <a:rect l="l" t="t" r="r" b="b"/>
            <a:pathLst>
              <a:path w="2989" h="2989" extrusionOk="0">
                <a:moveTo>
                  <a:pt x="1494" y="0"/>
                </a:moveTo>
                <a:lnTo>
                  <a:pt x="815" y="136"/>
                </a:lnTo>
                <a:lnTo>
                  <a:pt x="408" y="544"/>
                </a:lnTo>
                <a:lnTo>
                  <a:pt x="136" y="951"/>
                </a:lnTo>
                <a:lnTo>
                  <a:pt x="0" y="1494"/>
                </a:lnTo>
                <a:lnTo>
                  <a:pt x="136" y="2038"/>
                </a:lnTo>
                <a:lnTo>
                  <a:pt x="408" y="2581"/>
                </a:lnTo>
                <a:lnTo>
                  <a:pt x="815" y="2852"/>
                </a:lnTo>
                <a:lnTo>
                  <a:pt x="1494" y="2988"/>
                </a:lnTo>
                <a:lnTo>
                  <a:pt x="2037" y="2852"/>
                </a:lnTo>
                <a:lnTo>
                  <a:pt x="2581" y="2581"/>
                </a:lnTo>
                <a:lnTo>
                  <a:pt x="2852" y="2038"/>
                </a:lnTo>
                <a:lnTo>
                  <a:pt x="2988" y="1494"/>
                </a:lnTo>
                <a:lnTo>
                  <a:pt x="2852" y="951"/>
                </a:lnTo>
                <a:lnTo>
                  <a:pt x="2581"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7"/>
          <p:cNvSpPr/>
          <p:nvPr/>
        </p:nvSpPr>
        <p:spPr>
          <a:xfrm>
            <a:off x="6295990" y="2553662"/>
            <a:ext cx="54968" cy="58360"/>
          </a:xfrm>
          <a:custGeom>
            <a:avLst/>
            <a:gdLst/>
            <a:ahLst/>
            <a:cxnLst/>
            <a:rect l="l" t="t" r="r" b="b"/>
            <a:pathLst>
              <a:path w="2989" h="2989" extrusionOk="0">
                <a:moveTo>
                  <a:pt x="1495" y="0"/>
                </a:moveTo>
                <a:lnTo>
                  <a:pt x="816" y="136"/>
                </a:lnTo>
                <a:lnTo>
                  <a:pt x="408" y="544"/>
                </a:lnTo>
                <a:lnTo>
                  <a:pt x="1" y="951"/>
                </a:lnTo>
                <a:lnTo>
                  <a:pt x="1" y="1494"/>
                </a:lnTo>
                <a:lnTo>
                  <a:pt x="1" y="2038"/>
                </a:lnTo>
                <a:lnTo>
                  <a:pt x="408" y="2581"/>
                </a:lnTo>
                <a:lnTo>
                  <a:pt x="816" y="2852"/>
                </a:lnTo>
                <a:lnTo>
                  <a:pt x="1495" y="2988"/>
                </a:lnTo>
                <a:lnTo>
                  <a:pt x="2038" y="2852"/>
                </a:lnTo>
                <a:lnTo>
                  <a:pt x="2446" y="2581"/>
                </a:lnTo>
                <a:lnTo>
                  <a:pt x="2853" y="2038"/>
                </a:lnTo>
                <a:lnTo>
                  <a:pt x="2989" y="1494"/>
                </a:lnTo>
                <a:lnTo>
                  <a:pt x="2853" y="951"/>
                </a:lnTo>
                <a:lnTo>
                  <a:pt x="2446"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7"/>
          <p:cNvSpPr/>
          <p:nvPr/>
        </p:nvSpPr>
        <p:spPr>
          <a:xfrm>
            <a:off x="6218564" y="2553662"/>
            <a:ext cx="54968" cy="58360"/>
          </a:xfrm>
          <a:custGeom>
            <a:avLst/>
            <a:gdLst/>
            <a:ahLst/>
            <a:cxnLst/>
            <a:rect l="l" t="t" r="r" b="b"/>
            <a:pathLst>
              <a:path w="2989" h="2989" extrusionOk="0">
                <a:moveTo>
                  <a:pt x="1495" y="0"/>
                </a:moveTo>
                <a:lnTo>
                  <a:pt x="951" y="136"/>
                </a:lnTo>
                <a:lnTo>
                  <a:pt x="544" y="544"/>
                </a:lnTo>
                <a:lnTo>
                  <a:pt x="136" y="951"/>
                </a:lnTo>
                <a:lnTo>
                  <a:pt x="1" y="1494"/>
                </a:lnTo>
                <a:lnTo>
                  <a:pt x="136" y="2038"/>
                </a:lnTo>
                <a:lnTo>
                  <a:pt x="544" y="2581"/>
                </a:lnTo>
                <a:lnTo>
                  <a:pt x="951" y="2852"/>
                </a:lnTo>
                <a:lnTo>
                  <a:pt x="1495" y="2988"/>
                </a:lnTo>
                <a:lnTo>
                  <a:pt x="2174" y="2852"/>
                </a:lnTo>
                <a:lnTo>
                  <a:pt x="2581" y="2581"/>
                </a:lnTo>
                <a:lnTo>
                  <a:pt x="2989" y="2038"/>
                </a:lnTo>
                <a:lnTo>
                  <a:pt x="2989" y="1494"/>
                </a:lnTo>
                <a:lnTo>
                  <a:pt x="2989"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7"/>
          <p:cNvSpPr/>
          <p:nvPr/>
        </p:nvSpPr>
        <p:spPr>
          <a:xfrm>
            <a:off x="6143640" y="2553662"/>
            <a:ext cx="54968" cy="58360"/>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544"/>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7"/>
          <p:cNvSpPr/>
          <p:nvPr/>
        </p:nvSpPr>
        <p:spPr>
          <a:xfrm>
            <a:off x="6068698" y="2553662"/>
            <a:ext cx="54968" cy="58360"/>
          </a:xfrm>
          <a:custGeom>
            <a:avLst/>
            <a:gdLst/>
            <a:ahLst/>
            <a:cxnLst/>
            <a:rect l="l" t="t" r="r" b="b"/>
            <a:pathLst>
              <a:path w="2989" h="2989" extrusionOk="0">
                <a:moveTo>
                  <a:pt x="1495" y="0"/>
                </a:moveTo>
                <a:lnTo>
                  <a:pt x="952" y="136"/>
                </a:lnTo>
                <a:lnTo>
                  <a:pt x="408" y="544"/>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7"/>
          <p:cNvSpPr/>
          <p:nvPr/>
        </p:nvSpPr>
        <p:spPr>
          <a:xfrm>
            <a:off x="5616616" y="2553662"/>
            <a:ext cx="54968" cy="58360"/>
          </a:xfrm>
          <a:custGeom>
            <a:avLst/>
            <a:gdLst/>
            <a:ahLst/>
            <a:cxnLst/>
            <a:rect l="l" t="t" r="r" b="b"/>
            <a:pathLst>
              <a:path w="2989" h="2989" extrusionOk="0">
                <a:moveTo>
                  <a:pt x="1495" y="0"/>
                </a:moveTo>
                <a:lnTo>
                  <a:pt x="952" y="136"/>
                </a:lnTo>
                <a:lnTo>
                  <a:pt x="408" y="544"/>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7"/>
          <p:cNvSpPr/>
          <p:nvPr/>
        </p:nvSpPr>
        <p:spPr>
          <a:xfrm>
            <a:off x="5541692" y="2553662"/>
            <a:ext cx="54968" cy="58360"/>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038" y="2852"/>
                </a:lnTo>
                <a:lnTo>
                  <a:pt x="2581" y="2581"/>
                </a:lnTo>
                <a:lnTo>
                  <a:pt x="2852" y="2038"/>
                </a:lnTo>
                <a:lnTo>
                  <a:pt x="2988" y="1494"/>
                </a:lnTo>
                <a:lnTo>
                  <a:pt x="2852" y="951"/>
                </a:lnTo>
                <a:lnTo>
                  <a:pt x="2581" y="544"/>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7"/>
          <p:cNvSpPr/>
          <p:nvPr/>
        </p:nvSpPr>
        <p:spPr>
          <a:xfrm>
            <a:off x="5466768" y="2553662"/>
            <a:ext cx="54949" cy="58360"/>
          </a:xfrm>
          <a:custGeom>
            <a:avLst/>
            <a:gdLst/>
            <a:ahLst/>
            <a:cxnLst/>
            <a:rect l="l" t="t" r="r" b="b"/>
            <a:pathLst>
              <a:path w="2988" h="2989" extrusionOk="0">
                <a:moveTo>
                  <a:pt x="1494" y="0"/>
                </a:moveTo>
                <a:lnTo>
                  <a:pt x="815" y="136"/>
                </a:lnTo>
                <a:lnTo>
                  <a:pt x="407" y="544"/>
                </a:lnTo>
                <a:lnTo>
                  <a:pt x="0" y="951"/>
                </a:lnTo>
                <a:lnTo>
                  <a:pt x="0" y="1494"/>
                </a:lnTo>
                <a:lnTo>
                  <a:pt x="0" y="2038"/>
                </a:lnTo>
                <a:lnTo>
                  <a:pt x="407" y="2581"/>
                </a:lnTo>
                <a:lnTo>
                  <a:pt x="815" y="2852"/>
                </a:lnTo>
                <a:lnTo>
                  <a:pt x="1494" y="2988"/>
                </a:lnTo>
                <a:lnTo>
                  <a:pt x="2037" y="2852"/>
                </a:lnTo>
                <a:lnTo>
                  <a:pt x="2445" y="2581"/>
                </a:lnTo>
                <a:lnTo>
                  <a:pt x="2852" y="2038"/>
                </a:lnTo>
                <a:lnTo>
                  <a:pt x="2988" y="1494"/>
                </a:lnTo>
                <a:lnTo>
                  <a:pt x="2852" y="951"/>
                </a:lnTo>
                <a:lnTo>
                  <a:pt x="2445"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7"/>
          <p:cNvSpPr/>
          <p:nvPr/>
        </p:nvSpPr>
        <p:spPr>
          <a:xfrm>
            <a:off x="5389324" y="2553662"/>
            <a:ext cx="54968" cy="58360"/>
          </a:xfrm>
          <a:custGeom>
            <a:avLst/>
            <a:gdLst/>
            <a:ahLst/>
            <a:cxnLst/>
            <a:rect l="l" t="t" r="r" b="b"/>
            <a:pathLst>
              <a:path w="2989" h="2989" extrusionOk="0">
                <a:moveTo>
                  <a:pt x="1495" y="0"/>
                </a:moveTo>
                <a:lnTo>
                  <a:pt x="952" y="136"/>
                </a:lnTo>
                <a:lnTo>
                  <a:pt x="544" y="544"/>
                </a:lnTo>
                <a:lnTo>
                  <a:pt x="137" y="951"/>
                </a:lnTo>
                <a:lnTo>
                  <a:pt x="1" y="1494"/>
                </a:lnTo>
                <a:lnTo>
                  <a:pt x="137" y="2038"/>
                </a:lnTo>
                <a:lnTo>
                  <a:pt x="544" y="2581"/>
                </a:lnTo>
                <a:lnTo>
                  <a:pt x="952" y="2852"/>
                </a:lnTo>
                <a:lnTo>
                  <a:pt x="1495" y="2988"/>
                </a:lnTo>
                <a:lnTo>
                  <a:pt x="2174" y="2852"/>
                </a:lnTo>
                <a:lnTo>
                  <a:pt x="2581" y="2581"/>
                </a:lnTo>
                <a:lnTo>
                  <a:pt x="2989" y="2038"/>
                </a:lnTo>
                <a:lnTo>
                  <a:pt x="2989" y="1494"/>
                </a:lnTo>
                <a:lnTo>
                  <a:pt x="2989"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97"/>
          <p:cNvSpPr/>
          <p:nvPr/>
        </p:nvSpPr>
        <p:spPr>
          <a:xfrm>
            <a:off x="5314400" y="2553662"/>
            <a:ext cx="54968" cy="58360"/>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173" y="2852"/>
                </a:lnTo>
                <a:lnTo>
                  <a:pt x="2581" y="2581"/>
                </a:lnTo>
                <a:lnTo>
                  <a:pt x="2853" y="2038"/>
                </a:lnTo>
                <a:lnTo>
                  <a:pt x="2988" y="1494"/>
                </a:lnTo>
                <a:lnTo>
                  <a:pt x="2853" y="951"/>
                </a:lnTo>
                <a:lnTo>
                  <a:pt x="2581" y="544"/>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97"/>
          <p:cNvSpPr/>
          <p:nvPr/>
        </p:nvSpPr>
        <p:spPr>
          <a:xfrm>
            <a:off x="5239476" y="2553662"/>
            <a:ext cx="54949" cy="58360"/>
          </a:xfrm>
          <a:custGeom>
            <a:avLst/>
            <a:gdLst/>
            <a:ahLst/>
            <a:cxnLst/>
            <a:rect l="l" t="t" r="r" b="b"/>
            <a:pathLst>
              <a:path w="2988" h="2989" extrusionOk="0">
                <a:moveTo>
                  <a:pt x="1494" y="0"/>
                </a:moveTo>
                <a:lnTo>
                  <a:pt x="951" y="136"/>
                </a:lnTo>
                <a:lnTo>
                  <a:pt x="408" y="544"/>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7"/>
          <p:cNvSpPr/>
          <p:nvPr/>
        </p:nvSpPr>
        <p:spPr>
          <a:xfrm>
            <a:off x="5164534" y="2553662"/>
            <a:ext cx="54968" cy="58360"/>
          </a:xfrm>
          <a:custGeom>
            <a:avLst/>
            <a:gdLst/>
            <a:ahLst/>
            <a:cxnLst/>
            <a:rect l="l" t="t" r="r" b="b"/>
            <a:pathLst>
              <a:path w="2989" h="2989" extrusionOk="0">
                <a:moveTo>
                  <a:pt x="1495" y="0"/>
                </a:moveTo>
                <a:lnTo>
                  <a:pt x="951" y="136"/>
                </a:lnTo>
                <a:lnTo>
                  <a:pt x="408" y="544"/>
                </a:lnTo>
                <a:lnTo>
                  <a:pt x="137" y="951"/>
                </a:lnTo>
                <a:lnTo>
                  <a:pt x="1" y="1494"/>
                </a:lnTo>
                <a:lnTo>
                  <a:pt x="137" y="2038"/>
                </a:lnTo>
                <a:lnTo>
                  <a:pt x="408" y="2581"/>
                </a:lnTo>
                <a:lnTo>
                  <a:pt x="951"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7"/>
          <p:cNvSpPr/>
          <p:nvPr/>
        </p:nvSpPr>
        <p:spPr>
          <a:xfrm>
            <a:off x="5089610" y="2553662"/>
            <a:ext cx="54968" cy="58360"/>
          </a:xfrm>
          <a:custGeom>
            <a:avLst/>
            <a:gdLst/>
            <a:ahLst/>
            <a:cxnLst/>
            <a:rect l="l" t="t" r="r" b="b"/>
            <a:pathLst>
              <a:path w="2989" h="2989" extrusionOk="0">
                <a:moveTo>
                  <a:pt x="1494" y="0"/>
                </a:moveTo>
                <a:lnTo>
                  <a:pt x="815" y="136"/>
                </a:lnTo>
                <a:lnTo>
                  <a:pt x="408" y="544"/>
                </a:lnTo>
                <a:lnTo>
                  <a:pt x="136" y="951"/>
                </a:lnTo>
                <a:lnTo>
                  <a:pt x="0" y="1494"/>
                </a:lnTo>
                <a:lnTo>
                  <a:pt x="136" y="2038"/>
                </a:lnTo>
                <a:lnTo>
                  <a:pt x="408" y="2581"/>
                </a:lnTo>
                <a:lnTo>
                  <a:pt x="815" y="2852"/>
                </a:lnTo>
                <a:lnTo>
                  <a:pt x="1494" y="2988"/>
                </a:lnTo>
                <a:lnTo>
                  <a:pt x="2038" y="2852"/>
                </a:lnTo>
                <a:lnTo>
                  <a:pt x="2581" y="2581"/>
                </a:lnTo>
                <a:lnTo>
                  <a:pt x="2852" y="2038"/>
                </a:lnTo>
                <a:lnTo>
                  <a:pt x="2988" y="1494"/>
                </a:lnTo>
                <a:lnTo>
                  <a:pt x="2852" y="951"/>
                </a:lnTo>
                <a:lnTo>
                  <a:pt x="2581" y="544"/>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7"/>
          <p:cNvSpPr/>
          <p:nvPr/>
        </p:nvSpPr>
        <p:spPr>
          <a:xfrm>
            <a:off x="5014667" y="2553662"/>
            <a:ext cx="54968" cy="58360"/>
          </a:xfrm>
          <a:custGeom>
            <a:avLst/>
            <a:gdLst/>
            <a:ahLst/>
            <a:cxnLst/>
            <a:rect l="l" t="t" r="r" b="b"/>
            <a:pathLst>
              <a:path w="2989" h="2989" extrusionOk="0">
                <a:moveTo>
                  <a:pt x="1495" y="0"/>
                </a:moveTo>
                <a:lnTo>
                  <a:pt x="816" y="136"/>
                </a:lnTo>
                <a:lnTo>
                  <a:pt x="408" y="544"/>
                </a:lnTo>
                <a:lnTo>
                  <a:pt x="1" y="951"/>
                </a:lnTo>
                <a:lnTo>
                  <a:pt x="1" y="1494"/>
                </a:lnTo>
                <a:lnTo>
                  <a:pt x="1" y="2038"/>
                </a:lnTo>
                <a:lnTo>
                  <a:pt x="408" y="2581"/>
                </a:lnTo>
                <a:lnTo>
                  <a:pt x="816" y="2852"/>
                </a:lnTo>
                <a:lnTo>
                  <a:pt x="1495" y="2988"/>
                </a:lnTo>
                <a:lnTo>
                  <a:pt x="2038" y="2852"/>
                </a:lnTo>
                <a:lnTo>
                  <a:pt x="2446" y="2581"/>
                </a:lnTo>
                <a:lnTo>
                  <a:pt x="2853" y="2038"/>
                </a:lnTo>
                <a:lnTo>
                  <a:pt x="2989" y="1494"/>
                </a:lnTo>
                <a:lnTo>
                  <a:pt x="2853" y="951"/>
                </a:lnTo>
                <a:lnTo>
                  <a:pt x="2446"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7"/>
          <p:cNvSpPr/>
          <p:nvPr/>
        </p:nvSpPr>
        <p:spPr>
          <a:xfrm>
            <a:off x="4937242" y="2553662"/>
            <a:ext cx="54968" cy="58360"/>
          </a:xfrm>
          <a:custGeom>
            <a:avLst/>
            <a:gdLst/>
            <a:ahLst/>
            <a:cxnLst/>
            <a:rect l="l" t="t" r="r" b="b"/>
            <a:pathLst>
              <a:path w="2989" h="2989" extrusionOk="0">
                <a:moveTo>
                  <a:pt x="1495" y="0"/>
                </a:moveTo>
                <a:lnTo>
                  <a:pt x="951" y="136"/>
                </a:lnTo>
                <a:lnTo>
                  <a:pt x="544" y="544"/>
                </a:lnTo>
                <a:lnTo>
                  <a:pt x="137" y="951"/>
                </a:lnTo>
                <a:lnTo>
                  <a:pt x="1" y="1494"/>
                </a:lnTo>
                <a:lnTo>
                  <a:pt x="137" y="2038"/>
                </a:lnTo>
                <a:lnTo>
                  <a:pt x="544" y="2581"/>
                </a:lnTo>
                <a:lnTo>
                  <a:pt x="951" y="2852"/>
                </a:lnTo>
                <a:lnTo>
                  <a:pt x="1495" y="2988"/>
                </a:lnTo>
                <a:lnTo>
                  <a:pt x="2174" y="2852"/>
                </a:lnTo>
                <a:lnTo>
                  <a:pt x="2581" y="2581"/>
                </a:lnTo>
                <a:lnTo>
                  <a:pt x="2989" y="2038"/>
                </a:lnTo>
                <a:lnTo>
                  <a:pt x="2989" y="1494"/>
                </a:lnTo>
                <a:lnTo>
                  <a:pt x="2989"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7"/>
          <p:cNvSpPr/>
          <p:nvPr/>
        </p:nvSpPr>
        <p:spPr>
          <a:xfrm>
            <a:off x="4862318" y="2553662"/>
            <a:ext cx="54968" cy="58360"/>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544"/>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7"/>
          <p:cNvSpPr/>
          <p:nvPr/>
        </p:nvSpPr>
        <p:spPr>
          <a:xfrm>
            <a:off x="4787376" y="2553662"/>
            <a:ext cx="54968" cy="58360"/>
          </a:xfrm>
          <a:custGeom>
            <a:avLst/>
            <a:gdLst/>
            <a:ahLst/>
            <a:cxnLst/>
            <a:rect l="l" t="t" r="r" b="b"/>
            <a:pathLst>
              <a:path w="2989" h="2989" extrusionOk="0">
                <a:moveTo>
                  <a:pt x="1495" y="0"/>
                </a:moveTo>
                <a:lnTo>
                  <a:pt x="952" y="136"/>
                </a:lnTo>
                <a:lnTo>
                  <a:pt x="408" y="544"/>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97"/>
          <p:cNvSpPr/>
          <p:nvPr/>
        </p:nvSpPr>
        <p:spPr>
          <a:xfrm>
            <a:off x="4712452" y="2553662"/>
            <a:ext cx="54968" cy="58360"/>
          </a:xfrm>
          <a:custGeom>
            <a:avLst/>
            <a:gdLst/>
            <a:ahLst/>
            <a:cxnLst/>
            <a:rect l="l" t="t" r="r" b="b"/>
            <a:pathLst>
              <a:path w="2989" h="2989" extrusionOk="0">
                <a:moveTo>
                  <a:pt x="1495" y="0"/>
                </a:moveTo>
                <a:lnTo>
                  <a:pt x="951" y="136"/>
                </a:lnTo>
                <a:lnTo>
                  <a:pt x="408" y="544"/>
                </a:lnTo>
                <a:lnTo>
                  <a:pt x="136" y="951"/>
                </a:lnTo>
                <a:lnTo>
                  <a:pt x="1" y="1494"/>
                </a:lnTo>
                <a:lnTo>
                  <a:pt x="136" y="2038"/>
                </a:lnTo>
                <a:lnTo>
                  <a:pt x="408" y="2581"/>
                </a:lnTo>
                <a:lnTo>
                  <a:pt x="951" y="2852"/>
                </a:lnTo>
                <a:lnTo>
                  <a:pt x="1495" y="2988"/>
                </a:lnTo>
                <a:lnTo>
                  <a:pt x="2038" y="2852"/>
                </a:lnTo>
                <a:lnTo>
                  <a:pt x="2581" y="2581"/>
                </a:lnTo>
                <a:lnTo>
                  <a:pt x="2853" y="2038"/>
                </a:lnTo>
                <a:lnTo>
                  <a:pt x="2988"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97"/>
          <p:cNvSpPr/>
          <p:nvPr/>
        </p:nvSpPr>
        <p:spPr>
          <a:xfrm>
            <a:off x="6370932" y="2476758"/>
            <a:ext cx="54968" cy="55705"/>
          </a:xfrm>
          <a:custGeom>
            <a:avLst/>
            <a:gdLst/>
            <a:ahLst/>
            <a:cxnLst/>
            <a:rect l="l" t="t" r="r" b="b"/>
            <a:pathLst>
              <a:path w="2989" h="2853" extrusionOk="0">
                <a:moveTo>
                  <a:pt x="1494" y="1"/>
                </a:moveTo>
                <a:lnTo>
                  <a:pt x="815" y="137"/>
                </a:lnTo>
                <a:lnTo>
                  <a:pt x="408" y="408"/>
                </a:lnTo>
                <a:lnTo>
                  <a:pt x="136" y="816"/>
                </a:lnTo>
                <a:lnTo>
                  <a:pt x="0" y="1359"/>
                </a:lnTo>
                <a:lnTo>
                  <a:pt x="136" y="2038"/>
                </a:lnTo>
                <a:lnTo>
                  <a:pt x="408" y="2445"/>
                </a:lnTo>
                <a:lnTo>
                  <a:pt x="815"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97"/>
          <p:cNvSpPr/>
          <p:nvPr/>
        </p:nvSpPr>
        <p:spPr>
          <a:xfrm>
            <a:off x="6295990" y="2476758"/>
            <a:ext cx="54968" cy="55705"/>
          </a:xfrm>
          <a:custGeom>
            <a:avLst/>
            <a:gdLst/>
            <a:ahLst/>
            <a:cxnLst/>
            <a:rect l="l" t="t" r="r" b="b"/>
            <a:pathLst>
              <a:path w="2989" h="2853" extrusionOk="0">
                <a:moveTo>
                  <a:pt x="1495" y="1"/>
                </a:moveTo>
                <a:lnTo>
                  <a:pt x="816" y="137"/>
                </a:lnTo>
                <a:lnTo>
                  <a:pt x="408" y="408"/>
                </a:lnTo>
                <a:lnTo>
                  <a:pt x="1" y="816"/>
                </a:lnTo>
                <a:lnTo>
                  <a:pt x="1" y="1359"/>
                </a:lnTo>
                <a:lnTo>
                  <a:pt x="1" y="2038"/>
                </a:lnTo>
                <a:lnTo>
                  <a:pt x="408" y="2445"/>
                </a:lnTo>
                <a:lnTo>
                  <a:pt x="816" y="2717"/>
                </a:lnTo>
                <a:lnTo>
                  <a:pt x="1495" y="2853"/>
                </a:lnTo>
                <a:lnTo>
                  <a:pt x="2038" y="2717"/>
                </a:lnTo>
                <a:lnTo>
                  <a:pt x="2446" y="2445"/>
                </a:lnTo>
                <a:lnTo>
                  <a:pt x="2853" y="2038"/>
                </a:lnTo>
                <a:lnTo>
                  <a:pt x="2989" y="1359"/>
                </a:lnTo>
                <a:lnTo>
                  <a:pt x="2853" y="816"/>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7"/>
          <p:cNvSpPr/>
          <p:nvPr/>
        </p:nvSpPr>
        <p:spPr>
          <a:xfrm>
            <a:off x="6218564" y="2476758"/>
            <a:ext cx="54968" cy="55705"/>
          </a:xfrm>
          <a:custGeom>
            <a:avLst/>
            <a:gdLst/>
            <a:ahLst/>
            <a:cxnLst/>
            <a:rect l="l" t="t" r="r" b="b"/>
            <a:pathLst>
              <a:path w="2989" h="2853" extrusionOk="0">
                <a:moveTo>
                  <a:pt x="1495" y="1"/>
                </a:moveTo>
                <a:lnTo>
                  <a:pt x="951" y="137"/>
                </a:lnTo>
                <a:lnTo>
                  <a:pt x="544" y="408"/>
                </a:lnTo>
                <a:lnTo>
                  <a:pt x="136" y="816"/>
                </a:lnTo>
                <a:lnTo>
                  <a:pt x="1" y="1359"/>
                </a:lnTo>
                <a:lnTo>
                  <a:pt x="136" y="2038"/>
                </a:lnTo>
                <a:lnTo>
                  <a:pt x="544" y="2445"/>
                </a:lnTo>
                <a:lnTo>
                  <a:pt x="951"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97"/>
          <p:cNvSpPr/>
          <p:nvPr/>
        </p:nvSpPr>
        <p:spPr>
          <a:xfrm>
            <a:off x="6143640" y="2476758"/>
            <a:ext cx="54968" cy="55705"/>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173" y="2717"/>
                </a:lnTo>
                <a:lnTo>
                  <a:pt x="2581" y="2445"/>
                </a:lnTo>
                <a:lnTo>
                  <a:pt x="2852" y="2038"/>
                </a:lnTo>
                <a:lnTo>
                  <a:pt x="2988" y="1359"/>
                </a:lnTo>
                <a:lnTo>
                  <a:pt x="2852"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97"/>
          <p:cNvSpPr/>
          <p:nvPr/>
        </p:nvSpPr>
        <p:spPr>
          <a:xfrm>
            <a:off x="5466768" y="2476758"/>
            <a:ext cx="54949" cy="55705"/>
          </a:xfrm>
          <a:custGeom>
            <a:avLst/>
            <a:gdLst/>
            <a:ahLst/>
            <a:cxnLst/>
            <a:rect l="l" t="t" r="r" b="b"/>
            <a:pathLst>
              <a:path w="2988" h="2853" extrusionOk="0">
                <a:moveTo>
                  <a:pt x="1494" y="1"/>
                </a:moveTo>
                <a:lnTo>
                  <a:pt x="815" y="137"/>
                </a:lnTo>
                <a:lnTo>
                  <a:pt x="407" y="408"/>
                </a:lnTo>
                <a:lnTo>
                  <a:pt x="0" y="816"/>
                </a:lnTo>
                <a:lnTo>
                  <a:pt x="0" y="1359"/>
                </a:lnTo>
                <a:lnTo>
                  <a:pt x="0" y="2038"/>
                </a:lnTo>
                <a:lnTo>
                  <a:pt x="407" y="2445"/>
                </a:lnTo>
                <a:lnTo>
                  <a:pt x="815" y="2717"/>
                </a:lnTo>
                <a:lnTo>
                  <a:pt x="1494" y="2853"/>
                </a:lnTo>
                <a:lnTo>
                  <a:pt x="2037" y="2717"/>
                </a:lnTo>
                <a:lnTo>
                  <a:pt x="2445" y="2445"/>
                </a:lnTo>
                <a:lnTo>
                  <a:pt x="2852" y="2038"/>
                </a:lnTo>
                <a:lnTo>
                  <a:pt x="2988" y="1359"/>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97"/>
          <p:cNvSpPr/>
          <p:nvPr/>
        </p:nvSpPr>
        <p:spPr>
          <a:xfrm>
            <a:off x="5389324" y="2476758"/>
            <a:ext cx="54968" cy="55705"/>
          </a:xfrm>
          <a:custGeom>
            <a:avLst/>
            <a:gdLst/>
            <a:ahLst/>
            <a:cxnLst/>
            <a:rect l="l" t="t" r="r" b="b"/>
            <a:pathLst>
              <a:path w="2989" h="2853" extrusionOk="0">
                <a:moveTo>
                  <a:pt x="1495" y="1"/>
                </a:moveTo>
                <a:lnTo>
                  <a:pt x="952" y="137"/>
                </a:lnTo>
                <a:lnTo>
                  <a:pt x="544" y="408"/>
                </a:lnTo>
                <a:lnTo>
                  <a:pt x="137" y="816"/>
                </a:lnTo>
                <a:lnTo>
                  <a:pt x="1" y="1359"/>
                </a:lnTo>
                <a:lnTo>
                  <a:pt x="137" y="2038"/>
                </a:lnTo>
                <a:lnTo>
                  <a:pt x="544" y="2445"/>
                </a:lnTo>
                <a:lnTo>
                  <a:pt x="952"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97"/>
          <p:cNvSpPr/>
          <p:nvPr/>
        </p:nvSpPr>
        <p:spPr>
          <a:xfrm>
            <a:off x="5314400" y="2476758"/>
            <a:ext cx="54968" cy="55705"/>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173" y="2717"/>
                </a:lnTo>
                <a:lnTo>
                  <a:pt x="2581" y="2445"/>
                </a:lnTo>
                <a:lnTo>
                  <a:pt x="2853" y="2038"/>
                </a:lnTo>
                <a:lnTo>
                  <a:pt x="2988" y="1359"/>
                </a:lnTo>
                <a:lnTo>
                  <a:pt x="2853"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97"/>
          <p:cNvSpPr/>
          <p:nvPr/>
        </p:nvSpPr>
        <p:spPr>
          <a:xfrm>
            <a:off x="5239476" y="2476758"/>
            <a:ext cx="54949" cy="55705"/>
          </a:xfrm>
          <a:custGeom>
            <a:avLst/>
            <a:gdLst/>
            <a:ahLst/>
            <a:cxnLst/>
            <a:rect l="l" t="t" r="r" b="b"/>
            <a:pathLst>
              <a:path w="2988" h="2853" extrusionOk="0">
                <a:moveTo>
                  <a:pt x="1494" y="1"/>
                </a:moveTo>
                <a:lnTo>
                  <a:pt x="951" y="137"/>
                </a:ln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97"/>
          <p:cNvSpPr/>
          <p:nvPr/>
        </p:nvSpPr>
        <p:spPr>
          <a:xfrm>
            <a:off x="5164534" y="2476758"/>
            <a:ext cx="54968" cy="55705"/>
          </a:xfrm>
          <a:custGeom>
            <a:avLst/>
            <a:gdLst/>
            <a:ahLst/>
            <a:cxnLst/>
            <a:rect l="l" t="t" r="r" b="b"/>
            <a:pathLst>
              <a:path w="2989" h="2853" extrusionOk="0">
                <a:moveTo>
                  <a:pt x="1495" y="1"/>
                </a:moveTo>
                <a:lnTo>
                  <a:pt x="951" y="137"/>
                </a:lnTo>
                <a:lnTo>
                  <a:pt x="408" y="408"/>
                </a:lnTo>
                <a:lnTo>
                  <a:pt x="137" y="816"/>
                </a:lnTo>
                <a:lnTo>
                  <a:pt x="1" y="1359"/>
                </a:lnTo>
                <a:lnTo>
                  <a:pt x="137" y="2038"/>
                </a:lnTo>
                <a:lnTo>
                  <a:pt x="408" y="2445"/>
                </a:lnTo>
                <a:lnTo>
                  <a:pt x="951"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97"/>
          <p:cNvSpPr/>
          <p:nvPr/>
        </p:nvSpPr>
        <p:spPr>
          <a:xfrm>
            <a:off x="4862318" y="2476758"/>
            <a:ext cx="54968" cy="55705"/>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173" y="2717"/>
                </a:lnTo>
                <a:lnTo>
                  <a:pt x="2581" y="2445"/>
                </a:lnTo>
                <a:lnTo>
                  <a:pt x="2852" y="2038"/>
                </a:lnTo>
                <a:lnTo>
                  <a:pt x="2988" y="1359"/>
                </a:lnTo>
                <a:lnTo>
                  <a:pt x="2852"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97"/>
          <p:cNvSpPr/>
          <p:nvPr/>
        </p:nvSpPr>
        <p:spPr>
          <a:xfrm>
            <a:off x="4787376" y="2476758"/>
            <a:ext cx="54968" cy="55705"/>
          </a:xfrm>
          <a:custGeom>
            <a:avLst/>
            <a:gdLst/>
            <a:ahLst/>
            <a:cxnLst/>
            <a:rect l="l" t="t" r="r" b="b"/>
            <a:pathLst>
              <a:path w="2989" h="2853" extrusionOk="0">
                <a:moveTo>
                  <a:pt x="1495" y="1"/>
                </a:moveTo>
                <a:lnTo>
                  <a:pt x="952" y="137"/>
                </a:lnTo>
                <a:lnTo>
                  <a:pt x="408" y="408"/>
                </a:lnTo>
                <a:lnTo>
                  <a:pt x="137" y="816"/>
                </a:lnTo>
                <a:lnTo>
                  <a:pt x="1" y="1359"/>
                </a:lnTo>
                <a:lnTo>
                  <a:pt x="137" y="2038"/>
                </a:lnTo>
                <a:lnTo>
                  <a:pt x="408" y="2445"/>
                </a:lnTo>
                <a:lnTo>
                  <a:pt x="952"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97"/>
          <p:cNvSpPr/>
          <p:nvPr/>
        </p:nvSpPr>
        <p:spPr>
          <a:xfrm>
            <a:off x="4712452" y="2476758"/>
            <a:ext cx="54968" cy="55705"/>
          </a:xfrm>
          <a:custGeom>
            <a:avLst/>
            <a:gdLst/>
            <a:ahLst/>
            <a:cxnLst/>
            <a:rect l="l" t="t" r="r" b="b"/>
            <a:pathLst>
              <a:path w="2989" h="2853" extrusionOk="0">
                <a:moveTo>
                  <a:pt x="1495" y="1"/>
                </a:moveTo>
                <a:lnTo>
                  <a:pt x="951" y="137"/>
                </a:lnTo>
                <a:lnTo>
                  <a:pt x="408" y="408"/>
                </a:lnTo>
                <a:lnTo>
                  <a:pt x="136" y="816"/>
                </a:lnTo>
                <a:lnTo>
                  <a:pt x="1" y="1359"/>
                </a:lnTo>
                <a:lnTo>
                  <a:pt x="136" y="2038"/>
                </a:lnTo>
                <a:lnTo>
                  <a:pt x="408" y="2445"/>
                </a:lnTo>
                <a:lnTo>
                  <a:pt x="951" y="2717"/>
                </a:lnTo>
                <a:lnTo>
                  <a:pt x="1495" y="2853"/>
                </a:lnTo>
                <a:lnTo>
                  <a:pt x="2038" y="2717"/>
                </a:lnTo>
                <a:lnTo>
                  <a:pt x="2581" y="2445"/>
                </a:lnTo>
                <a:lnTo>
                  <a:pt x="2853" y="2038"/>
                </a:lnTo>
                <a:lnTo>
                  <a:pt x="2988"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97"/>
          <p:cNvSpPr/>
          <p:nvPr/>
        </p:nvSpPr>
        <p:spPr>
          <a:xfrm>
            <a:off x="3053971" y="3264287"/>
            <a:ext cx="54968" cy="58341"/>
          </a:xfrm>
          <a:custGeom>
            <a:avLst/>
            <a:gdLst/>
            <a:ahLst/>
            <a:cxnLst/>
            <a:rect l="l" t="t" r="r" b="b"/>
            <a:pathLst>
              <a:path w="2989" h="2988" extrusionOk="0">
                <a:moveTo>
                  <a:pt x="1495" y="0"/>
                </a:moveTo>
                <a:lnTo>
                  <a:pt x="952" y="136"/>
                </a:lnTo>
                <a:lnTo>
                  <a:pt x="408" y="408"/>
                </a:lnTo>
                <a:lnTo>
                  <a:pt x="137" y="951"/>
                </a:lnTo>
                <a:lnTo>
                  <a:pt x="1" y="1494"/>
                </a:lnTo>
                <a:lnTo>
                  <a:pt x="137" y="2037"/>
                </a:lnTo>
                <a:lnTo>
                  <a:pt x="408" y="2581"/>
                </a:lnTo>
                <a:lnTo>
                  <a:pt x="952" y="2852"/>
                </a:lnTo>
                <a:lnTo>
                  <a:pt x="1495" y="2988"/>
                </a:lnTo>
                <a:lnTo>
                  <a:pt x="2038" y="2852"/>
                </a:lnTo>
                <a:lnTo>
                  <a:pt x="2581" y="2581"/>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97"/>
          <p:cNvSpPr/>
          <p:nvPr/>
        </p:nvSpPr>
        <p:spPr>
          <a:xfrm>
            <a:off x="2751756" y="3264287"/>
            <a:ext cx="54968" cy="58341"/>
          </a:xfrm>
          <a:custGeom>
            <a:avLst/>
            <a:gdLst/>
            <a:ahLst/>
            <a:cxnLst/>
            <a:rect l="l" t="t" r="r" b="b"/>
            <a:pathLst>
              <a:path w="2989" h="2988" extrusionOk="0">
                <a:moveTo>
                  <a:pt x="1495" y="0"/>
                </a:moveTo>
                <a:lnTo>
                  <a:pt x="951" y="136"/>
                </a:lnTo>
                <a:lnTo>
                  <a:pt x="408" y="408"/>
                </a:lnTo>
                <a:lnTo>
                  <a:pt x="136" y="951"/>
                </a:lnTo>
                <a:lnTo>
                  <a:pt x="1" y="1494"/>
                </a:lnTo>
                <a:lnTo>
                  <a:pt x="136" y="2037"/>
                </a:lnTo>
                <a:lnTo>
                  <a:pt x="408" y="2581"/>
                </a:lnTo>
                <a:lnTo>
                  <a:pt x="951" y="2852"/>
                </a:lnTo>
                <a:lnTo>
                  <a:pt x="1495" y="2988"/>
                </a:lnTo>
                <a:lnTo>
                  <a:pt x="2174" y="2852"/>
                </a:lnTo>
                <a:lnTo>
                  <a:pt x="2581" y="2581"/>
                </a:lnTo>
                <a:lnTo>
                  <a:pt x="2853" y="2037"/>
                </a:lnTo>
                <a:lnTo>
                  <a:pt x="2988" y="1494"/>
                </a:lnTo>
                <a:lnTo>
                  <a:pt x="2853"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97"/>
          <p:cNvSpPr/>
          <p:nvPr/>
        </p:nvSpPr>
        <p:spPr>
          <a:xfrm>
            <a:off x="2979047" y="3187383"/>
            <a:ext cx="54968" cy="55705"/>
          </a:xfrm>
          <a:custGeom>
            <a:avLst/>
            <a:gdLst/>
            <a:ahLst/>
            <a:cxnLst/>
            <a:rect l="l" t="t" r="r" b="b"/>
            <a:pathLst>
              <a:path w="2989" h="2853" extrusionOk="0">
                <a:moveTo>
                  <a:pt x="951" y="1"/>
                </a:moveTo>
                <a:lnTo>
                  <a:pt x="408" y="408"/>
                </a:lnTo>
                <a:lnTo>
                  <a:pt x="136" y="815"/>
                </a:lnTo>
                <a:lnTo>
                  <a:pt x="1" y="1359"/>
                </a:lnTo>
                <a:lnTo>
                  <a:pt x="136" y="1902"/>
                </a:lnTo>
                <a:lnTo>
                  <a:pt x="408" y="2445"/>
                </a:lnTo>
                <a:lnTo>
                  <a:pt x="951" y="2717"/>
                </a:lnTo>
                <a:lnTo>
                  <a:pt x="1494" y="2853"/>
                </a:lnTo>
                <a:lnTo>
                  <a:pt x="2038" y="2717"/>
                </a:lnTo>
                <a:lnTo>
                  <a:pt x="2581" y="2445"/>
                </a:lnTo>
                <a:lnTo>
                  <a:pt x="2853" y="1902"/>
                </a:lnTo>
                <a:lnTo>
                  <a:pt x="2988"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97"/>
          <p:cNvSpPr/>
          <p:nvPr/>
        </p:nvSpPr>
        <p:spPr>
          <a:xfrm>
            <a:off x="2904123" y="3187383"/>
            <a:ext cx="54968" cy="55705"/>
          </a:xfrm>
          <a:custGeom>
            <a:avLst/>
            <a:gdLst/>
            <a:ahLst/>
            <a:cxnLst/>
            <a:rect l="l" t="t" r="r" b="b"/>
            <a:pathLst>
              <a:path w="2989" h="2853" extrusionOk="0">
                <a:moveTo>
                  <a:pt x="815" y="1"/>
                </a:moveTo>
                <a:lnTo>
                  <a:pt x="408" y="408"/>
                </a:lnTo>
                <a:lnTo>
                  <a:pt x="0" y="815"/>
                </a:lnTo>
                <a:lnTo>
                  <a:pt x="0" y="1359"/>
                </a:lnTo>
                <a:lnTo>
                  <a:pt x="0" y="1902"/>
                </a:lnTo>
                <a:lnTo>
                  <a:pt x="408" y="2445"/>
                </a:lnTo>
                <a:lnTo>
                  <a:pt x="815" y="2717"/>
                </a:lnTo>
                <a:lnTo>
                  <a:pt x="1494" y="2853"/>
                </a:lnTo>
                <a:lnTo>
                  <a:pt x="2037" y="2717"/>
                </a:lnTo>
                <a:lnTo>
                  <a:pt x="2445" y="2445"/>
                </a:lnTo>
                <a:lnTo>
                  <a:pt x="2852" y="1902"/>
                </a:lnTo>
                <a:lnTo>
                  <a:pt x="2988" y="1359"/>
                </a:lnTo>
                <a:lnTo>
                  <a:pt x="2852" y="815"/>
                </a:lnTo>
                <a:lnTo>
                  <a:pt x="2445"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97"/>
          <p:cNvSpPr/>
          <p:nvPr/>
        </p:nvSpPr>
        <p:spPr>
          <a:xfrm>
            <a:off x="2826680" y="3187383"/>
            <a:ext cx="54968" cy="55705"/>
          </a:xfrm>
          <a:custGeom>
            <a:avLst/>
            <a:gdLst/>
            <a:ahLst/>
            <a:cxnLst/>
            <a:rect l="l" t="t" r="r" b="b"/>
            <a:pathLst>
              <a:path w="2989" h="2853" extrusionOk="0">
                <a:moveTo>
                  <a:pt x="952" y="1"/>
                </a:moveTo>
                <a:lnTo>
                  <a:pt x="544" y="408"/>
                </a:lnTo>
                <a:lnTo>
                  <a:pt x="137" y="815"/>
                </a:lnTo>
                <a:lnTo>
                  <a:pt x="1" y="1359"/>
                </a:lnTo>
                <a:lnTo>
                  <a:pt x="137" y="1902"/>
                </a:lnTo>
                <a:lnTo>
                  <a:pt x="544" y="2445"/>
                </a:lnTo>
                <a:lnTo>
                  <a:pt x="952" y="2717"/>
                </a:lnTo>
                <a:lnTo>
                  <a:pt x="1495" y="2853"/>
                </a:lnTo>
                <a:lnTo>
                  <a:pt x="2174" y="2717"/>
                </a:lnTo>
                <a:lnTo>
                  <a:pt x="2581" y="2445"/>
                </a:lnTo>
                <a:lnTo>
                  <a:pt x="2989" y="1902"/>
                </a:lnTo>
                <a:lnTo>
                  <a:pt x="2989" y="1359"/>
                </a:lnTo>
                <a:lnTo>
                  <a:pt x="2989"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97"/>
          <p:cNvSpPr/>
          <p:nvPr/>
        </p:nvSpPr>
        <p:spPr>
          <a:xfrm>
            <a:off x="2751756" y="3187383"/>
            <a:ext cx="54968" cy="55705"/>
          </a:xfrm>
          <a:custGeom>
            <a:avLst/>
            <a:gdLst/>
            <a:ahLst/>
            <a:cxnLst/>
            <a:rect l="l" t="t" r="r" b="b"/>
            <a:pathLst>
              <a:path w="2989" h="2853" extrusionOk="0">
                <a:moveTo>
                  <a:pt x="951" y="1"/>
                </a:moveTo>
                <a:lnTo>
                  <a:pt x="408" y="408"/>
                </a:lnTo>
                <a:lnTo>
                  <a:pt x="136" y="815"/>
                </a:lnTo>
                <a:lnTo>
                  <a:pt x="1" y="1359"/>
                </a:lnTo>
                <a:lnTo>
                  <a:pt x="136" y="1902"/>
                </a:lnTo>
                <a:lnTo>
                  <a:pt x="408" y="2445"/>
                </a:lnTo>
                <a:lnTo>
                  <a:pt x="951" y="2717"/>
                </a:lnTo>
                <a:lnTo>
                  <a:pt x="1495" y="2853"/>
                </a:lnTo>
                <a:lnTo>
                  <a:pt x="2174" y="2717"/>
                </a:lnTo>
                <a:lnTo>
                  <a:pt x="2581" y="2445"/>
                </a:lnTo>
                <a:lnTo>
                  <a:pt x="2853" y="1902"/>
                </a:lnTo>
                <a:lnTo>
                  <a:pt x="2988" y="1359"/>
                </a:lnTo>
                <a:lnTo>
                  <a:pt x="2853" y="815"/>
                </a:lnTo>
                <a:lnTo>
                  <a:pt x="2581" y="408"/>
                </a:lnTo>
                <a:lnTo>
                  <a:pt x="2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97"/>
          <p:cNvSpPr/>
          <p:nvPr/>
        </p:nvSpPr>
        <p:spPr>
          <a:xfrm>
            <a:off x="2676832" y="3187383"/>
            <a:ext cx="54968" cy="55705"/>
          </a:xfrm>
          <a:custGeom>
            <a:avLst/>
            <a:gdLst/>
            <a:ahLst/>
            <a:cxnLst/>
            <a:rect l="l" t="t" r="r" b="b"/>
            <a:pathLst>
              <a:path w="2989" h="2853" extrusionOk="0">
                <a:moveTo>
                  <a:pt x="951" y="1"/>
                </a:moveTo>
                <a:lnTo>
                  <a:pt x="408" y="408"/>
                </a:lnTo>
                <a:lnTo>
                  <a:pt x="136" y="815"/>
                </a:lnTo>
                <a:lnTo>
                  <a:pt x="0" y="1359"/>
                </a:lnTo>
                <a:lnTo>
                  <a:pt x="136" y="1902"/>
                </a:lnTo>
                <a:lnTo>
                  <a:pt x="408" y="2445"/>
                </a:lnTo>
                <a:lnTo>
                  <a:pt x="951" y="2717"/>
                </a:lnTo>
                <a:lnTo>
                  <a:pt x="1494" y="2853"/>
                </a:lnTo>
                <a:lnTo>
                  <a:pt x="2037" y="2717"/>
                </a:lnTo>
                <a:lnTo>
                  <a:pt x="2581" y="2445"/>
                </a:lnTo>
                <a:lnTo>
                  <a:pt x="2852" y="1902"/>
                </a:lnTo>
                <a:lnTo>
                  <a:pt x="2988" y="1359"/>
                </a:lnTo>
                <a:lnTo>
                  <a:pt x="2852" y="815"/>
                </a:lnTo>
                <a:lnTo>
                  <a:pt x="2581" y="408"/>
                </a:lnTo>
                <a:lnTo>
                  <a:pt x="2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97"/>
          <p:cNvSpPr/>
          <p:nvPr/>
        </p:nvSpPr>
        <p:spPr>
          <a:xfrm>
            <a:off x="2601889" y="3187383"/>
            <a:ext cx="54968" cy="55705"/>
          </a:xfrm>
          <a:custGeom>
            <a:avLst/>
            <a:gdLst/>
            <a:ahLst/>
            <a:cxnLst/>
            <a:rect l="l" t="t" r="r" b="b"/>
            <a:pathLst>
              <a:path w="2989" h="2853" extrusionOk="0">
                <a:moveTo>
                  <a:pt x="952" y="1"/>
                </a:moveTo>
                <a:lnTo>
                  <a:pt x="408" y="408"/>
                </a:lnTo>
                <a:lnTo>
                  <a:pt x="137" y="815"/>
                </a:lnTo>
                <a:lnTo>
                  <a:pt x="1" y="1359"/>
                </a:lnTo>
                <a:lnTo>
                  <a:pt x="137" y="1902"/>
                </a:lnTo>
                <a:lnTo>
                  <a:pt x="408" y="2445"/>
                </a:lnTo>
                <a:lnTo>
                  <a:pt x="952" y="2717"/>
                </a:lnTo>
                <a:lnTo>
                  <a:pt x="1495" y="2853"/>
                </a:lnTo>
                <a:lnTo>
                  <a:pt x="2038" y="2717"/>
                </a:lnTo>
                <a:lnTo>
                  <a:pt x="2581" y="2445"/>
                </a:lnTo>
                <a:lnTo>
                  <a:pt x="2853" y="1902"/>
                </a:lnTo>
                <a:lnTo>
                  <a:pt x="2989" y="1359"/>
                </a:lnTo>
                <a:lnTo>
                  <a:pt x="2853" y="815"/>
                </a:lnTo>
                <a:lnTo>
                  <a:pt x="2581" y="408"/>
                </a:lnTo>
                <a:lnTo>
                  <a:pt x="2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97"/>
          <p:cNvSpPr/>
          <p:nvPr/>
        </p:nvSpPr>
        <p:spPr>
          <a:xfrm>
            <a:off x="3053971" y="3107843"/>
            <a:ext cx="54968" cy="55705"/>
          </a:xfrm>
          <a:custGeom>
            <a:avLst/>
            <a:gdLst/>
            <a:ahLst/>
            <a:cxnLst/>
            <a:rect l="l" t="t" r="r" b="b"/>
            <a:pathLst>
              <a:path w="2989" h="2853" extrusionOk="0">
                <a:moveTo>
                  <a:pt x="1495" y="0"/>
                </a:moveTo>
                <a:lnTo>
                  <a:pt x="952" y="136"/>
                </a:ln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97"/>
          <p:cNvSpPr/>
          <p:nvPr/>
        </p:nvSpPr>
        <p:spPr>
          <a:xfrm>
            <a:off x="2979047" y="3107843"/>
            <a:ext cx="54968" cy="55705"/>
          </a:xfrm>
          <a:custGeom>
            <a:avLst/>
            <a:gdLst/>
            <a:ahLst/>
            <a:cxnLst/>
            <a:rect l="l" t="t" r="r" b="b"/>
            <a:pathLst>
              <a:path w="2989" h="2853" extrusionOk="0">
                <a:moveTo>
                  <a:pt x="1494" y="0"/>
                </a:moveTo>
                <a:lnTo>
                  <a:pt x="951" y="136"/>
                </a:lnTo>
                <a:lnTo>
                  <a:pt x="408" y="408"/>
                </a:lnTo>
                <a:lnTo>
                  <a:pt x="136" y="815"/>
                </a:lnTo>
                <a:lnTo>
                  <a:pt x="1" y="1358"/>
                </a:lnTo>
                <a:lnTo>
                  <a:pt x="136" y="2037"/>
                </a:lnTo>
                <a:lnTo>
                  <a:pt x="408" y="2445"/>
                </a:lnTo>
                <a:lnTo>
                  <a:pt x="951" y="2716"/>
                </a:lnTo>
                <a:lnTo>
                  <a:pt x="1494" y="2852"/>
                </a:lnTo>
                <a:lnTo>
                  <a:pt x="2038" y="2716"/>
                </a:lnTo>
                <a:lnTo>
                  <a:pt x="2581" y="2445"/>
                </a:lnTo>
                <a:lnTo>
                  <a:pt x="2853" y="2037"/>
                </a:lnTo>
                <a:lnTo>
                  <a:pt x="2988" y="1358"/>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97"/>
          <p:cNvSpPr/>
          <p:nvPr/>
        </p:nvSpPr>
        <p:spPr>
          <a:xfrm>
            <a:off x="2904123" y="3107843"/>
            <a:ext cx="54968" cy="55705"/>
          </a:xfrm>
          <a:custGeom>
            <a:avLst/>
            <a:gdLst/>
            <a:ahLst/>
            <a:cxnLst/>
            <a:rect l="l" t="t" r="r" b="b"/>
            <a:pathLst>
              <a:path w="2989" h="2853" extrusionOk="0">
                <a:moveTo>
                  <a:pt x="1494" y="0"/>
                </a:moveTo>
                <a:lnTo>
                  <a:pt x="815" y="136"/>
                </a:lnTo>
                <a:lnTo>
                  <a:pt x="408" y="408"/>
                </a:lnTo>
                <a:lnTo>
                  <a:pt x="0" y="815"/>
                </a:lnTo>
                <a:lnTo>
                  <a:pt x="0" y="1358"/>
                </a:lnTo>
                <a:lnTo>
                  <a:pt x="0" y="2037"/>
                </a:lnTo>
                <a:lnTo>
                  <a:pt x="408" y="2445"/>
                </a:lnTo>
                <a:lnTo>
                  <a:pt x="815" y="2716"/>
                </a:lnTo>
                <a:lnTo>
                  <a:pt x="1494" y="2852"/>
                </a:lnTo>
                <a:lnTo>
                  <a:pt x="2037" y="2716"/>
                </a:lnTo>
                <a:lnTo>
                  <a:pt x="2445" y="2445"/>
                </a:lnTo>
                <a:lnTo>
                  <a:pt x="2852" y="2037"/>
                </a:lnTo>
                <a:lnTo>
                  <a:pt x="2988" y="1358"/>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97"/>
          <p:cNvSpPr/>
          <p:nvPr/>
        </p:nvSpPr>
        <p:spPr>
          <a:xfrm>
            <a:off x="2826680" y="3107843"/>
            <a:ext cx="54968" cy="55705"/>
          </a:xfrm>
          <a:custGeom>
            <a:avLst/>
            <a:gdLst/>
            <a:ahLst/>
            <a:cxnLst/>
            <a:rect l="l" t="t" r="r" b="b"/>
            <a:pathLst>
              <a:path w="2989" h="2853" extrusionOk="0">
                <a:moveTo>
                  <a:pt x="1495" y="0"/>
                </a:moveTo>
                <a:lnTo>
                  <a:pt x="952" y="136"/>
                </a:lnTo>
                <a:lnTo>
                  <a:pt x="544" y="408"/>
                </a:lnTo>
                <a:lnTo>
                  <a:pt x="137" y="815"/>
                </a:lnTo>
                <a:lnTo>
                  <a:pt x="1" y="1358"/>
                </a:lnTo>
                <a:lnTo>
                  <a:pt x="137" y="2037"/>
                </a:lnTo>
                <a:lnTo>
                  <a:pt x="544" y="2445"/>
                </a:lnTo>
                <a:lnTo>
                  <a:pt x="952" y="2716"/>
                </a:lnTo>
                <a:lnTo>
                  <a:pt x="1495" y="2852"/>
                </a:lnTo>
                <a:lnTo>
                  <a:pt x="2174" y="2716"/>
                </a:lnTo>
                <a:lnTo>
                  <a:pt x="2581" y="2445"/>
                </a:lnTo>
                <a:lnTo>
                  <a:pt x="2989" y="2037"/>
                </a:lnTo>
                <a:lnTo>
                  <a:pt x="2989" y="1358"/>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97"/>
          <p:cNvSpPr/>
          <p:nvPr/>
        </p:nvSpPr>
        <p:spPr>
          <a:xfrm>
            <a:off x="2751756" y="3107843"/>
            <a:ext cx="54968" cy="55705"/>
          </a:xfrm>
          <a:custGeom>
            <a:avLst/>
            <a:gdLst/>
            <a:ahLst/>
            <a:cxnLst/>
            <a:rect l="l" t="t" r="r" b="b"/>
            <a:pathLst>
              <a:path w="2989" h="2853" extrusionOk="0">
                <a:moveTo>
                  <a:pt x="1495" y="0"/>
                </a:moveTo>
                <a:lnTo>
                  <a:pt x="951" y="136"/>
                </a:lnTo>
                <a:lnTo>
                  <a:pt x="408" y="408"/>
                </a:lnTo>
                <a:lnTo>
                  <a:pt x="136" y="815"/>
                </a:lnTo>
                <a:lnTo>
                  <a:pt x="1" y="1358"/>
                </a:lnTo>
                <a:lnTo>
                  <a:pt x="136" y="2037"/>
                </a:lnTo>
                <a:lnTo>
                  <a:pt x="408" y="2445"/>
                </a:lnTo>
                <a:lnTo>
                  <a:pt x="951" y="2716"/>
                </a:lnTo>
                <a:lnTo>
                  <a:pt x="1495" y="2852"/>
                </a:lnTo>
                <a:lnTo>
                  <a:pt x="2174" y="2716"/>
                </a:lnTo>
                <a:lnTo>
                  <a:pt x="2581" y="2445"/>
                </a:lnTo>
                <a:lnTo>
                  <a:pt x="2853" y="2037"/>
                </a:lnTo>
                <a:lnTo>
                  <a:pt x="2988" y="1358"/>
                </a:lnTo>
                <a:lnTo>
                  <a:pt x="2853"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97"/>
          <p:cNvSpPr/>
          <p:nvPr/>
        </p:nvSpPr>
        <p:spPr>
          <a:xfrm>
            <a:off x="2676832" y="3107843"/>
            <a:ext cx="54968" cy="55705"/>
          </a:xfrm>
          <a:custGeom>
            <a:avLst/>
            <a:gdLst/>
            <a:ahLst/>
            <a:cxnLst/>
            <a:rect l="l" t="t" r="r" b="b"/>
            <a:pathLst>
              <a:path w="2989" h="2853" extrusionOk="0">
                <a:moveTo>
                  <a:pt x="1494" y="0"/>
                </a:moveTo>
                <a:lnTo>
                  <a:pt x="951" y="136"/>
                </a:lnTo>
                <a:lnTo>
                  <a:pt x="408" y="408"/>
                </a:lnTo>
                <a:lnTo>
                  <a:pt x="136" y="815"/>
                </a:lnTo>
                <a:lnTo>
                  <a:pt x="0" y="1358"/>
                </a:lnTo>
                <a:lnTo>
                  <a:pt x="136" y="2037"/>
                </a:lnTo>
                <a:lnTo>
                  <a:pt x="408" y="2445"/>
                </a:lnTo>
                <a:lnTo>
                  <a:pt x="951" y="2716"/>
                </a:lnTo>
                <a:lnTo>
                  <a:pt x="1494" y="2852"/>
                </a:lnTo>
                <a:lnTo>
                  <a:pt x="2037" y="2716"/>
                </a:lnTo>
                <a:lnTo>
                  <a:pt x="2581" y="2445"/>
                </a:lnTo>
                <a:lnTo>
                  <a:pt x="2852" y="2037"/>
                </a:lnTo>
                <a:lnTo>
                  <a:pt x="2988" y="1358"/>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97"/>
          <p:cNvSpPr/>
          <p:nvPr/>
        </p:nvSpPr>
        <p:spPr>
          <a:xfrm>
            <a:off x="2601889" y="3107843"/>
            <a:ext cx="54968" cy="55705"/>
          </a:xfrm>
          <a:custGeom>
            <a:avLst/>
            <a:gdLst/>
            <a:ahLst/>
            <a:cxnLst/>
            <a:rect l="l" t="t" r="r" b="b"/>
            <a:pathLst>
              <a:path w="2989" h="2853" extrusionOk="0">
                <a:moveTo>
                  <a:pt x="1495" y="0"/>
                </a:moveTo>
                <a:lnTo>
                  <a:pt x="952" y="136"/>
                </a:ln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97"/>
          <p:cNvSpPr/>
          <p:nvPr/>
        </p:nvSpPr>
        <p:spPr>
          <a:xfrm>
            <a:off x="2526965" y="3107843"/>
            <a:ext cx="54968" cy="55705"/>
          </a:xfrm>
          <a:custGeom>
            <a:avLst/>
            <a:gdLst/>
            <a:ahLst/>
            <a:cxnLst/>
            <a:rect l="l" t="t" r="r" b="b"/>
            <a:pathLst>
              <a:path w="2989" h="2853" extrusionOk="0">
                <a:moveTo>
                  <a:pt x="1494" y="0"/>
                </a:moveTo>
                <a:lnTo>
                  <a:pt x="815" y="136"/>
                </a:lnTo>
                <a:lnTo>
                  <a:pt x="408" y="408"/>
                </a:lnTo>
                <a:lnTo>
                  <a:pt x="136" y="815"/>
                </a:lnTo>
                <a:lnTo>
                  <a:pt x="0" y="1358"/>
                </a:lnTo>
                <a:lnTo>
                  <a:pt x="136" y="2037"/>
                </a:lnTo>
                <a:lnTo>
                  <a:pt x="408" y="2445"/>
                </a:lnTo>
                <a:lnTo>
                  <a:pt x="815" y="2716"/>
                </a:lnTo>
                <a:lnTo>
                  <a:pt x="1494" y="2852"/>
                </a:lnTo>
                <a:lnTo>
                  <a:pt x="2038" y="2716"/>
                </a:lnTo>
                <a:lnTo>
                  <a:pt x="2581" y="2445"/>
                </a:lnTo>
                <a:lnTo>
                  <a:pt x="2853" y="2037"/>
                </a:lnTo>
                <a:lnTo>
                  <a:pt x="2988" y="1358"/>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97"/>
          <p:cNvSpPr/>
          <p:nvPr/>
        </p:nvSpPr>
        <p:spPr>
          <a:xfrm>
            <a:off x="2452041" y="3107843"/>
            <a:ext cx="54949" cy="55705"/>
          </a:xfrm>
          <a:custGeom>
            <a:avLst/>
            <a:gdLst/>
            <a:ahLst/>
            <a:cxnLst/>
            <a:rect l="l" t="t" r="r" b="b"/>
            <a:pathLst>
              <a:path w="2988" h="2853" extrusionOk="0">
                <a:moveTo>
                  <a:pt x="1494" y="0"/>
                </a:moveTo>
                <a:lnTo>
                  <a:pt x="815" y="136"/>
                </a:lnTo>
                <a:lnTo>
                  <a:pt x="408" y="408"/>
                </a:lnTo>
                <a:lnTo>
                  <a:pt x="0" y="815"/>
                </a:lnTo>
                <a:lnTo>
                  <a:pt x="0" y="1358"/>
                </a:lnTo>
                <a:lnTo>
                  <a:pt x="0" y="2037"/>
                </a:lnTo>
                <a:lnTo>
                  <a:pt x="408" y="2445"/>
                </a:lnTo>
                <a:lnTo>
                  <a:pt x="815" y="2716"/>
                </a:lnTo>
                <a:lnTo>
                  <a:pt x="1494" y="2852"/>
                </a:lnTo>
                <a:lnTo>
                  <a:pt x="2037" y="2716"/>
                </a:lnTo>
                <a:lnTo>
                  <a:pt x="2445" y="2445"/>
                </a:lnTo>
                <a:lnTo>
                  <a:pt x="2852" y="2037"/>
                </a:lnTo>
                <a:lnTo>
                  <a:pt x="2988" y="1358"/>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97"/>
          <p:cNvSpPr/>
          <p:nvPr/>
        </p:nvSpPr>
        <p:spPr>
          <a:xfrm>
            <a:off x="4560102" y="3028284"/>
            <a:ext cx="57450" cy="55705"/>
          </a:xfrm>
          <a:custGeom>
            <a:avLst/>
            <a:gdLst/>
            <a:ahLst/>
            <a:cxnLst/>
            <a:rect l="l" t="t" r="r" b="b"/>
            <a:pathLst>
              <a:path w="3124" h="2853" extrusionOk="0">
                <a:moveTo>
                  <a:pt x="1630" y="1"/>
                </a:moveTo>
                <a:lnTo>
                  <a:pt x="951" y="137"/>
                </a:lnTo>
                <a:lnTo>
                  <a:pt x="543" y="408"/>
                </a:lnTo>
                <a:lnTo>
                  <a:pt x="136" y="951"/>
                </a:lnTo>
                <a:lnTo>
                  <a:pt x="0" y="1495"/>
                </a:lnTo>
                <a:lnTo>
                  <a:pt x="136" y="2038"/>
                </a:lnTo>
                <a:lnTo>
                  <a:pt x="543" y="2445"/>
                </a:lnTo>
                <a:lnTo>
                  <a:pt x="951" y="2853"/>
                </a:lnTo>
                <a:lnTo>
                  <a:pt x="2173" y="2853"/>
                </a:lnTo>
                <a:lnTo>
                  <a:pt x="2580" y="2445"/>
                </a:lnTo>
                <a:lnTo>
                  <a:pt x="2988" y="2038"/>
                </a:lnTo>
                <a:lnTo>
                  <a:pt x="3124" y="1495"/>
                </a:lnTo>
                <a:lnTo>
                  <a:pt x="2988" y="951"/>
                </a:lnTo>
                <a:lnTo>
                  <a:pt x="2580"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97"/>
          <p:cNvSpPr/>
          <p:nvPr/>
        </p:nvSpPr>
        <p:spPr>
          <a:xfrm>
            <a:off x="4335294" y="3028284"/>
            <a:ext cx="54968" cy="55705"/>
          </a:xfrm>
          <a:custGeom>
            <a:avLst/>
            <a:gdLst/>
            <a:ahLst/>
            <a:cxnLst/>
            <a:rect l="l" t="t" r="r" b="b"/>
            <a:pathLst>
              <a:path w="2989" h="2853" extrusionOk="0">
                <a:moveTo>
                  <a:pt x="1495" y="1"/>
                </a:moveTo>
                <a:lnTo>
                  <a:pt x="952" y="137"/>
                </a:lnTo>
                <a:lnTo>
                  <a:pt x="408" y="408"/>
                </a:lnTo>
                <a:lnTo>
                  <a:pt x="137" y="951"/>
                </a:lnTo>
                <a:lnTo>
                  <a:pt x="1" y="1495"/>
                </a:lnTo>
                <a:lnTo>
                  <a:pt x="137" y="2038"/>
                </a:lnTo>
                <a:lnTo>
                  <a:pt x="408" y="2445"/>
                </a:lnTo>
                <a:lnTo>
                  <a:pt x="952" y="2853"/>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97"/>
          <p:cNvSpPr/>
          <p:nvPr/>
        </p:nvSpPr>
        <p:spPr>
          <a:xfrm>
            <a:off x="4260370" y="3028284"/>
            <a:ext cx="54968" cy="55705"/>
          </a:xfrm>
          <a:custGeom>
            <a:avLst/>
            <a:gdLst/>
            <a:ahLst/>
            <a:cxnLst/>
            <a:rect l="l" t="t" r="r" b="b"/>
            <a:pathLst>
              <a:path w="2989" h="2853" extrusionOk="0">
                <a:moveTo>
                  <a:pt x="1494" y="1"/>
                </a:moveTo>
                <a:lnTo>
                  <a:pt x="951" y="137"/>
                </a:lnTo>
                <a:lnTo>
                  <a:pt x="408" y="408"/>
                </a:lnTo>
                <a:lnTo>
                  <a:pt x="136" y="951"/>
                </a:lnTo>
                <a:lnTo>
                  <a:pt x="0" y="1495"/>
                </a:lnTo>
                <a:lnTo>
                  <a:pt x="136" y="2038"/>
                </a:lnTo>
                <a:lnTo>
                  <a:pt x="408" y="2445"/>
                </a:lnTo>
                <a:lnTo>
                  <a:pt x="951" y="2853"/>
                </a:lnTo>
                <a:lnTo>
                  <a:pt x="2038" y="2853"/>
                </a:lnTo>
                <a:lnTo>
                  <a:pt x="2581" y="2445"/>
                </a:lnTo>
                <a:lnTo>
                  <a:pt x="2853" y="2038"/>
                </a:lnTo>
                <a:lnTo>
                  <a:pt x="2988" y="1495"/>
                </a:lnTo>
                <a:lnTo>
                  <a:pt x="2853"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97"/>
          <p:cNvSpPr/>
          <p:nvPr/>
        </p:nvSpPr>
        <p:spPr>
          <a:xfrm>
            <a:off x="4185446" y="3028284"/>
            <a:ext cx="54949" cy="55705"/>
          </a:xfrm>
          <a:custGeom>
            <a:avLst/>
            <a:gdLst/>
            <a:ahLst/>
            <a:cxnLst/>
            <a:rect l="l" t="t" r="r" b="b"/>
            <a:pathLst>
              <a:path w="2988" h="2853" extrusionOk="0">
                <a:moveTo>
                  <a:pt x="1494" y="1"/>
                </a:moveTo>
                <a:lnTo>
                  <a:pt x="815" y="137"/>
                </a:lnTo>
                <a:lnTo>
                  <a:pt x="408" y="408"/>
                </a:lnTo>
                <a:lnTo>
                  <a:pt x="0" y="951"/>
                </a:lnTo>
                <a:lnTo>
                  <a:pt x="0" y="1495"/>
                </a:lnTo>
                <a:lnTo>
                  <a:pt x="0" y="2038"/>
                </a:lnTo>
                <a:lnTo>
                  <a:pt x="408" y="2445"/>
                </a:lnTo>
                <a:lnTo>
                  <a:pt x="815" y="2853"/>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97"/>
          <p:cNvSpPr/>
          <p:nvPr/>
        </p:nvSpPr>
        <p:spPr>
          <a:xfrm>
            <a:off x="4108002" y="3028284"/>
            <a:ext cx="54968" cy="55705"/>
          </a:xfrm>
          <a:custGeom>
            <a:avLst/>
            <a:gdLst/>
            <a:ahLst/>
            <a:cxnLst/>
            <a:rect l="l" t="t" r="r" b="b"/>
            <a:pathLst>
              <a:path w="2989" h="2853" extrusionOk="0">
                <a:moveTo>
                  <a:pt x="1495" y="1"/>
                </a:moveTo>
                <a:lnTo>
                  <a:pt x="952" y="137"/>
                </a:lnTo>
                <a:lnTo>
                  <a:pt x="544" y="408"/>
                </a:lnTo>
                <a:lnTo>
                  <a:pt x="137" y="951"/>
                </a:lnTo>
                <a:lnTo>
                  <a:pt x="1" y="1495"/>
                </a:lnTo>
                <a:lnTo>
                  <a:pt x="137" y="2038"/>
                </a:lnTo>
                <a:lnTo>
                  <a:pt x="544" y="2445"/>
                </a:lnTo>
                <a:lnTo>
                  <a:pt x="952" y="2853"/>
                </a:lnTo>
                <a:lnTo>
                  <a:pt x="2174" y="2853"/>
                </a:lnTo>
                <a:lnTo>
                  <a:pt x="2581" y="2445"/>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97"/>
          <p:cNvSpPr/>
          <p:nvPr/>
        </p:nvSpPr>
        <p:spPr>
          <a:xfrm>
            <a:off x="3053971" y="3028284"/>
            <a:ext cx="54968" cy="55705"/>
          </a:xfrm>
          <a:custGeom>
            <a:avLst/>
            <a:gdLst/>
            <a:ahLst/>
            <a:cxnLst/>
            <a:rect l="l" t="t" r="r" b="b"/>
            <a:pathLst>
              <a:path w="2989" h="2853" extrusionOk="0">
                <a:moveTo>
                  <a:pt x="1495" y="1"/>
                </a:moveTo>
                <a:lnTo>
                  <a:pt x="952" y="137"/>
                </a:lnTo>
                <a:lnTo>
                  <a:pt x="408" y="408"/>
                </a:lnTo>
                <a:lnTo>
                  <a:pt x="137" y="951"/>
                </a:lnTo>
                <a:lnTo>
                  <a:pt x="1" y="1495"/>
                </a:lnTo>
                <a:lnTo>
                  <a:pt x="137" y="2038"/>
                </a:lnTo>
                <a:lnTo>
                  <a:pt x="408" y="2445"/>
                </a:lnTo>
                <a:lnTo>
                  <a:pt x="952" y="2853"/>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97"/>
          <p:cNvSpPr/>
          <p:nvPr/>
        </p:nvSpPr>
        <p:spPr>
          <a:xfrm>
            <a:off x="2979047" y="3028284"/>
            <a:ext cx="54968" cy="55705"/>
          </a:xfrm>
          <a:custGeom>
            <a:avLst/>
            <a:gdLst/>
            <a:ahLst/>
            <a:cxnLst/>
            <a:rect l="l" t="t" r="r" b="b"/>
            <a:pathLst>
              <a:path w="2989" h="2853" extrusionOk="0">
                <a:moveTo>
                  <a:pt x="1494" y="1"/>
                </a:moveTo>
                <a:lnTo>
                  <a:pt x="951" y="137"/>
                </a:lnTo>
                <a:lnTo>
                  <a:pt x="408" y="408"/>
                </a:lnTo>
                <a:lnTo>
                  <a:pt x="136" y="951"/>
                </a:lnTo>
                <a:lnTo>
                  <a:pt x="1" y="1495"/>
                </a:lnTo>
                <a:lnTo>
                  <a:pt x="136" y="2038"/>
                </a:lnTo>
                <a:lnTo>
                  <a:pt x="408" y="2445"/>
                </a:lnTo>
                <a:lnTo>
                  <a:pt x="951" y="2853"/>
                </a:lnTo>
                <a:lnTo>
                  <a:pt x="2038" y="2853"/>
                </a:lnTo>
                <a:lnTo>
                  <a:pt x="2581" y="2445"/>
                </a:lnTo>
                <a:lnTo>
                  <a:pt x="2853" y="2038"/>
                </a:lnTo>
                <a:lnTo>
                  <a:pt x="2988" y="1495"/>
                </a:lnTo>
                <a:lnTo>
                  <a:pt x="2853"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97"/>
          <p:cNvSpPr/>
          <p:nvPr/>
        </p:nvSpPr>
        <p:spPr>
          <a:xfrm>
            <a:off x="2904123" y="3028284"/>
            <a:ext cx="54968" cy="55705"/>
          </a:xfrm>
          <a:custGeom>
            <a:avLst/>
            <a:gdLst/>
            <a:ahLst/>
            <a:cxnLst/>
            <a:rect l="l" t="t" r="r" b="b"/>
            <a:pathLst>
              <a:path w="2989" h="2853" extrusionOk="0">
                <a:moveTo>
                  <a:pt x="1494" y="1"/>
                </a:moveTo>
                <a:lnTo>
                  <a:pt x="815" y="137"/>
                </a:lnTo>
                <a:lnTo>
                  <a:pt x="408" y="408"/>
                </a:lnTo>
                <a:lnTo>
                  <a:pt x="0" y="951"/>
                </a:lnTo>
                <a:lnTo>
                  <a:pt x="0" y="1495"/>
                </a:lnTo>
                <a:lnTo>
                  <a:pt x="0" y="2038"/>
                </a:lnTo>
                <a:lnTo>
                  <a:pt x="408" y="2445"/>
                </a:lnTo>
                <a:lnTo>
                  <a:pt x="815" y="2853"/>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97"/>
          <p:cNvSpPr/>
          <p:nvPr/>
        </p:nvSpPr>
        <p:spPr>
          <a:xfrm>
            <a:off x="2826680" y="3028284"/>
            <a:ext cx="54968" cy="55705"/>
          </a:xfrm>
          <a:custGeom>
            <a:avLst/>
            <a:gdLst/>
            <a:ahLst/>
            <a:cxnLst/>
            <a:rect l="l" t="t" r="r" b="b"/>
            <a:pathLst>
              <a:path w="2989" h="2853" extrusionOk="0">
                <a:moveTo>
                  <a:pt x="1495" y="1"/>
                </a:moveTo>
                <a:lnTo>
                  <a:pt x="952" y="137"/>
                </a:lnTo>
                <a:lnTo>
                  <a:pt x="544" y="408"/>
                </a:lnTo>
                <a:lnTo>
                  <a:pt x="137" y="951"/>
                </a:lnTo>
                <a:lnTo>
                  <a:pt x="1" y="1495"/>
                </a:lnTo>
                <a:lnTo>
                  <a:pt x="137" y="2038"/>
                </a:lnTo>
                <a:lnTo>
                  <a:pt x="544" y="2445"/>
                </a:lnTo>
                <a:lnTo>
                  <a:pt x="952" y="2853"/>
                </a:lnTo>
                <a:lnTo>
                  <a:pt x="2174" y="2853"/>
                </a:lnTo>
                <a:lnTo>
                  <a:pt x="2581" y="2445"/>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97"/>
          <p:cNvSpPr/>
          <p:nvPr/>
        </p:nvSpPr>
        <p:spPr>
          <a:xfrm>
            <a:off x="2751756" y="3028284"/>
            <a:ext cx="54968" cy="55705"/>
          </a:xfrm>
          <a:custGeom>
            <a:avLst/>
            <a:gdLst/>
            <a:ahLst/>
            <a:cxnLst/>
            <a:rect l="l" t="t" r="r" b="b"/>
            <a:pathLst>
              <a:path w="2989" h="2853" extrusionOk="0">
                <a:moveTo>
                  <a:pt x="1495" y="1"/>
                </a:moveTo>
                <a:lnTo>
                  <a:pt x="951" y="137"/>
                </a:lnTo>
                <a:lnTo>
                  <a:pt x="408" y="408"/>
                </a:lnTo>
                <a:lnTo>
                  <a:pt x="136" y="951"/>
                </a:lnTo>
                <a:lnTo>
                  <a:pt x="1" y="1495"/>
                </a:lnTo>
                <a:lnTo>
                  <a:pt x="136" y="2038"/>
                </a:lnTo>
                <a:lnTo>
                  <a:pt x="408" y="2445"/>
                </a:lnTo>
                <a:lnTo>
                  <a:pt x="951" y="2853"/>
                </a:lnTo>
                <a:lnTo>
                  <a:pt x="2174" y="2853"/>
                </a:lnTo>
                <a:lnTo>
                  <a:pt x="2581" y="2445"/>
                </a:lnTo>
                <a:lnTo>
                  <a:pt x="2853" y="2038"/>
                </a:lnTo>
                <a:lnTo>
                  <a:pt x="2988" y="1495"/>
                </a:lnTo>
                <a:lnTo>
                  <a:pt x="2853"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97"/>
          <p:cNvSpPr/>
          <p:nvPr/>
        </p:nvSpPr>
        <p:spPr>
          <a:xfrm>
            <a:off x="2676832" y="3028284"/>
            <a:ext cx="54968" cy="55705"/>
          </a:xfrm>
          <a:custGeom>
            <a:avLst/>
            <a:gdLst/>
            <a:ahLst/>
            <a:cxnLst/>
            <a:rect l="l" t="t" r="r" b="b"/>
            <a:pathLst>
              <a:path w="2989" h="2853" extrusionOk="0">
                <a:moveTo>
                  <a:pt x="1494" y="1"/>
                </a:moveTo>
                <a:lnTo>
                  <a:pt x="951" y="137"/>
                </a:lnTo>
                <a:lnTo>
                  <a:pt x="408" y="408"/>
                </a:lnTo>
                <a:lnTo>
                  <a:pt x="136" y="951"/>
                </a:lnTo>
                <a:lnTo>
                  <a:pt x="0" y="1495"/>
                </a:lnTo>
                <a:lnTo>
                  <a:pt x="136" y="2038"/>
                </a:lnTo>
                <a:lnTo>
                  <a:pt x="408" y="2445"/>
                </a:lnTo>
                <a:lnTo>
                  <a:pt x="951" y="2853"/>
                </a:lnTo>
                <a:lnTo>
                  <a:pt x="2037" y="2853"/>
                </a:lnTo>
                <a:lnTo>
                  <a:pt x="2581" y="2445"/>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97"/>
          <p:cNvSpPr/>
          <p:nvPr/>
        </p:nvSpPr>
        <p:spPr>
          <a:xfrm>
            <a:off x="2601889" y="3028284"/>
            <a:ext cx="54968" cy="55705"/>
          </a:xfrm>
          <a:custGeom>
            <a:avLst/>
            <a:gdLst/>
            <a:ahLst/>
            <a:cxnLst/>
            <a:rect l="l" t="t" r="r" b="b"/>
            <a:pathLst>
              <a:path w="2989" h="2853" extrusionOk="0">
                <a:moveTo>
                  <a:pt x="1495" y="1"/>
                </a:moveTo>
                <a:lnTo>
                  <a:pt x="952" y="137"/>
                </a:lnTo>
                <a:lnTo>
                  <a:pt x="408" y="408"/>
                </a:lnTo>
                <a:lnTo>
                  <a:pt x="137" y="951"/>
                </a:lnTo>
                <a:lnTo>
                  <a:pt x="1" y="1495"/>
                </a:lnTo>
                <a:lnTo>
                  <a:pt x="137" y="2038"/>
                </a:lnTo>
                <a:lnTo>
                  <a:pt x="408" y="2445"/>
                </a:lnTo>
                <a:lnTo>
                  <a:pt x="952" y="2853"/>
                </a:lnTo>
                <a:lnTo>
                  <a:pt x="2038" y="2853"/>
                </a:lnTo>
                <a:lnTo>
                  <a:pt x="2581" y="2445"/>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97"/>
          <p:cNvSpPr/>
          <p:nvPr/>
        </p:nvSpPr>
        <p:spPr>
          <a:xfrm>
            <a:off x="2526965" y="3028284"/>
            <a:ext cx="54968" cy="55705"/>
          </a:xfrm>
          <a:custGeom>
            <a:avLst/>
            <a:gdLst/>
            <a:ahLst/>
            <a:cxnLst/>
            <a:rect l="l" t="t" r="r" b="b"/>
            <a:pathLst>
              <a:path w="2989" h="2853" extrusionOk="0">
                <a:moveTo>
                  <a:pt x="1494" y="1"/>
                </a:moveTo>
                <a:lnTo>
                  <a:pt x="815" y="137"/>
                </a:lnTo>
                <a:lnTo>
                  <a:pt x="408" y="408"/>
                </a:lnTo>
                <a:lnTo>
                  <a:pt x="136" y="951"/>
                </a:lnTo>
                <a:lnTo>
                  <a:pt x="0" y="1495"/>
                </a:lnTo>
                <a:lnTo>
                  <a:pt x="136" y="2038"/>
                </a:lnTo>
                <a:lnTo>
                  <a:pt x="408" y="2445"/>
                </a:lnTo>
                <a:lnTo>
                  <a:pt x="815" y="2853"/>
                </a:lnTo>
                <a:lnTo>
                  <a:pt x="2038" y="2853"/>
                </a:lnTo>
                <a:lnTo>
                  <a:pt x="2581" y="2445"/>
                </a:lnTo>
                <a:lnTo>
                  <a:pt x="2853" y="2038"/>
                </a:lnTo>
                <a:lnTo>
                  <a:pt x="2988" y="1495"/>
                </a:lnTo>
                <a:lnTo>
                  <a:pt x="2853"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97"/>
          <p:cNvSpPr/>
          <p:nvPr/>
        </p:nvSpPr>
        <p:spPr>
          <a:xfrm>
            <a:off x="2452041" y="3028284"/>
            <a:ext cx="54949" cy="55705"/>
          </a:xfrm>
          <a:custGeom>
            <a:avLst/>
            <a:gdLst/>
            <a:ahLst/>
            <a:cxnLst/>
            <a:rect l="l" t="t" r="r" b="b"/>
            <a:pathLst>
              <a:path w="2988" h="2853" extrusionOk="0">
                <a:moveTo>
                  <a:pt x="1494" y="1"/>
                </a:moveTo>
                <a:lnTo>
                  <a:pt x="815" y="137"/>
                </a:lnTo>
                <a:lnTo>
                  <a:pt x="408" y="408"/>
                </a:lnTo>
                <a:lnTo>
                  <a:pt x="0" y="951"/>
                </a:lnTo>
                <a:lnTo>
                  <a:pt x="0" y="1495"/>
                </a:lnTo>
                <a:lnTo>
                  <a:pt x="0" y="2038"/>
                </a:lnTo>
                <a:lnTo>
                  <a:pt x="408" y="2445"/>
                </a:lnTo>
                <a:lnTo>
                  <a:pt x="815" y="2853"/>
                </a:lnTo>
                <a:lnTo>
                  <a:pt x="2037" y="2853"/>
                </a:lnTo>
                <a:lnTo>
                  <a:pt x="2445" y="2445"/>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97"/>
          <p:cNvSpPr/>
          <p:nvPr/>
        </p:nvSpPr>
        <p:spPr>
          <a:xfrm>
            <a:off x="4560102" y="2948744"/>
            <a:ext cx="57450" cy="58360"/>
          </a:xfrm>
          <a:custGeom>
            <a:avLst/>
            <a:gdLst/>
            <a:ahLst/>
            <a:cxnLst/>
            <a:rect l="l" t="t" r="r" b="b"/>
            <a:pathLst>
              <a:path w="3124" h="2989" extrusionOk="0">
                <a:moveTo>
                  <a:pt x="1630" y="0"/>
                </a:moveTo>
                <a:lnTo>
                  <a:pt x="951" y="136"/>
                </a:lnTo>
                <a:lnTo>
                  <a:pt x="543" y="408"/>
                </a:lnTo>
                <a:lnTo>
                  <a:pt x="136" y="951"/>
                </a:lnTo>
                <a:lnTo>
                  <a:pt x="0" y="1494"/>
                </a:lnTo>
                <a:lnTo>
                  <a:pt x="136" y="2038"/>
                </a:lnTo>
                <a:lnTo>
                  <a:pt x="543" y="2581"/>
                </a:lnTo>
                <a:lnTo>
                  <a:pt x="951" y="2852"/>
                </a:lnTo>
                <a:lnTo>
                  <a:pt x="1630" y="2988"/>
                </a:lnTo>
                <a:lnTo>
                  <a:pt x="2173" y="2852"/>
                </a:lnTo>
                <a:lnTo>
                  <a:pt x="2580" y="2581"/>
                </a:lnTo>
                <a:lnTo>
                  <a:pt x="2988" y="2038"/>
                </a:lnTo>
                <a:lnTo>
                  <a:pt x="3124" y="1494"/>
                </a:lnTo>
                <a:lnTo>
                  <a:pt x="2988" y="951"/>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97"/>
          <p:cNvSpPr/>
          <p:nvPr/>
        </p:nvSpPr>
        <p:spPr>
          <a:xfrm>
            <a:off x="4485160" y="2948744"/>
            <a:ext cx="54968" cy="58360"/>
          </a:xfrm>
          <a:custGeom>
            <a:avLst/>
            <a:gdLst/>
            <a:ahLst/>
            <a:cxnLst/>
            <a:rect l="l" t="t" r="r" b="b"/>
            <a:pathLst>
              <a:path w="2989" h="2989" extrusionOk="0">
                <a:moveTo>
                  <a:pt x="1495" y="0"/>
                </a:moveTo>
                <a:lnTo>
                  <a:pt x="951" y="136"/>
                </a:lnTo>
                <a:lnTo>
                  <a:pt x="544" y="408"/>
                </a:lnTo>
                <a:lnTo>
                  <a:pt x="136" y="951"/>
                </a:lnTo>
                <a:lnTo>
                  <a:pt x="1" y="1494"/>
                </a:lnTo>
                <a:lnTo>
                  <a:pt x="136" y="2038"/>
                </a:lnTo>
                <a:lnTo>
                  <a:pt x="544" y="2581"/>
                </a:lnTo>
                <a:lnTo>
                  <a:pt x="951"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97"/>
          <p:cNvSpPr/>
          <p:nvPr/>
        </p:nvSpPr>
        <p:spPr>
          <a:xfrm>
            <a:off x="4410236"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97"/>
          <p:cNvSpPr/>
          <p:nvPr/>
        </p:nvSpPr>
        <p:spPr>
          <a:xfrm>
            <a:off x="4260370"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8" y="2852"/>
                </a:lnTo>
                <a:lnTo>
                  <a:pt x="2581" y="2581"/>
                </a:lnTo>
                <a:lnTo>
                  <a:pt x="2853" y="2038"/>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97"/>
          <p:cNvSpPr/>
          <p:nvPr/>
        </p:nvSpPr>
        <p:spPr>
          <a:xfrm>
            <a:off x="4185446" y="2948744"/>
            <a:ext cx="54949" cy="58360"/>
          </a:xfrm>
          <a:custGeom>
            <a:avLst/>
            <a:gdLst/>
            <a:ahLst/>
            <a:cxnLst/>
            <a:rect l="l" t="t" r="r" b="b"/>
            <a:pathLst>
              <a:path w="2988" h="2989" extrusionOk="0">
                <a:moveTo>
                  <a:pt x="1494" y="0"/>
                </a:moveTo>
                <a:lnTo>
                  <a:pt x="815" y="136"/>
                </a:lnTo>
                <a:lnTo>
                  <a:pt x="408" y="408"/>
                </a:lnTo>
                <a:lnTo>
                  <a:pt x="0" y="951"/>
                </a:lnTo>
                <a:lnTo>
                  <a:pt x="0" y="1494"/>
                </a:lnTo>
                <a:lnTo>
                  <a:pt x="0" y="2038"/>
                </a:lnTo>
                <a:lnTo>
                  <a:pt x="408" y="2581"/>
                </a:lnTo>
                <a:lnTo>
                  <a:pt x="815" y="2852"/>
                </a:lnTo>
                <a:lnTo>
                  <a:pt x="1494" y="2988"/>
                </a:lnTo>
                <a:lnTo>
                  <a:pt x="2037" y="2852"/>
                </a:lnTo>
                <a:lnTo>
                  <a:pt x="2445" y="2581"/>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97"/>
          <p:cNvSpPr/>
          <p:nvPr/>
        </p:nvSpPr>
        <p:spPr>
          <a:xfrm>
            <a:off x="4108002" y="2948744"/>
            <a:ext cx="54968" cy="58360"/>
          </a:xfrm>
          <a:custGeom>
            <a:avLst/>
            <a:gdLst/>
            <a:ahLst/>
            <a:cxnLst/>
            <a:rect l="l" t="t" r="r" b="b"/>
            <a:pathLst>
              <a:path w="2989" h="2989" extrusionOk="0">
                <a:moveTo>
                  <a:pt x="1495" y="0"/>
                </a:moveTo>
                <a:lnTo>
                  <a:pt x="952" y="136"/>
                </a:lnTo>
                <a:lnTo>
                  <a:pt x="544" y="408"/>
                </a:lnTo>
                <a:lnTo>
                  <a:pt x="137" y="951"/>
                </a:lnTo>
                <a:lnTo>
                  <a:pt x="1" y="1494"/>
                </a:lnTo>
                <a:lnTo>
                  <a:pt x="137" y="2038"/>
                </a:lnTo>
                <a:lnTo>
                  <a:pt x="544" y="2581"/>
                </a:lnTo>
                <a:lnTo>
                  <a:pt x="952"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97"/>
          <p:cNvSpPr/>
          <p:nvPr/>
        </p:nvSpPr>
        <p:spPr>
          <a:xfrm>
            <a:off x="3128914"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8" y="2852"/>
                </a:lnTo>
                <a:lnTo>
                  <a:pt x="2581" y="2581"/>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97"/>
          <p:cNvSpPr/>
          <p:nvPr/>
        </p:nvSpPr>
        <p:spPr>
          <a:xfrm>
            <a:off x="3053971" y="2948744"/>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97"/>
          <p:cNvSpPr/>
          <p:nvPr/>
        </p:nvSpPr>
        <p:spPr>
          <a:xfrm>
            <a:off x="2979047" y="2948744"/>
            <a:ext cx="54968" cy="58360"/>
          </a:xfrm>
          <a:custGeom>
            <a:avLst/>
            <a:gdLst/>
            <a:ahLst/>
            <a:cxnLst/>
            <a:rect l="l" t="t" r="r" b="b"/>
            <a:pathLst>
              <a:path w="2989" h="2989" extrusionOk="0">
                <a:moveTo>
                  <a:pt x="1494" y="0"/>
                </a:moveTo>
                <a:lnTo>
                  <a:pt x="951" y="136"/>
                </a:lnTo>
                <a:lnTo>
                  <a:pt x="408" y="408"/>
                </a:lnTo>
                <a:lnTo>
                  <a:pt x="136" y="951"/>
                </a:lnTo>
                <a:lnTo>
                  <a:pt x="1" y="1494"/>
                </a:lnTo>
                <a:lnTo>
                  <a:pt x="136" y="2038"/>
                </a:lnTo>
                <a:lnTo>
                  <a:pt x="408" y="2581"/>
                </a:lnTo>
                <a:lnTo>
                  <a:pt x="951" y="2852"/>
                </a:lnTo>
                <a:lnTo>
                  <a:pt x="1494" y="2988"/>
                </a:lnTo>
                <a:lnTo>
                  <a:pt x="2038" y="2852"/>
                </a:lnTo>
                <a:lnTo>
                  <a:pt x="2581" y="2581"/>
                </a:lnTo>
                <a:lnTo>
                  <a:pt x="2853" y="2038"/>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97"/>
          <p:cNvSpPr/>
          <p:nvPr/>
        </p:nvSpPr>
        <p:spPr>
          <a:xfrm>
            <a:off x="2904123" y="2948744"/>
            <a:ext cx="54968" cy="58360"/>
          </a:xfrm>
          <a:custGeom>
            <a:avLst/>
            <a:gdLst/>
            <a:ahLst/>
            <a:cxnLst/>
            <a:rect l="l" t="t" r="r" b="b"/>
            <a:pathLst>
              <a:path w="2989" h="2989" extrusionOk="0">
                <a:moveTo>
                  <a:pt x="1494" y="0"/>
                </a:moveTo>
                <a:lnTo>
                  <a:pt x="815" y="136"/>
                </a:lnTo>
                <a:lnTo>
                  <a:pt x="408" y="408"/>
                </a:lnTo>
                <a:lnTo>
                  <a:pt x="0" y="951"/>
                </a:lnTo>
                <a:lnTo>
                  <a:pt x="0" y="1494"/>
                </a:lnTo>
                <a:lnTo>
                  <a:pt x="0" y="2038"/>
                </a:lnTo>
                <a:lnTo>
                  <a:pt x="408" y="2581"/>
                </a:lnTo>
                <a:lnTo>
                  <a:pt x="815" y="2852"/>
                </a:lnTo>
                <a:lnTo>
                  <a:pt x="1494" y="2988"/>
                </a:lnTo>
                <a:lnTo>
                  <a:pt x="2037" y="2852"/>
                </a:lnTo>
                <a:lnTo>
                  <a:pt x="2445" y="2581"/>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97"/>
          <p:cNvSpPr/>
          <p:nvPr/>
        </p:nvSpPr>
        <p:spPr>
          <a:xfrm>
            <a:off x="2826680" y="2948744"/>
            <a:ext cx="54968" cy="58360"/>
          </a:xfrm>
          <a:custGeom>
            <a:avLst/>
            <a:gdLst/>
            <a:ahLst/>
            <a:cxnLst/>
            <a:rect l="l" t="t" r="r" b="b"/>
            <a:pathLst>
              <a:path w="2989" h="2989" extrusionOk="0">
                <a:moveTo>
                  <a:pt x="1495" y="0"/>
                </a:moveTo>
                <a:lnTo>
                  <a:pt x="952" y="136"/>
                </a:lnTo>
                <a:lnTo>
                  <a:pt x="544" y="408"/>
                </a:lnTo>
                <a:lnTo>
                  <a:pt x="137" y="951"/>
                </a:lnTo>
                <a:lnTo>
                  <a:pt x="1" y="1494"/>
                </a:lnTo>
                <a:lnTo>
                  <a:pt x="137" y="2038"/>
                </a:lnTo>
                <a:lnTo>
                  <a:pt x="544" y="2581"/>
                </a:lnTo>
                <a:lnTo>
                  <a:pt x="952"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97"/>
          <p:cNvSpPr/>
          <p:nvPr/>
        </p:nvSpPr>
        <p:spPr>
          <a:xfrm>
            <a:off x="2751756" y="2948744"/>
            <a:ext cx="54968" cy="58360"/>
          </a:xfrm>
          <a:custGeom>
            <a:avLst/>
            <a:gdLst/>
            <a:ahLst/>
            <a:cxnLst/>
            <a:rect l="l" t="t" r="r" b="b"/>
            <a:pathLst>
              <a:path w="2989" h="2989" extrusionOk="0">
                <a:moveTo>
                  <a:pt x="1495" y="0"/>
                </a:moveTo>
                <a:lnTo>
                  <a:pt x="951" y="136"/>
                </a:lnTo>
                <a:lnTo>
                  <a:pt x="408" y="408"/>
                </a:lnTo>
                <a:lnTo>
                  <a:pt x="136" y="951"/>
                </a:lnTo>
                <a:lnTo>
                  <a:pt x="1" y="1494"/>
                </a:lnTo>
                <a:lnTo>
                  <a:pt x="136" y="2038"/>
                </a:lnTo>
                <a:lnTo>
                  <a:pt x="408" y="2581"/>
                </a:lnTo>
                <a:lnTo>
                  <a:pt x="951" y="2852"/>
                </a:lnTo>
                <a:lnTo>
                  <a:pt x="1495" y="2988"/>
                </a:lnTo>
                <a:lnTo>
                  <a:pt x="2174" y="2852"/>
                </a:lnTo>
                <a:lnTo>
                  <a:pt x="2581" y="2581"/>
                </a:lnTo>
                <a:lnTo>
                  <a:pt x="2853" y="2038"/>
                </a:lnTo>
                <a:lnTo>
                  <a:pt x="2988" y="1494"/>
                </a:lnTo>
                <a:lnTo>
                  <a:pt x="2853"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97"/>
          <p:cNvSpPr/>
          <p:nvPr/>
        </p:nvSpPr>
        <p:spPr>
          <a:xfrm>
            <a:off x="2676832" y="2948744"/>
            <a:ext cx="54968" cy="58360"/>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97"/>
          <p:cNvSpPr/>
          <p:nvPr/>
        </p:nvSpPr>
        <p:spPr>
          <a:xfrm>
            <a:off x="2601889" y="2948744"/>
            <a:ext cx="54968" cy="58360"/>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97"/>
          <p:cNvSpPr/>
          <p:nvPr/>
        </p:nvSpPr>
        <p:spPr>
          <a:xfrm>
            <a:off x="2526965" y="2948744"/>
            <a:ext cx="54968" cy="58360"/>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581"/>
                </a:lnTo>
                <a:lnTo>
                  <a:pt x="815" y="2852"/>
                </a:lnTo>
                <a:lnTo>
                  <a:pt x="1494" y="2988"/>
                </a:lnTo>
                <a:lnTo>
                  <a:pt x="2038" y="2852"/>
                </a:lnTo>
                <a:lnTo>
                  <a:pt x="2581" y="2581"/>
                </a:lnTo>
                <a:lnTo>
                  <a:pt x="2853" y="2038"/>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97"/>
          <p:cNvSpPr/>
          <p:nvPr/>
        </p:nvSpPr>
        <p:spPr>
          <a:xfrm>
            <a:off x="2452041" y="2948744"/>
            <a:ext cx="54949" cy="58360"/>
          </a:xfrm>
          <a:custGeom>
            <a:avLst/>
            <a:gdLst/>
            <a:ahLst/>
            <a:cxnLst/>
            <a:rect l="l" t="t" r="r" b="b"/>
            <a:pathLst>
              <a:path w="2988" h="2989" extrusionOk="0">
                <a:moveTo>
                  <a:pt x="1494" y="0"/>
                </a:moveTo>
                <a:lnTo>
                  <a:pt x="815" y="136"/>
                </a:lnTo>
                <a:lnTo>
                  <a:pt x="408" y="408"/>
                </a:lnTo>
                <a:lnTo>
                  <a:pt x="0" y="951"/>
                </a:lnTo>
                <a:lnTo>
                  <a:pt x="0" y="1494"/>
                </a:lnTo>
                <a:lnTo>
                  <a:pt x="0" y="2038"/>
                </a:lnTo>
                <a:lnTo>
                  <a:pt x="408" y="2581"/>
                </a:lnTo>
                <a:lnTo>
                  <a:pt x="815" y="2852"/>
                </a:lnTo>
                <a:lnTo>
                  <a:pt x="1494" y="2988"/>
                </a:lnTo>
                <a:lnTo>
                  <a:pt x="2037" y="2852"/>
                </a:lnTo>
                <a:lnTo>
                  <a:pt x="2445" y="2581"/>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97"/>
          <p:cNvSpPr/>
          <p:nvPr/>
        </p:nvSpPr>
        <p:spPr>
          <a:xfrm>
            <a:off x="2374598" y="2948744"/>
            <a:ext cx="54968" cy="58360"/>
          </a:xfrm>
          <a:custGeom>
            <a:avLst/>
            <a:gdLst/>
            <a:ahLst/>
            <a:cxnLst/>
            <a:rect l="l" t="t" r="r" b="b"/>
            <a:pathLst>
              <a:path w="2989" h="2989" extrusionOk="0">
                <a:moveTo>
                  <a:pt x="1495" y="0"/>
                </a:moveTo>
                <a:lnTo>
                  <a:pt x="952" y="136"/>
                </a:lnTo>
                <a:lnTo>
                  <a:pt x="544" y="408"/>
                </a:lnTo>
                <a:lnTo>
                  <a:pt x="137" y="951"/>
                </a:lnTo>
                <a:lnTo>
                  <a:pt x="1" y="1494"/>
                </a:lnTo>
                <a:lnTo>
                  <a:pt x="137" y="2038"/>
                </a:lnTo>
                <a:lnTo>
                  <a:pt x="544" y="2581"/>
                </a:lnTo>
                <a:lnTo>
                  <a:pt x="952" y="2852"/>
                </a:lnTo>
                <a:lnTo>
                  <a:pt x="1495" y="2988"/>
                </a:lnTo>
                <a:lnTo>
                  <a:pt x="2174" y="2852"/>
                </a:lnTo>
                <a:lnTo>
                  <a:pt x="2581" y="2581"/>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97"/>
          <p:cNvSpPr/>
          <p:nvPr/>
        </p:nvSpPr>
        <p:spPr>
          <a:xfrm>
            <a:off x="4637528" y="2869204"/>
            <a:ext cx="54968" cy="58341"/>
          </a:xfrm>
          <a:custGeom>
            <a:avLst/>
            <a:gdLst/>
            <a:ahLst/>
            <a:cxnLst/>
            <a:rect l="l" t="t" r="r" b="b"/>
            <a:pathLst>
              <a:path w="2989" h="2988" extrusionOk="0">
                <a:moveTo>
                  <a:pt x="1494" y="0"/>
                </a:moveTo>
                <a:lnTo>
                  <a:pt x="815" y="136"/>
                </a:lnTo>
                <a:lnTo>
                  <a:pt x="408" y="543"/>
                </a:lnTo>
                <a:lnTo>
                  <a:pt x="136" y="951"/>
                </a:lnTo>
                <a:lnTo>
                  <a:pt x="0" y="1494"/>
                </a:lnTo>
                <a:lnTo>
                  <a:pt x="136" y="2037"/>
                </a:lnTo>
                <a:lnTo>
                  <a:pt x="408" y="2580"/>
                </a:lnTo>
                <a:lnTo>
                  <a:pt x="815" y="2852"/>
                </a:lnTo>
                <a:lnTo>
                  <a:pt x="1494" y="2988"/>
                </a:lnTo>
                <a:lnTo>
                  <a:pt x="2037" y="2852"/>
                </a:lnTo>
                <a:lnTo>
                  <a:pt x="2445" y="2580"/>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97"/>
          <p:cNvSpPr/>
          <p:nvPr/>
        </p:nvSpPr>
        <p:spPr>
          <a:xfrm>
            <a:off x="4560102" y="2869204"/>
            <a:ext cx="57450" cy="58341"/>
          </a:xfrm>
          <a:custGeom>
            <a:avLst/>
            <a:gdLst/>
            <a:ahLst/>
            <a:cxnLst/>
            <a:rect l="l" t="t" r="r" b="b"/>
            <a:pathLst>
              <a:path w="3124" h="2988" extrusionOk="0">
                <a:moveTo>
                  <a:pt x="1630" y="0"/>
                </a:moveTo>
                <a:lnTo>
                  <a:pt x="951" y="136"/>
                </a:lnTo>
                <a:lnTo>
                  <a:pt x="543" y="543"/>
                </a:lnTo>
                <a:lnTo>
                  <a:pt x="136" y="951"/>
                </a:lnTo>
                <a:lnTo>
                  <a:pt x="0" y="1494"/>
                </a:lnTo>
                <a:lnTo>
                  <a:pt x="136" y="2037"/>
                </a:lnTo>
                <a:lnTo>
                  <a:pt x="543" y="2580"/>
                </a:lnTo>
                <a:lnTo>
                  <a:pt x="951" y="2852"/>
                </a:lnTo>
                <a:lnTo>
                  <a:pt x="1630" y="2988"/>
                </a:lnTo>
                <a:lnTo>
                  <a:pt x="2173" y="2852"/>
                </a:lnTo>
                <a:lnTo>
                  <a:pt x="2580" y="2580"/>
                </a:lnTo>
                <a:lnTo>
                  <a:pt x="2988" y="2037"/>
                </a:lnTo>
                <a:lnTo>
                  <a:pt x="3124" y="1494"/>
                </a:lnTo>
                <a:lnTo>
                  <a:pt x="2988" y="951"/>
                </a:lnTo>
                <a:lnTo>
                  <a:pt x="2580" y="543"/>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97"/>
          <p:cNvSpPr/>
          <p:nvPr/>
        </p:nvSpPr>
        <p:spPr>
          <a:xfrm>
            <a:off x="4485160" y="2869204"/>
            <a:ext cx="54968" cy="58341"/>
          </a:xfrm>
          <a:custGeom>
            <a:avLst/>
            <a:gdLst/>
            <a:ahLst/>
            <a:cxnLst/>
            <a:rect l="l" t="t" r="r" b="b"/>
            <a:pathLst>
              <a:path w="2989" h="2988" extrusionOk="0">
                <a:moveTo>
                  <a:pt x="1495" y="0"/>
                </a:moveTo>
                <a:lnTo>
                  <a:pt x="951" y="136"/>
                </a:lnTo>
                <a:lnTo>
                  <a:pt x="544" y="543"/>
                </a:lnTo>
                <a:lnTo>
                  <a:pt x="136" y="951"/>
                </a:lnTo>
                <a:lnTo>
                  <a:pt x="1" y="1494"/>
                </a:lnTo>
                <a:lnTo>
                  <a:pt x="136" y="2037"/>
                </a:lnTo>
                <a:lnTo>
                  <a:pt x="544" y="2580"/>
                </a:lnTo>
                <a:lnTo>
                  <a:pt x="951" y="2852"/>
                </a:lnTo>
                <a:lnTo>
                  <a:pt x="1495" y="2988"/>
                </a:lnTo>
                <a:lnTo>
                  <a:pt x="2174" y="2852"/>
                </a:lnTo>
                <a:lnTo>
                  <a:pt x="2581" y="2580"/>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97"/>
          <p:cNvSpPr/>
          <p:nvPr/>
        </p:nvSpPr>
        <p:spPr>
          <a:xfrm>
            <a:off x="4410236"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037" y="2852"/>
                </a:lnTo>
                <a:lnTo>
                  <a:pt x="2581" y="2580"/>
                </a:lnTo>
                <a:lnTo>
                  <a:pt x="2852" y="2037"/>
                </a:lnTo>
                <a:lnTo>
                  <a:pt x="2988" y="1494"/>
                </a:lnTo>
                <a:lnTo>
                  <a:pt x="2852" y="951"/>
                </a:lnTo>
                <a:lnTo>
                  <a:pt x="2581"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97"/>
          <p:cNvSpPr/>
          <p:nvPr/>
        </p:nvSpPr>
        <p:spPr>
          <a:xfrm>
            <a:off x="4335294" y="2869204"/>
            <a:ext cx="54968" cy="58341"/>
          </a:xfrm>
          <a:custGeom>
            <a:avLst/>
            <a:gdLst/>
            <a:ahLst/>
            <a:cxnLst/>
            <a:rect l="l" t="t" r="r" b="b"/>
            <a:pathLst>
              <a:path w="2989" h="2988" extrusionOk="0">
                <a:moveTo>
                  <a:pt x="1495" y="0"/>
                </a:moveTo>
                <a:lnTo>
                  <a:pt x="952" y="136"/>
                </a:lnTo>
                <a:lnTo>
                  <a:pt x="408" y="543"/>
                </a:lnTo>
                <a:lnTo>
                  <a:pt x="137" y="951"/>
                </a:lnTo>
                <a:lnTo>
                  <a:pt x="1" y="1494"/>
                </a:lnTo>
                <a:lnTo>
                  <a:pt x="137" y="2037"/>
                </a:lnTo>
                <a:lnTo>
                  <a:pt x="408" y="2580"/>
                </a:lnTo>
                <a:lnTo>
                  <a:pt x="952"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97"/>
          <p:cNvSpPr/>
          <p:nvPr/>
        </p:nvSpPr>
        <p:spPr>
          <a:xfrm>
            <a:off x="4260370"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038" y="2852"/>
                </a:lnTo>
                <a:lnTo>
                  <a:pt x="2581" y="2580"/>
                </a:lnTo>
                <a:lnTo>
                  <a:pt x="2853" y="2037"/>
                </a:lnTo>
                <a:lnTo>
                  <a:pt x="2988" y="1494"/>
                </a:lnTo>
                <a:lnTo>
                  <a:pt x="2853"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97"/>
          <p:cNvSpPr/>
          <p:nvPr/>
        </p:nvSpPr>
        <p:spPr>
          <a:xfrm>
            <a:off x="4185446" y="2869204"/>
            <a:ext cx="54949" cy="58341"/>
          </a:xfrm>
          <a:custGeom>
            <a:avLst/>
            <a:gdLst/>
            <a:ahLst/>
            <a:cxnLst/>
            <a:rect l="l" t="t" r="r" b="b"/>
            <a:pathLst>
              <a:path w="2988" h="2988" extrusionOk="0">
                <a:moveTo>
                  <a:pt x="1494" y="0"/>
                </a:moveTo>
                <a:lnTo>
                  <a:pt x="815" y="136"/>
                </a:lnTo>
                <a:lnTo>
                  <a:pt x="408" y="543"/>
                </a:lnTo>
                <a:lnTo>
                  <a:pt x="0" y="951"/>
                </a:lnTo>
                <a:lnTo>
                  <a:pt x="0" y="1494"/>
                </a:lnTo>
                <a:lnTo>
                  <a:pt x="0" y="2037"/>
                </a:lnTo>
                <a:lnTo>
                  <a:pt x="408" y="2580"/>
                </a:lnTo>
                <a:lnTo>
                  <a:pt x="815" y="2852"/>
                </a:lnTo>
                <a:lnTo>
                  <a:pt x="1494" y="2988"/>
                </a:lnTo>
                <a:lnTo>
                  <a:pt x="2037" y="2852"/>
                </a:lnTo>
                <a:lnTo>
                  <a:pt x="2445" y="2580"/>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97"/>
          <p:cNvSpPr/>
          <p:nvPr/>
        </p:nvSpPr>
        <p:spPr>
          <a:xfrm>
            <a:off x="3203838" y="2869204"/>
            <a:ext cx="54968" cy="58341"/>
          </a:xfrm>
          <a:custGeom>
            <a:avLst/>
            <a:gdLst/>
            <a:ahLst/>
            <a:cxnLst/>
            <a:rect l="l" t="t" r="r" b="b"/>
            <a:pathLst>
              <a:path w="2989" h="2988" extrusionOk="0">
                <a:moveTo>
                  <a:pt x="1495" y="0"/>
                </a:moveTo>
                <a:lnTo>
                  <a:pt x="951" y="136"/>
                </a:lnTo>
                <a:lnTo>
                  <a:pt x="544" y="543"/>
                </a:lnTo>
                <a:lnTo>
                  <a:pt x="137" y="951"/>
                </a:lnTo>
                <a:lnTo>
                  <a:pt x="1" y="1494"/>
                </a:lnTo>
                <a:lnTo>
                  <a:pt x="137" y="2037"/>
                </a:lnTo>
                <a:lnTo>
                  <a:pt x="544" y="2580"/>
                </a:lnTo>
                <a:lnTo>
                  <a:pt x="951" y="2852"/>
                </a:lnTo>
                <a:lnTo>
                  <a:pt x="1495" y="2988"/>
                </a:lnTo>
                <a:lnTo>
                  <a:pt x="2174" y="2852"/>
                </a:lnTo>
                <a:lnTo>
                  <a:pt x="2581" y="2580"/>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97"/>
          <p:cNvSpPr/>
          <p:nvPr/>
        </p:nvSpPr>
        <p:spPr>
          <a:xfrm>
            <a:off x="3128914"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038" y="2852"/>
                </a:lnTo>
                <a:lnTo>
                  <a:pt x="2581" y="2580"/>
                </a:lnTo>
                <a:lnTo>
                  <a:pt x="2852" y="2037"/>
                </a:lnTo>
                <a:lnTo>
                  <a:pt x="2988" y="1494"/>
                </a:lnTo>
                <a:lnTo>
                  <a:pt x="2852"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97"/>
          <p:cNvSpPr/>
          <p:nvPr/>
        </p:nvSpPr>
        <p:spPr>
          <a:xfrm>
            <a:off x="3053971" y="2869204"/>
            <a:ext cx="54968" cy="58341"/>
          </a:xfrm>
          <a:custGeom>
            <a:avLst/>
            <a:gdLst/>
            <a:ahLst/>
            <a:cxnLst/>
            <a:rect l="l" t="t" r="r" b="b"/>
            <a:pathLst>
              <a:path w="2989" h="2988" extrusionOk="0">
                <a:moveTo>
                  <a:pt x="1495" y="0"/>
                </a:moveTo>
                <a:lnTo>
                  <a:pt x="952" y="136"/>
                </a:lnTo>
                <a:lnTo>
                  <a:pt x="408" y="543"/>
                </a:lnTo>
                <a:lnTo>
                  <a:pt x="137" y="951"/>
                </a:lnTo>
                <a:lnTo>
                  <a:pt x="1" y="1494"/>
                </a:lnTo>
                <a:lnTo>
                  <a:pt x="137" y="2037"/>
                </a:lnTo>
                <a:lnTo>
                  <a:pt x="408" y="2580"/>
                </a:lnTo>
                <a:lnTo>
                  <a:pt x="952"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97"/>
          <p:cNvSpPr/>
          <p:nvPr/>
        </p:nvSpPr>
        <p:spPr>
          <a:xfrm>
            <a:off x="2904123" y="2869204"/>
            <a:ext cx="54968" cy="58341"/>
          </a:xfrm>
          <a:custGeom>
            <a:avLst/>
            <a:gdLst/>
            <a:ahLst/>
            <a:cxnLst/>
            <a:rect l="l" t="t" r="r" b="b"/>
            <a:pathLst>
              <a:path w="2989" h="2988" extrusionOk="0">
                <a:moveTo>
                  <a:pt x="1494" y="0"/>
                </a:moveTo>
                <a:lnTo>
                  <a:pt x="815" y="136"/>
                </a:lnTo>
                <a:lnTo>
                  <a:pt x="408" y="543"/>
                </a:lnTo>
                <a:lnTo>
                  <a:pt x="0" y="951"/>
                </a:lnTo>
                <a:lnTo>
                  <a:pt x="0" y="1494"/>
                </a:lnTo>
                <a:lnTo>
                  <a:pt x="0" y="2037"/>
                </a:lnTo>
                <a:lnTo>
                  <a:pt x="408" y="2580"/>
                </a:lnTo>
                <a:lnTo>
                  <a:pt x="815" y="2852"/>
                </a:lnTo>
                <a:lnTo>
                  <a:pt x="1494" y="2988"/>
                </a:lnTo>
                <a:lnTo>
                  <a:pt x="2037" y="2852"/>
                </a:lnTo>
                <a:lnTo>
                  <a:pt x="2445" y="2580"/>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97"/>
          <p:cNvSpPr/>
          <p:nvPr/>
        </p:nvSpPr>
        <p:spPr>
          <a:xfrm>
            <a:off x="2826680" y="2869204"/>
            <a:ext cx="54968" cy="58341"/>
          </a:xfrm>
          <a:custGeom>
            <a:avLst/>
            <a:gdLst/>
            <a:ahLst/>
            <a:cxnLst/>
            <a:rect l="l" t="t" r="r" b="b"/>
            <a:pathLst>
              <a:path w="2989" h="2988" extrusionOk="0">
                <a:moveTo>
                  <a:pt x="1495" y="0"/>
                </a:moveTo>
                <a:lnTo>
                  <a:pt x="952" y="136"/>
                </a:lnTo>
                <a:lnTo>
                  <a:pt x="544" y="543"/>
                </a:lnTo>
                <a:lnTo>
                  <a:pt x="137" y="951"/>
                </a:lnTo>
                <a:lnTo>
                  <a:pt x="1" y="1494"/>
                </a:lnTo>
                <a:lnTo>
                  <a:pt x="137" y="2037"/>
                </a:lnTo>
                <a:lnTo>
                  <a:pt x="544" y="2580"/>
                </a:lnTo>
                <a:lnTo>
                  <a:pt x="952" y="2852"/>
                </a:lnTo>
                <a:lnTo>
                  <a:pt x="1495" y="2988"/>
                </a:lnTo>
                <a:lnTo>
                  <a:pt x="2174" y="2852"/>
                </a:lnTo>
                <a:lnTo>
                  <a:pt x="2581" y="2580"/>
                </a:lnTo>
                <a:lnTo>
                  <a:pt x="2989" y="2037"/>
                </a:lnTo>
                <a:lnTo>
                  <a:pt x="2989" y="1494"/>
                </a:lnTo>
                <a:lnTo>
                  <a:pt x="2989"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97"/>
          <p:cNvSpPr/>
          <p:nvPr/>
        </p:nvSpPr>
        <p:spPr>
          <a:xfrm>
            <a:off x="2751756" y="2869204"/>
            <a:ext cx="54968" cy="58341"/>
          </a:xfrm>
          <a:custGeom>
            <a:avLst/>
            <a:gdLst/>
            <a:ahLst/>
            <a:cxnLst/>
            <a:rect l="l" t="t" r="r" b="b"/>
            <a:pathLst>
              <a:path w="2989" h="2988" extrusionOk="0">
                <a:moveTo>
                  <a:pt x="1495" y="0"/>
                </a:moveTo>
                <a:lnTo>
                  <a:pt x="951" y="136"/>
                </a:lnTo>
                <a:lnTo>
                  <a:pt x="408" y="543"/>
                </a:lnTo>
                <a:lnTo>
                  <a:pt x="136" y="951"/>
                </a:lnTo>
                <a:lnTo>
                  <a:pt x="1" y="1494"/>
                </a:lnTo>
                <a:lnTo>
                  <a:pt x="136" y="2037"/>
                </a:lnTo>
                <a:lnTo>
                  <a:pt x="408" y="2580"/>
                </a:lnTo>
                <a:lnTo>
                  <a:pt x="951" y="2852"/>
                </a:lnTo>
                <a:lnTo>
                  <a:pt x="1495" y="2988"/>
                </a:lnTo>
                <a:lnTo>
                  <a:pt x="2174" y="2852"/>
                </a:lnTo>
                <a:lnTo>
                  <a:pt x="2581" y="2580"/>
                </a:lnTo>
                <a:lnTo>
                  <a:pt x="2853" y="2037"/>
                </a:lnTo>
                <a:lnTo>
                  <a:pt x="2988" y="1494"/>
                </a:lnTo>
                <a:lnTo>
                  <a:pt x="2853" y="951"/>
                </a:lnTo>
                <a:lnTo>
                  <a:pt x="2581" y="543"/>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97"/>
          <p:cNvSpPr/>
          <p:nvPr/>
        </p:nvSpPr>
        <p:spPr>
          <a:xfrm>
            <a:off x="2676832" y="2869204"/>
            <a:ext cx="54968" cy="58341"/>
          </a:xfrm>
          <a:custGeom>
            <a:avLst/>
            <a:gdLst/>
            <a:ahLst/>
            <a:cxnLst/>
            <a:rect l="l" t="t" r="r" b="b"/>
            <a:pathLst>
              <a:path w="2989" h="2988" extrusionOk="0">
                <a:moveTo>
                  <a:pt x="1494" y="0"/>
                </a:moveTo>
                <a:lnTo>
                  <a:pt x="951" y="136"/>
                </a:lnTo>
                <a:lnTo>
                  <a:pt x="408" y="543"/>
                </a:lnTo>
                <a:lnTo>
                  <a:pt x="136" y="951"/>
                </a:lnTo>
                <a:lnTo>
                  <a:pt x="0" y="1494"/>
                </a:lnTo>
                <a:lnTo>
                  <a:pt x="136" y="2037"/>
                </a:lnTo>
                <a:lnTo>
                  <a:pt x="408" y="2580"/>
                </a:lnTo>
                <a:lnTo>
                  <a:pt x="951" y="2852"/>
                </a:lnTo>
                <a:lnTo>
                  <a:pt x="1494" y="2988"/>
                </a:lnTo>
                <a:lnTo>
                  <a:pt x="2037" y="2852"/>
                </a:lnTo>
                <a:lnTo>
                  <a:pt x="2581" y="2580"/>
                </a:lnTo>
                <a:lnTo>
                  <a:pt x="2852" y="2037"/>
                </a:lnTo>
                <a:lnTo>
                  <a:pt x="2988" y="1494"/>
                </a:lnTo>
                <a:lnTo>
                  <a:pt x="2852" y="951"/>
                </a:lnTo>
                <a:lnTo>
                  <a:pt x="2581"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97"/>
          <p:cNvSpPr/>
          <p:nvPr/>
        </p:nvSpPr>
        <p:spPr>
          <a:xfrm>
            <a:off x="2601889" y="2869204"/>
            <a:ext cx="54968" cy="58341"/>
          </a:xfrm>
          <a:custGeom>
            <a:avLst/>
            <a:gdLst/>
            <a:ahLst/>
            <a:cxnLst/>
            <a:rect l="l" t="t" r="r" b="b"/>
            <a:pathLst>
              <a:path w="2989" h="2988" extrusionOk="0">
                <a:moveTo>
                  <a:pt x="1495" y="0"/>
                </a:moveTo>
                <a:lnTo>
                  <a:pt x="952" y="136"/>
                </a:lnTo>
                <a:lnTo>
                  <a:pt x="408" y="543"/>
                </a:lnTo>
                <a:lnTo>
                  <a:pt x="137" y="951"/>
                </a:lnTo>
                <a:lnTo>
                  <a:pt x="1" y="1494"/>
                </a:lnTo>
                <a:lnTo>
                  <a:pt x="137" y="2037"/>
                </a:lnTo>
                <a:lnTo>
                  <a:pt x="408" y="2580"/>
                </a:lnTo>
                <a:lnTo>
                  <a:pt x="952" y="2852"/>
                </a:lnTo>
                <a:lnTo>
                  <a:pt x="1495" y="2988"/>
                </a:lnTo>
                <a:lnTo>
                  <a:pt x="2038" y="2852"/>
                </a:lnTo>
                <a:lnTo>
                  <a:pt x="2581" y="2580"/>
                </a:lnTo>
                <a:lnTo>
                  <a:pt x="2853" y="2037"/>
                </a:lnTo>
                <a:lnTo>
                  <a:pt x="2989" y="1494"/>
                </a:lnTo>
                <a:lnTo>
                  <a:pt x="2853" y="951"/>
                </a:lnTo>
                <a:lnTo>
                  <a:pt x="2581" y="543"/>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97"/>
          <p:cNvSpPr/>
          <p:nvPr/>
        </p:nvSpPr>
        <p:spPr>
          <a:xfrm>
            <a:off x="2526965" y="2869204"/>
            <a:ext cx="54968" cy="58341"/>
          </a:xfrm>
          <a:custGeom>
            <a:avLst/>
            <a:gdLst/>
            <a:ahLst/>
            <a:cxnLst/>
            <a:rect l="l" t="t" r="r" b="b"/>
            <a:pathLst>
              <a:path w="2989" h="2988" extrusionOk="0">
                <a:moveTo>
                  <a:pt x="1494" y="0"/>
                </a:moveTo>
                <a:lnTo>
                  <a:pt x="815" y="136"/>
                </a:lnTo>
                <a:lnTo>
                  <a:pt x="408" y="543"/>
                </a:lnTo>
                <a:lnTo>
                  <a:pt x="136" y="951"/>
                </a:lnTo>
                <a:lnTo>
                  <a:pt x="0" y="1494"/>
                </a:lnTo>
                <a:lnTo>
                  <a:pt x="136" y="2037"/>
                </a:lnTo>
                <a:lnTo>
                  <a:pt x="408" y="2580"/>
                </a:lnTo>
                <a:lnTo>
                  <a:pt x="815" y="2852"/>
                </a:lnTo>
                <a:lnTo>
                  <a:pt x="1494" y="2988"/>
                </a:lnTo>
                <a:lnTo>
                  <a:pt x="2038" y="2852"/>
                </a:lnTo>
                <a:lnTo>
                  <a:pt x="2581" y="2580"/>
                </a:lnTo>
                <a:lnTo>
                  <a:pt x="2853" y="2037"/>
                </a:lnTo>
                <a:lnTo>
                  <a:pt x="2988" y="1494"/>
                </a:lnTo>
                <a:lnTo>
                  <a:pt x="2853" y="951"/>
                </a:lnTo>
                <a:lnTo>
                  <a:pt x="2581" y="543"/>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97"/>
          <p:cNvSpPr/>
          <p:nvPr/>
        </p:nvSpPr>
        <p:spPr>
          <a:xfrm>
            <a:off x="2452041" y="2869204"/>
            <a:ext cx="54949" cy="58341"/>
          </a:xfrm>
          <a:custGeom>
            <a:avLst/>
            <a:gdLst/>
            <a:ahLst/>
            <a:cxnLst/>
            <a:rect l="l" t="t" r="r" b="b"/>
            <a:pathLst>
              <a:path w="2988" h="2988" extrusionOk="0">
                <a:moveTo>
                  <a:pt x="1494" y="0"/>
                </a:moveTo>
                <a:lnTo>
                  <a:pt x="815" y="136"/>
                </a:lnTo>
                <a:lnTo>
                  <a:pt x="408" y="543"/>
                </a:lnTo>
                <a:lnTo>
                  <a:pt x="0" y="951"/>
                </a:lnTo>
                <a:lnTo>
                  <a:pt x="0" y="1494"/>
                </a:lnTo>
                <a:lnTo>
                  <a:pt x="0" y="2037"/>
                </a:lnTo>
                <a:lnTo>
                  <a:pt x="408" y="2580"/>
                </a:lnTo>
                <a:lnTo>
                  <a:pt x="815" y="2852"/>
                </a:lnTo>
                <a:lnTo>
                  <a:pt x="1494" y="2988"/>
                </a:lnTo>
                <a:lnTo>
                  <a:pt x="2037" y="2852"/>
                </a:lnTo>
                <a:lnTo>
                  <a:pt x="2445" y="2580"/>
                </a:lnTo>
                <a:lnTo>
                  <a:pt x="2852" y="2037"/>
                </a:lnTo>
                <a:lnTo>
                  <a:pt x="2988" y="1494"/>
                </a:lnTo>
                <a:lnTo>
                  <a:pt x="2852" y="951"/>
                </a:lnTo>
                <a:lnTo>
                  <a:pt x="2445" y="543"/>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97"/>
          <p:cNvSpPr/>
          <p:nvPr/>
        </p:nvSpPr>
        <p:spPr>
          <a:xfrm>
            <a:off x="4560102" y="2792300"/>
            <a:ext cx="57450" cy="55705"/>
          </a:xfrm>
          <a:custGeom>
            <a:avLst/>
            <a:gdLst/>
            <a:ahLst/>
            <a:cxnLst/>
            <a:rect l="l" t="t" r="r" b="b"/>
            <a:pathLst>
              <a:path w="3124" h="2853" extrusionOk="0">
                <a:moveTo>
                  <a:pt x="1630" y="0"/>
                </a:moveTo>
                <a:lnTo>
                  <a:pt x="951" y="136"/>
                </a:lnTo>
                <a:lnTo>
                  <a:pt x="543" y="408"/>
                </a:lnTo>
                <a:lnTo>
                  <a:pt x="136" y="815"/>
                </a:lnTo>
                <a:lnTo>
                  <a:pt x="0" y="1359"/>
                </a:lnTo>
                <a:lnTo>
                  <a:pt x="136" y="2038"/>
                </a:lnTo>
                <a:lnTo>
                  <a:pt x="543" y="2445"/>
                </a:lnTo>
                <a:lnTo>
                  <a:pt x="951" y="2717"/>
                </a:lnTo>
                <a:lnTo>
                  <a:pt x="1630" y="2853"/>
                </a:lnTo>
                <a:lnTo>
                  <a:pt x="2173" y="2717"/>
                </a:lnTo>
                <a:lnTo>
                  <a:pt x="2580" y="2445"/>
                </a:lnTo>
                <a:lnTo>
                  <a:pt x="2988" y="2038"/>
                </a:lnTo>
                <a:lnTo>
                  <a:pt x="3124" y="1359"/>
                </a:lnTo>
                <a:lnTo>
                  <a:pt x="2988" y="815"/>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97"/>
          <p:cNvSpPr/>
          <p:nvPr/>
        </p:nvSpPr>
        <p:spPr>
          <a:xfrm>
            <a:off x="4485160" y="2792300"/>
            <a:ext cx="54968" cy="55705"/>
          </a:xfrm>
          <a:custGeom>
            <a:avLst/>
            <a:gdLst/>
            <a:ahLst/>
            <a:cxnLst/>
            <a:rect l="l" t="t" r="r" b="b"/>
            <a:pathLst>
              <a:path w="2989" h="2853" extrusionOk="0">
                <a:moveTo>
                  <a:pt x="1495" y="0"/>
                </a:moveTo>
                <a:lnTo>
                  <a:pt x="951" y="136"/>
                </a:lnTo>
                <a:lnTo>
                  <a:pt x="544" y="408"/>
                </a:lnTo>
                <a:lnTo>
                  <a:pt x="136" y="815"/>
                </a:lnTo>
                <a:lnTo>
                  <a:pt x="1" y="1359"/>
                </a:lnTo>
                <a:lnTo>
                  <a:pt x="136" y="2038"/>
                </a:lnTo>
                <a:lnTo>
                  <a:pt x="544" y="2445"/>
                </a:lnTo>
                <a:lnTo>
                  <a:pt x="951"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97"/>
          <p:cNvSpPr/>
          <p:nvPr/>
        </p:nvSpPr>
        <p:spPr>
          <a:xfrm>
            <a:off x="4410236"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037" y="2717"/>
                </a:lnTo>
                <a:lnTo>
                  <a:pt x="2581" y="2445"/>
                </a:lnTo>
                <a:lnTo>
                  <a:pt x="2852" y="2038"/>
                </a:lnTo>
                <a:lnTo>
                  <a:pt x="2988" y="1359"/>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97"/>
          <p:cNvSpPr/>
          <p:nvPr/>
        </p:nvSpPr>
        <p:spPr>
          <a:xfrm>
            <a:off x="4335294" y="2792300"/>
            <a:ext cx="54968" cy="55705"/>
          </a:xfrm>
          <a:custGeom>
            <a:avLst/>
            <a:gdLst/>
            <a:ahLst/>
            <a:cxnLst/>
            <a:rect l="l" t="t" r="r" b="b"/>
            <a:pathLst>
              <a:path w="2989" h="2853" extrusionOk="0">
                <a:moveTo>
                  <a:pt x="1495" y="0"/>
                </a:moveTo>
                <a:lnTo>
                  <a:pt x="952" y="136"/>
                </a:lnTo>
                <a:lnTo>
                  <a:pt x="408" y="408"/>
                </a:lnTo>
                <a:lnTo>
                  <a:pt x="137" y="815"/>
                </a:lnTo>
                <a:lnTo>
                  <a:pt x="1" y="1359"/>
                </a:lnTo>
                <a:lnTo>
                  <a:pt x="137" y="2038"/>
                </a:lnTo>
                <a:lnTo>
                  <a:pt x="408" y="2445"/>
                </a:lnTo>
                <a:lnTo>
                  <a:pt x="952" y="2717"/>
                </a:lnTo>
                <a:lnTo>
                  <a:pt x="1495" y="2853"/>
                </a:lnTo>
                <a:lnTo>
                  <a:pt x="2038" y="2717"/>
                </a:lnTo>
                <a:lnTo>
                  <a:pt x="2581" y="2445"/>
                </a:lnTo>
                <a:lnTo>
                  <a:pt x="2853" y="2038"/>
                </a:lnTo>
                <a:lnTo>
                  <a:pt x="2989"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97"/>
          <p:cNvSpPr/>
          <p:nvPr/>
        </p:nvSpPr>
        <p:spPr>
          <a:xfrm>
            <a:off x="4260370"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038" y="2717"/>
                </a:lnTo>
                <a:lnTo>
                  <a:pt x="2581" y="2445"/>
                </a:lnTo>
                <a:lnTo>
                  <a:pt x="2853" y="2038"/>
                </a:lnTo>
                <a:lnTo>
                  <a:pt x="2988" y="1359"/>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97"/>
          <p:cNvSpPr/>
          <p:nvPr/>
        </p:nvSpPr>
        <p:spPr>
          <a:xfrm>
            <a:off x="4185446" y="2792300"/>
            <a:ext cx="54949" cy="55705"/>
          </a:xfrm>
          <a:custGeom>
            <a:avLst/>
            <a:gdLst/>
            <a:ahLst/>
            <a:cxnLst/>
            <a:rect l="l" t="t" r="r" b="b"/>
            <a:pathLst>
              <a:path w="2988" h="2853" extrusionOk="0">
                <a:moveTo>
                  <a:pt x="1494" y="0"/>
                </a:moveTo>
                <a:lnTo>
                  <a:pt x="815" y="136"/>
                </a:lnTo>
                <a:lnTo>
                  <a:pt x="408" y="408"/>
                </a:lnTo>
                <a:lnTo>
                  <a:pt x="0" y="815"/>
                </a:lnTo>
                <a:lnTo>
                  <a:pt x="0" y="1359"/>
                </a:lnTo>
                <a:lnTo>
                  <a:pt x="0" y="2038"/>
                </a:lnTo>
                <a:lnTo>
                  <a:pt x="408" y="2445"/>
                </a:lnTo>
                <a:lnTo>
                  <a:pt x="815" y="2717"/>
                </a:lnTo>
                <a:lnTo>
                  <a:pt x="1494" y="2853"/>
                </a:lnTo>
                <a:lnTo>
                  <a:pt x="2037" y="2717"/>
                </a:lnTo>
                <a:lnTo>
                  <a:pt x="2445" y="2445"/>
                </a:lnTo>
                <a:lnTo>
                  <a:pt x="2852" y="2038"/>
                </a:lnTo>
                <a:lnTo>
                  <a:pt x="2988" y="1359"/>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97"/>
          <p:cNvSpPr/>
          <p:nvPr/>
        </p:nvSpPr>
        <p:spPr>
          <a:xfrm>
            <a:off x="3278780" y="2792300"/>
            <a:ext cx="57450" cy="55705"/>
          </a:xfrm>
          <a:custGeom>
            <a:avLst/>
            <a:gdLst/>
            <a:ahLst/>
            <a:cxnLst/>
            <a:rect l="l" t="t" r="r" b="b"/>
            <a:pathLst>
              <a:path w="3124" h="2853" extrusionOk="0">
                <a:moveTo>
                  <a:pt x="1630" y="0"/>
                </a:moveTo>
                <a:lnTo>
                  <a:pt x="951" y="136"/>
                </a:lnTo>
                <a:lnTo>
                  <a:pt x="543" y="408"/>
                </a:lnTo>
                <a:lnTo>
                  <a:pt x="136" y="815"/>
                </a:lnTo>
                <a:lnTo>
                  <a:pt x="0" y="1359"/>
                </a:lnTo>
                <a:lnTo>
                  <a:pt x="136" y="2038"/>
                </a:lnTo>
                <a:lnTo>
                  <a:pt x="543" y="2445"/>
                </a:lnTo>
                <a:lnTo>
                  <a:pt x="951" y="2717"/>
                </a:lnTo>
                <a:lnTo>
                  <a:pt x="1630" y="2853"/>
                </a:lnTo>
                <a:lnTo>
                  <a:pt x="2173" y="2717"/>
                </a:lnTo>
                <a:lnTo>
                  <a:pt x="2581" y="2445"/>
                </a:lnTo>
                <a:lnTo>
                  <a:pt x="2988" y="2038"/>
                </a:lnTo>
                <a:lnTo>
                  <a:pt x="3124" y="1359"/>
                </a:lnTo>
                <a:lnTo>
                  <a:pt x="2988" y="815"/>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97"/>
          <p:cNvSpPr/>
          <p:nvPr/>
        </p:nvSpPr>
        <p:spPr>
          <a:xfrm>
            <a:off x="3203838" y="2792300"/>
            <a:ext cx="54968" cy="55705"/>
          </a:xfrm>
          <a:custGeom>
            <a:avLst/>
            <a:gdLst/>
            <a:ahLst/>
            <a:cxnLst/>
            <a:rect l="l" t="t" r="r" b="b"/>
            <a:pathLst>
              <a:path w="2989" h="2853" extrusionOk="0">
                <a:moveTo>
                  <a:pt x="1495" y="0"/>
                </a:moveTo>
                <a:lnTo>
                  <a:pt x="951" y="136"/>
                </a:lnTo>
                <a:lnTo>
                  <a:pt x="544" y="408"/>
                </a:lnTo>
                <a:lnTo>
                  <a:pt x="137" y="815"/>
                </a:lnTo>
                <a:lnTo>
                  <a:pt x="1" y="1359"/>
                </a:lnTo>
                <a:lnTo>
                  <a:pt x="137" y="2038"/>
                </a:lnTo>
                <a:lnTo>
                  <a:pt x="544" y="2445"/>
                </a:lnTo>
                <a:lnTo>
                  <a:pt x="951"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97"/>
          <p:cNvSpPr/>
          <p:nvPr/>
        </p:nvSpPr>
        <p:spPr>
          <a:xfrm>
            <a:off x="2676832"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037" y="2717"/>
                </a:lnTo>
                <a:lnTo>
                  <a:pt x="2581" y="2445"/>
                </a:lnTo>
                <a:lnTo>
                  <a:pt x="2852" y="2038"/>
                </a:lnTo>
                <a:lnTo>
                  <a:pt x="2988" y="1359"/>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97"/>
          <p:cNvSpPr/>
          <p:nvPr/>
        </p:nvSpPr>
        <p:spPr>
          <a:xfrm>
            <a:off x="2601889" y="2792300"/>
            <a:ext cx="54968" cy="55705"/>
          </a:xfrm>
          <a:custGeom>
            <a:avLst/>
            <a:gdLst/>
            <a:ahLst/>
            <a:cxnLst/>
            <a:rect l="l" t="t" r="r" b="b"/>
            <a:pathLst>
              <a:path w="2989" h="2853" extrusionOk="0">
                <a:moveTo>
                  <a:pt x="1495" y="0"/>
                </a:moveTo>
                <a:lnTo>
                  <a:pt x="952" y="136"/>
                </a:lnTo>
                <a:lnTo>
                  <a:pt x="408" y="408"/>
                </a:lnTo>
                <a:lnTo>
                  <a:pt x="137" y="815"/>
                </a:lnTo>
                <a:lnTo>
                  <a:pt x="1" y="1359"/>
                </a:lnTo>
                <a:lnTo>
                  <a:pt x="137" y="2038"/>
                </a:lnTo>
                <a:lnTo>
                  <a:pt x="408" y="2445"/>
                </a:lnTo>
                <a:lnTo>
                  <a:pt x="952" y="2717"/>
                </a:lnTo>
                <a:lnTo>
                  <a:pt x="1495" y="2853"/>
                </a:lnTo>
                <a:lnTo>
                  <a:pt x="2038" y="2717"/>
                </a:lnTo>
                <a:lnTo>
                  <a:pt x="2581" y="2445"/>
                </a:lnTo>
                <a:lnTo>
                  <a:pt x="2853" y="2038"/>
                </a:lnTo>
                <a:lnTo>
                  <a:pt x="2989"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97"/>
          <p:cNvSpPr/>
          <p:nvPr/>
        </p:nvSpPr>
        <p:spPr>
          <a:xfrm>
            <a:off x="2526965" y="2792300"/>
            <a:ext cx="54968" cy="55705"/>
          </a:xfrm>
          <a:custGeom>
            <a:avLst/>
            <a:gdLst/>
            <a:ahLst/>
            <a:cxnLst/>
            <a:rect l="l" t="t" r="r" b="b"/>
            <a:pathLst>
              <a:path w="2989" h="2853" extrusionOk="0">
                <a:moveTo>
                  <a:pt x="1494" y="0"/>
                </a:moveTo>
                <a:lnTo>
                  <a:pt x="815" y="136"/>
                </a:lnTo>
                <a:lnTo>
                  <a:pt x="408" y="408"/>
                </a:lnTo>
                <a:lnTo>
                  <a:pt x="136" y="815"/>
                </a:lnTo>
                <a:lnTo>
                  <a:pt x="0" y="1359"/>
                </a:lnTo>
                <a:lnTo>
                  <a:pt x="136" y="2038"/>
                </a:lnTo>
                <a:lnTo>
                  <a:pt x="408" y="2445"/>
                </a:lnTo>
                <a:lnTo>
                  <a:pt x="815" y="2717"/>
                </a:lnTo>
                <a:lnTo>
                  <a:pt x="1494" y="2853"/>
                </a:lnTo>
                <a:lnTo>
                  <a:pt x="2038" y="2717"/>
                </a:lnTo>
                <a:lnTo>
                  <a:pt x="2581" y="2445"/>
                </a:lnTo>
                <a:lnTo>
                  <a:pt x="2853" y="2038"/>
                </a:lnTo>
                <a:lnTo>
                  <a:pt x="2988" y="1359"/>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97"/>
          <p:cNvSpPr/>
          <p:nvPr/>
        </p:nvSpPr>
        <p:spPr>
          <a:xfrm>
            <a:off x="2452041" y="2792300"/>
            <a:ext cx="54949" cy="55705"/>
          </a:xfrm>
          <a:custGeom>
            <a:avLst/>
            <a:gdLst/>
            <a:ahLst/>
            <a:cxnLst/>
            <a:rect l="l" t="t" r="r" b="b"/>
            <a:pathLst>
              <a:path w="2988" h="2853" extrusionOk="0">
                <a:moveTo>
                  <a:pt x="1494" y="0"/>
                </a:moveTo>
                <a:lnTo>
                  <a:pt x="815" y="136"/>
                </a:lnTo>
                <a:lnTo>
                  <a:pt x="408" y="408"/>
                </a:lnTo>
                <a:lnTo>
                  <a:pt x="0" y="815"/>
                </a:lnTo>
                <a:lnTo>
                  <a:pt x="0" y="1359"/>
                </a:lnTo>
                <a:lnTo>
                  <a:pt x="0" y="2038"/>
                </a:lnTo>
                <a:lnTo>
                  <a:pt x="408" y="2445"/>
                </a:lnTo>
                <a:lnTo>
                  <a:pt x="815" y="2717"/>
                </a:lnTo>
                <a:lnTo>
                  <a:pt x="1494" y="2853"/>
                </a:lnTo>
                <a:lnTo>
                  <a:pt x="2037" y="2717"/>
                </a:lnTo>
                <a:lnTo>
                  <a:pt x="2445" y="2445"/>
                </a:lnTo>
                <a:lnTo>
                  <a:pt x="2852" y="2038"/>
                </a:lnTo>
                <a:lnTo>
                  <a:pt x="2988" y="1359"/>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97"/>
          <p:cNvSpPr/>
          <p:nvPr/>
        </p:nvSpPr>
        <p:spPr>
          <a:xfrm>
            <a:off x="2374598" y="2792300"/>
            <a:ext cx="54968" cy="55705"/>
          </a:xfrm>
          <a:custGeom>
            <a:avLst/>
            <a:gdLst/>
            <a:ahLst/>
            <a:cxnLst/>
            <a:rect l="l" t="t" r="r" b="b"/>
            <a:pathLst>
              <a:path w="2989" h="2853" extrusionOk="0">
                <a:moveTo>
                  <a:pt x="1495" y="0"/>
                </a:moveTo>
                <a:lnTo>
                  <a:pt x="952" y="136"/>
                </a:lnTo>
                <a:lnTo>
                  <a:pt x="544" y="408"/>
                </a:lnTo>
                <a:lnTo>
                  <a:pt x="137" y="815"/>
                </a:lnTo>
                <a:lnTo>
                  <a:pt x="1" y="1359"/>
                </a:lnTo>
                <a:lnTo>
                  <a:pt x="137" y="2038"/>
                </a:lnTo>
                <a:lnTo>
                  <a:pt x="544" y="2445"/>
                </a:lnTo>
                <a:lnTo>
                  <a:pt x="952"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97"/>
          <p:cNvSpPr/>
          <p:nvPr/>
        </p:nvSpPr>
        <p:spPr>
          <a:xfrm>
            <a:off x="4560102" y="2712761"/>
            <a:ext cx="57450" cy="55705"/>
          </a:xfrm>
          <a:custGeom>
            <a:avLst/>
            <a:gdLst/>
            <a:ahLst/>
            <a:cxnLst/>
            <a:rect l="l" t="t" r="r" b="b"/>
            <a:pathLst>
              <a:path w="3124" h="2853" extrusionOk="0">
                <a:moveTo>
                  <a:pt x="1630" y="0"/>
                </a:moveTo>
                <a:lnTo>
                  <a:pt x="951" y="136"/>
                </a:lnTo>
                <a:lnTo>
                  <a:pt x="543" y="408"/>
                </a:lnTo>
                <a:lnTo>
                  <a:pt x="136" y="951"/>
                </a:lnTo>
                <a:lnTo>
                  <a:pt x="0" y="1494"/>
                </a:lnTo>
                <a:lnTo>
                  <a:pt x="136" y="2037"/>
                </a:lnTo>
                <a:lnTo>
                  <a:pt x="543" y="2445"/>
                </a:lnTo>
                <a:lnTo>
                  <a:pt x="951" y="2852"/>
                </a:lnTo>
                <a:lnTo>
                  <a:pt x="2173" y="2852"/>
                </a:lnTo>
                <a:lnTo>
                  <a:pt x="2580" y="2445"/>
                </a:lnTo>
                <a:lnTo>
                  <a:pt x="2988" y="2037"/>
                </a:lnTo>
                <a:lnTo>
                  <a:pt x="3124" y="1494"/>
                </a:lnTo>
                <a:lnTo>
                  <a:pt x="2988" y="951"/>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97"/>
          <p:cNvSpPr/>
          <p:nvPr/>
        </p:nvSpPr>
        <p:spPr>
          <a:xfrm>
            <a:off x="4485160" y="2712761"/>
            <a:ext cx="54968" cy="55705"/>
          </a:xfrm>
          <a:custGeom>
            <a:avLst/>
            <a:gdLst/>
            <a:ahLst/>
            <a:cxnLst/>
            <a:rect l="l" t="t" r="r" b="b"/>
            <a:pathLst>
              <a:path w="2989" h="2853" extrusionOk="0">
                <a:moveTo>
                  <a:pt x="1495" y="0"/>
                </a:moveTo>
                <a:lnTo>
                  <a:pt x="951" y="136"/>
                </a:lnTo>
                <a:lnTo>
                  <a:pt x="544" y="408"/>
                </a:lnTo>
                <a:lnTo>
                  <a:pt x="136" y="951"/>
                </a:lnTo>
                <a:lnTo>
                  <a:pt x="1" y="1494"/>
                </a:lnTo>
                <a:lnTo>
                  <a:pt x="136" y="2037"/>
                </a:lnTo>
                <a:lnTo>
                  <a:pt x="544" y="2445"/>
                </a:lnTo>
                <a:lnTo>
                  <a:pt x="951" y="2852"/>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97"/>
          <p:cNvSpPr/>
          <p:nvPr/>
        </p:nvSpPr>
        <p:spPr>
          <a:xfrm>
            <a:off x="4410236" y="2712761"/>
            <a:ext cx="54968" cy="55705"/>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037" y="2852"/>
                </a:lnTo>
                <a:lnTo>
                  <a:pt x="2581" y="2445"/>
                </a:lnTo>
                <a:lnTo>
                  <a:pt x="2852" y="2037"/>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97"/>
          <p:cNvSpPr/>
          <p:nvPr/>
        </p:nvSpPr>
        <p:spPr>
          <a:xfrm>
            <a:off x="4185446" y="2712761"/>
            <a:ext cx="54949" cy="55705"/>
          </a:xfrm>
          <a:custGeom>
            <a:avLst/>
            <a:gdLst/>
            <a:ahLst/>
            <a:cxnLst/>
            <a:rect l="l" t="t" r="r" b="b"/>
            <a:pathLst>
              <a:path w="2988" h="2853" extrusionOk="0">
                <a:moveTo>
                  <a:pt x="1494" y="0"/>
                </a:moveTo>
                <a:lnTo>
                  <a:pt x="815" y="136"/>
                </a:lnTo>
                <a:lnTo>
                  <a:pt x="408" y="408"/>
                </a:lnTo>
                <a:lnTo>
                  <a:pt x="0" y="951"/>
                </a:lnTo>
                <a:lnTo>
                  <a:pt x="0" y="1494"/>
                </a:lnTo>
                <a:lnTo>
                  <a:pt x="0" y="2037"/>
                </a:lnTo>
                <a:lnTo>
                  <a:pt x="408" y="2445"/>
                </a:lnTo>
                <a:lnTo>
                  <a:pt x="815" y="2852"/>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97"/>
          <p:cNvSpPr/>
          <p:nvPr/>
        </p:nvSpPr>
        <p:spPr>
          <a:xfrm>
            <a:off x="4108002" y="2712761"/>
            <a:ext cx="54968" cy="55705"/>
          </a:xfrm>
          <a:custGeom>
            <a:avLst/>
            <a:gdLst/>
            <a:ahLst/>
            <a:cxnLst/>
            <a:rect l="l" t="t" r="r" b="b"/>
            <a:pathLst>
              <a:path w="2989" h="2853" extrusionOk="0">
                <a:moveTo>
                  <a:pt x="1495" y="0"/>
                </a:moveTo>
                <a:lnTo>
                  <a:pt x="952" y="136"/>
                </a:lnTo>
                <a:lnTo>
                  <a:pt x="544" y="408"/>
                </a:lnTo>
                <a:lnTo>
                  <a:pt x="137" y="951"/>
                </a:lnTo>
                <a:lnTo>
                  <a:pt x="1" y="1494"/>
                </a:lnTo>
                <a:lnTo>
                  <a:pt x="137" y="2037"/>
                </a:lnTo>
                <a:lnTo>
                  <a:pt x="544" y="2445"/>
                </a:lnTo>
                <a:lnTo>
                  <a:pt x="952" y="2852"/>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97"/>
          <p:cNvSpPr/>
          <p:nvPr/>
        </p:nvSpPr>
        <p:spPr>
          <a:xfrm>
            <a:off x="4637528" y="2633201"/>
            <a:ext cx="54968" cy="58360"/>
          </a:xfrm>
          <a:custGeom>
            <a:avLst/>
            <a:gdLst/>
            <a:ahLst/>
            <a:cxnLst/>
            <a:rect l="l" t="t" r="r" b="b"/>
            <a:pathLst>
              <a:path w="2989" h="2989" extrusionOk="0">
                <a:moveTo>
                  <a:pt x="1494" y="1"/>
                </a:moveTo>
                <a:lnTo>
                  <a:pt x="815" y="137"/>
                </a:lnTo>
                <a:lnTo>
                  <a:pt x="408" y="408"/>
                </a:lnTo>
                <a:lnTo>
                  <a:pt x="136" y="951"/>
                </a:lnTo>
                <a:lnTo>
                  <a:pt x="0" y="1495"/>
                </a:lnTo>
                <a:lnTo>
                  <a:pt x="136"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97"/>
          <p:cNvSpPr/>
          <p:nvPr/>
        </p:nvSpPr>
        <p:spPr>
          <a:xfrm>
            <a:off x="4560102" y="2633201"/>
            <a:ext cx="57450" cy="58360"/>
          </a:xfrm>
          <a:custGeom>
            <a:avLst/>
            <a:gdLst/>
            <a:ahLst/>
            <a:cxnLst/>
            <a:rect l="l" t="t" r="r" b="b"/>
            <a:pathLst>
              <a:path w="3124" h="2989" extrusionOk="0">
                <a:moveTo>
                  <a:pt x="1630" y="1"/>
                </a:moveTo>
                <a:lnTo>
                  <a:pt x="951" y="137"/>
                </a:lnTo>
                <a:lnTo>
                  <a:pt x="543" y="408"/>
                </a:lnTo>
                <a:lnTo>
                  <a:pt x="136" y="951"/>
                </a:lnTo>
                <a:lnTo>
                  <a:pt x="0" y="1495"/>
                </a:lnTo>
                <a:lnTo>
                  <a:pt x="136" y="2038"/>
                </a:lnTo>
                <a:lnTo>
                  <a:pt x="543" y="2581"/>
                </a:lnTo>
                <a:lnTo>
                  <a:pt x="951" y="2853"/>
                </a:lnTo>
                <a:lnTo>
                  <a:pt x="1630" y="2989"/>
                </a:lnTo>
                <a:lnTo>
                  <a:pt x="2173" y="2853"/>
                </a:lnTo>
                <a:lnTo>
                  <a:pt x="2580" y="2581"/>
                </a:lnTo>
                <a:lnTo>
                  <a:pt x="2988" y="2038"/>
                </a:lnTo>
                <a:lnTo>
                  <a:pt x="3124" y="1495"/>
                </a:lnTo>
                <a:lnTo>
                  <a:pt x="2988" y="951"/>
                </a:lnTo>
                <a:lnTo>
                  <a:pt x="2580"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97"/>
          <p:cNvSpPr/>
          <p:nvPr/>
        </p:nvSpPr>
        <p:spPr>
          <a:xfrm>
            <a:off x="4485160" y="2633201"/>
            <a:ext cx="54968" cy="58360"/>
          </a:xfrm>
          <a:custGeom>
            <a:avLst/>
            <a:gdLst/>
            <a:ahLst/>
            <a:cxnLst/>
            <a:rect l="l" t="t" r="r" b="b"/>
            <a:pathLst>
              <a:path w="2989" h="2989" extrusionOk="0">
                <a:moveTo>
                  <a:pt x="1495" y="1"/>
                </a:moveTo>
                <a:lnTo>
                  <a:pt x="951" y="137"/>
                </a:lnTo>
                <a:lnTo>
                  <a:pt x="544" y="408"/>
                </a:lnTo>
                <a:lnTo>
                  <a:pt x="136" y="951"/>
                </a:lnTo>
                <a:lnTo>
                  <a:pt x="1" y="1495"/>
                </a:lnTo>
                <a:lnTo>
                  <a:pt x="136" y="2038"/>
                </a:lnTo>
                <a:lnTo>
                  <a:pt x="544" y="2581"/>
                </a:lnTo>
                <a:lnTo>
                  <a:pt x="951"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97"/>
          <p:cNvSpPr/>
          <p:nvPr/>
        </p:nvSpPr>
        <p:spPr>
          <a:xfrm>
            <a:off x="4410236" y="2633201"/>
            <a:ext cx="54968" cy="58360"/>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97"/>
          <p:cNvSpPr/>
          <p:nvPr/>
        </p:nvSpPr>
        <p:spPr>
          <a:xfrm>
            <a:off x="4335294" y="2633201"/>
            <a:ext cx="54968" cy="58360"/>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97"/>
          <p:cNvSpPr/>
          <p:nvPr/>
        </p:nvSpPr>
        <p:spPr>
          <a:xfrm>
            <a:off x="4185446" y="2633201"/>
            <a:ext cx="54949" cy="58360"/>
          </a:xfrm>
          <a:custGeom>
            <a:avLst/>
            <a:gdLst/>
            <a:ahLst/>
            <a:cxnLst/>
            <a:rect l="l" t="t" r="r" b="b"/>
            <a:pathLst>
              <a:path w="2988" h="2989" extrusionOk="0">
                <a:moveTo>
                  <a:pt x="1494" y="1"/>
                </a:moveTo>
                <a:lnTo>
                  <a:pt x="815" y="137"/>
                </a:lnTo>
                <a:lnTo>
                  <a:pt x="408" y="408"/>
                </a:lnTo>
                <a:lnTo>
                  <a:pt x="0" y="951"/>
                </a:lnTo>
                <a:lnTo>
                  <a:pt x="0" y="1495"/>
                </a:lnTo>
                <a:lnTo>
                  <a:pt x="0" y="2038"/>
                </a:lnTo>
                <a:lnTo>
                  <a:pt x="408" y="2581"/>
                </a:lnTo>
                <a:lnTo>
                  <a:pt x="815" y="2853"/>
                </a:lnTo>
                <a:lnTo>
                  <a:pt x="1494" y="2989"/>
                </a:lnTo>
                <a:lnTo>
                  <a:pt x="2037" y="2853"/>
                </a:lnTo>
                <a:lnTo>
                  <a:pt x="2445" y="2581"/>
                </a:lnTo>
                <a:lnTo>
                  <a:pt x="2852" y="2038"/>
                </a:lnTo>
                <a:lnTo>
                  <a:pt x="2988" y="1495"/>
                </a:lnTo>
                <a:lnTo>
                  <a:pt x="2852" y="951"/>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97"/>
          <p:cNvSpPr/>
          <p:nvPr/>
        </p:nvSpPr>
        <p:spPr>
          <a:xfrm>
            <a:off x="4637528" y="2553662"/>
            <a:ext cx="54968" cy="58360"/>
          </a:xfrm>
          <a:custGeom>
            <a:avLst/>
            <a:gdLst/>
            <a:ahLst/>
            <a:cxnLst/>
            <a:rect l="l" t="t" r="r" b="b"/>
            <a:pathLst>
              <a:path w="2989" h="2989" extrusionOk="0">
                <a:moveTo>
                  <a:pt x="1494" y="0"/>
                </a:moveTo>
                <a:lnTo>
                  <a:pt x="815" y="136"/>
                </a:lnTo>
                <a:lnTo>
                  <a:pt x="408" y="544"/>
                </a:lnTo>
                <a:lnTo>
                  <a:pt x="136" y="951"/>
                </a:lnTo>
                <a:lnTo>
                  <a:pt x="0" y="1494"/>
                </a:lnTo>
                <a:lnTo>
                  <a:pt x="136" y="2038"/>
                </a:lnTo>
                <a:lnTo>
                  <a:pt x="408" y="2581"/>
                </a:lnTo>
                <a:lnTo>
                  <a:pt x="815" y="2852"/>
                </a:lnTo>
                <a:lnTo>
                  <a:pt x="1494" y="2988"/>
                </a:lnTo>
                <a:lnTo>
                  <a:pt x="2037" y="2852"/>
                </a:lnTo>
                <a:lnTo>
                  <a:pt x="2445" y="2581"/>
                </a:lnTo>
                <a:lnTo>
                  <a:pt x="2852" y="2038"/>
                </a:lnTo>
                <a:lnTo>
                  <a:pt x="2988" y="1494"/>
                </a:lnTo>
                <a:lnTo>
                  <a:pt x="2852" y="951"/>
                </a:lnTo>
                <a:lnTo>
                  <a:pt x="2445"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97"/>
          <p:cNvSpPr/>
          <p:nvPr/>
        </p:nvSpPr>
        <p:spPr>
          <a:xfrm>
            <a:off x="4560102" y="2553662"/>
            <a:ext cx="57450" cy="58360"/>
          </a:xfrm>
          <a:custGeom>
            <a:avLst/>
            <a:gdLst/>
            <a:ahLst/>
            <a:cxnLst/>
            <a:rect l="l" t="t" r="r" b="b"/>
            <a:pathLst>
              <a:path w="3124" h="2989" extrusionOk="0">
                <a:moveTo>
                  <a:pt x="1630" y="0"/>
                </a:moveTo>
                <a:lnTo>
                  <a:pt x="951" y="136"/>
                </a:lnTo>
                <a:lnTo>
                  <a:pt x="543" y="544"/>
                </a:lnTo>
                <a:lnTo>
                  <a:pt x="136" y="951"/>
                </a:lnTo>
                <a:lnTo>
                  <a:pt x="0" y="1494"/>
                </a:lnTo>
                <a:lnTo>
                  <a:pt x="136" y="2038"/>
                </a:lnTo>
                <a:lnTo>
                  <a:pt x="543" y="2581"/>
                </a:lnTo>
                <a:lnTo>
                  <a:pt x="951" y="2852"/>
                </a:lnTo>
                <a:lnTo>
                  <a:pt x="1630" y="2988"/>
                </a:lnTo>
                <a:lnTo>
                  <a:pt x="2173" y="2852"/>
                </a:lnTo>
                <a:lnTo>
                  <a:pt x="2580" y="2581"/>
                </a:lnTo>
                <a:lnTo>
                  <a:pt x="2988" y="2038"/>
                </a:lnTo>
                <a:lnTo>
                  <a:pt x="3124" y="1494"/>
                </a:lnTo>
                <a:lnTo>
                  <a:pt x="2988" y="951"/>
                </a:lnTo>
                <a:lnTo>
                  <a:pt x="2580" y="544"/>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97"/>
          <p:cNvSpPr/>
          <p:nvPr/>
        </p:nvSpPr>
        <p:spPr>
          <a:xfrm>
            <a:off x="4637528" y="2476758"/>
            <a:ext cx="54968" cy="55705"/>
          </a:xfrm>
          <a:custGeom>
            <a:avLst/>
            <a:gdLst/>
            <a:ahLst/>
            <a:cxnLst/>
            <a:rect l="l" t="t" r="r" b="b"/>
            <a:pathLst>
              <a:path w="2989" h="2853" extrusionOk="0">
                <a:moveTo>
                  <a:pt x="1494" y="1"/>
                </a:moveTo>
                <a:lnTo>
                  <a:pt x="815" y="137"/>
                </a:lnTo>
                <a:lnTo>
                  <a:pt x="408" y="408"/>
                </a:lnTo>
                <a:lnTo>
                  <a:pt x="136" y="816"/>
                </a:lnTo>
                <a:lnTo>
                  <a:pt x="0" y="1359"/>
                </a:lnTo>
                <a:lnTo>
                  <a:pt x="136" y="2038"/>
                </a:lnTo>
                <a:lnTo>
                  <a:pt x="408" y="2445"/>
                </a:lnTo>
                <a:lnTo>
                  <a:pt x="815" y="2717"/>
                </a:lnTo>
                <a:lnTo>
                  <a:pt x="1494" y="2853"/>
                </a:lnTo>
                <a:lnTo>
                  <a:pt x="2037" y="2717"/>
                </a:lnTo>
                <a:lnTo>
                  <a:pt x="2445" y="2445"/>
                </a:lnTo>
                <a:lnTo>
                  <a:pt x="2852" y="2038"/>
                </a:lnTo>
                <a:lnTo>
                  <a:pt x="2988" y="1359"/>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97"/>
          <p:cNvSpPr/>
          <p:nvPr/>
        </p:nvSpPr>
        <p:spPr>
          <a:xfrm>
            <a:off x="2374598" y="2871840"/>
            <a:ext cx="54968" cy="55705"/>
          </a:xfrm>
          <a:custGeom>
            <a:avLst/>
            <a:gdLst/>
            <a:ahLst/>
            <a:cxnLst/>
            <a:rect l="l" t="t" r="r" b="b"/>
            <a:pathLst>
              <a:path w="2989" h="2853" extrusionOk="0">
                <a:moveTo>
                  <a:pt x="1495" y="0"/>
                </a:moveTo>
                <a:lnTo>
                  <a:pt x="952" y="136"/>
                </a:lnTo>
                <a:lnTo>
                  <a:pt x="544" y="408"/>
                </a:lnTo>
                <a:lnTo>
                  <a:pt x="137" y="815"/>
                </a:lnTo>
                <a:lnTo>
                  <a:pt x="1" y="1359"/>
                </a:lnTo>
                <a:lnTo>
                  <a:pt x="137" y="2038"/>
                </a:lnTo>
                <a:lnTo>
                  <a:pt x="544" y="2445"/>
                </a:lnTo>
                <a:lnTo>
                  <a:pt x="952" y="2717"/>
                </a:lnTo>
                <a:lnTo>
                  <a:pt x="1495" y="2853"/>
                </a:lnTo>
                <a:lnTo>
                  <a:pt x="2174" y="2717"/>
                </a:lnTo>
                <a:lnTo>
                  <a:pt x="2581" y="2445"/>
                </a:lnTo>
                <a:lnTo>
                  <a:pt x="2989" y="2038"/>
                </a:lnTo>
                <a:lnTo>
                  <a:pt x="2989" y="1359"/>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97"/>
          <p:cNvSpPr/>
          <p:nvPr/>
        </p:nvSpPr>
        <p:spPr>
          <a:xfrm>
            <a:off x="2979047" y="2792300"/>
            <a:ext cx="54968" cy="55698"/>
          </a:xfrm>
          <a:custGeom>
            <a:avLst/>
            <a:gdLst/>
            <a:ahLst/>
            <a:cxnLst/>
            <a:rect l="l" t="t" r="r" b="b"/>
            <a:pathLst>
              <a:path w="2989" h="2853" extrusionOk="0">
                <a:moveTo>
                  <a:pt x="1494" y="0"/>
                </a:moveTo>
                <a:lnTo>
                  <a:pt x="951" y="136"/>
                </a:lnTo>
                <a:lnTo>
                  <a:pt x="408" y="408"/>
                </a:lnTo>
                <a:lnTo>
                  <a:pt x="136" y="815"/>
                </a:lnTo>
                <a:lnTo>
                  <a:pt x="1" y="1359"/>
                </a:lnTo>
                <a:lnTo>
                  <a:pt x="136" y="2038"/>
                </a:lnTo>
                <a:lnTo>
                  <a:pt x="408" y="2445"/>
                </a:lnTo>
                <a:lnTo>
                  <a:pt x="951" y="2717"/>
                </a:lnTo>
                <a:lnTo>
                  <a:pt x="1494" y="2853"/>
                </a:lnTo>
                <a:lnTo>
                  <a:pt x="2038" y="2717"/>
                </a:lnTo>
                <a:lnTo>
                  <a:pt x="2581" y="2445"/>
                </a:lnTo>
                <a:lnTo>
                  <a:pt x="2853" y="2038"/>
                </a:lnTo>
                <a:lnTo>
                  <a:pt x="2988" y="1359"/>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97"/>
          <p:cNvSpPr/>
          <p:nvPr/>
        </p:nvSpPr>
        <p:spPr>
          <a:xfrm>
            <a:off x="3356205" y="2712761"/>
            <a:ext cx="54968" cy="55698"/>
          </a:xfrm>
          <a:custGeom>
            <a:avLst/>
            <a:gdLst/>
            <a:ahLst/>
            <a:cxnLst/>
            <a:rect l="l" t="t" r="r" b="b"/>
            <a:pathLst>
              <a:path w="2989" h="2853" extrusionOk="0">
                <a:moveTo>
                  <a:pt x="1494" y="0"/>
                </a:moveTo>
                <a:lnTo>
                  <a:pt x="815" y="136"/>
                </a:lnTo>
                <a:lnTo>
                  <a:pt x="408" y="408"/>
                </a:lnTo>
                <a:lnTo>
                  <a:pt x="136" y="951"/>
                </a:lnTo>
                <a:lnTo>
                  <a:pt x="0" y="1494"/>
                </a:lnTo>
                <a:lnTo>
                  <a:pt x="136" y="2037"/>
                </a:lnTo>
                <a:lnTo>
                  <a:pt x="408" y="2445"/>
                </a:lnTo>
                <a:lnTo>
                  <a:pt x="815" y="2852"/>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97"/>
          <p:cNvSpPr/>
          <p:nvPr/>
        </p:nvSpPr>
        <p:spPr>
          <a:xfrm>
            <a:off x="3278780" y="2712761"/>
            <a:ext cx="57450" cy="55698"/>
          </a:xfrm>
          <a:custGeom>
            <a:avLst/>
            <a:gdLst/>
            <a:ahLst/>
            <a:cxnLst/>
            <a:rect l="l" t="t" r="r" b="b"/>
            <a:pathLst>
              <a:path w="3124" h="2853" extrusionOk="0">
                <a:moveTo>
                  <a:pt x="1630" y="0"/>
                </a:moveTo>
                <a:lnTo>
                  <a:pt x="951" y="136"/>
                </a:lnTo>
                <a:lnTo>
                  <a:pt x="543" y="408"/>
                </a:lnTo>
                <a:lnTo>
                  <a:pt x="136" y="951"/>
                </a:lnTo>
                <a:lnTo>
                  <a:pt x="0" y="1494"/>
                </a:lnTo>
                <a:lnTo>
                  <a:pt x="136" y="2037"/>
                </a:lnTo>
                <a:lnTo>
                  <a:pt x="543" y="2445"/>
                </a:lnTo>
                <a:lnTo>
                  <a:pt x="951" y="2852"/>
                </a:lnTo>
                <a:lnTo>
                  <a:pt x="2173" y="2852"/>
                </a:lnTo>
                <a:lnTo>
                  <a:pt x="2581" y="2445"/>
                </a:lnTo>
                <a:lnTo>
                  <a:pt x="2988" y="2037"/>
                </a:lnTo>
                <a:lnTo>
                  <a:pt x="3124" y="1494"/>
                </a:lnTo>
                <a:lnTo>
                  <a:pt x="2988" y="951"/>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97"/>
          <p:cNvSpPr/>
          <p:nvPr/>
        </p:nvSpPr>
        <p:spPr>
          <a:xfrm>
            <a:off x="3128914" y="2712761"/>
            <a:ext cx="54968" cy="55698"/>
          </a:xfrm>
          <a:custGeom>
            <a:avLst/>
            <a:gdLst/>
            <a:ahLst/>
            <a:cxnLst/>
            <a:rect l="l" t="t" r="r" b="b"/>
            <a:pathLst>
              <a:path w="2989" h="2853" extrusionOk="0">
                <a:moveTo>
                  <a:pt x="1494" y="0"/>
                </a:moveTo>
                <a:lnTo>
                  <a:pt x="951" y="136"/>
                </a:lnTo>
                <a:lnTo>
                  <a:pt x="408" y="408"/>
                </a:lnTo>
                <a:lnTo>
                  <a:pt x="136" y="951"/>
                </a:lnTo>
                <a:lnTo>
                  <a:pt x="0" y="1494"/>
                </a:lnTo>
                <a:lnTo>
                  <a:pt x="136" y="2037"/>
                </a:lnTo>
                <a:lnTo>
                  <a:pt x="408" y="2445"/>
                </a:lnTo>
                <a:lnTo>
                  <a:pt x="951" y="2852"/>
                </a:lnTo>
                <a:lnTo>
                  <a:pt x="2038" y="2852"/>
                </a:lnTo>
                <a:lnTo>
                  <a:pt x="2581" y="2445"/>
                </a:lnTo>
                <a:lnTo>
                  <a:pt x="2852" y="2037"/>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97"/>
          <p:cNvSpPr/>
          <p:nvPr/>
        </p:nvSpPr>
        <p:spPr>
          <a:xfrm>
            <a:off x="3053971" y="2712761"/>
            <a:ext cx="54968" cy="55698"/>
          </a:xfrm>
          <a:custGeom>
            <a:avLst/>
            <a:gdLst/>
            <a:ahLst/>
            <a:cxnLst/>
            <a:rect l="l" t="t" r="r" b="b"/>
            <a:pathLst>
              <a:path w="2989" h="2853" extrusionOk="0">
                <a:moveTo>
                  <a:pt x="1495" y="0"/>
                </a:moveTo>
                <a:lnTo>
                  <a:pt x="952" y="136"/>
                </a:lnTo>
                <a:lnTo>
                  <a:pt x="408" y="408"/>
                </a:lnTo>
                <a:lnTo>
                  <a:pt x="137" y="951"/>
                </a:lnTo>
                <a:lnTo>
                  <a:pt x="1" y="1494"/>
                </a:lnTo>
                <a:lnTo>
                  <a:pt x="137" y="2037"/>
                </a:lnTo>
                <a:lnTo>
                  <a:pt x="408" y="2445"/>
                </a:lnTo>
                <a:lnTo>
                  <a:pt x="952" y="2852"/>
                </a:lnTo>
                <a:lnTo>
                  <a:pt x="2038" y="2852"/>
                </a:lnTo>
                <a:lnTo>
                  <a:pt x="2581" y="2445"/>
                </a:lnTo>
                <a:lnTo>
                  <a:pt x="2853" y="2037"/>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97"/>
          <p:cNvSpPr/>
          <p:nvPr/>
        </p:nvSpPr>
        <p:spPr>
          <a:xfrm>
            <a:off x="2979047" y="2712761"/>
            <a:ext cx="54968" cy="55698"/>
          </a:xfrm>
          <a:custGeom>
            <a:avLst/>
            <a:gdLst/>
            <a:ahLst/>
            <a:cxnLst/>
            <a:rect l="l" t="t" r="r" b="b"/>
            <a:pathLst>
              <a:path w="2989" h="2853" extrusionOk="0">
                <a:moveTo>
                  <a:pt x="1494" y="0"/>
                </a:moveTo>
                <a:lnTo>
                  <a:pt x="951" y="136"/>
                </a:lnTo>
                <a:lnTo>
                  <a:pt x="408" y="408"/>
                </a:lnTo>
                <a:lnTo>
                  <a:pt x="136" y="951"/>
                </a:lnTo>
                <a:lnTo>
                  <a:pt x="1" y="1494"/>
                </a:lnTo>
                <a:lnTo>
                  <a:pt x="136" y="2037"/>
                </a:lnTo>
                <a:lnTo>
                  <a:pt x="408" y="2445"/>
                </a:lnTo>
                <a:lnTo>
                  <a:pt x="951" y="2852"/>
                </a:lnTo>
                <a:lnTo>
                  <a:pt x="2038" y="2852"/>
                </a:lnTo>
                <a:lnTo>
                  <a:pt x="2581" y="2445"/>
                </a:lnTo>
                <a:lnTo>
                  <a:pt x="2853" y="2037"/>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97"/>
          <p:cNvSpPr/>
          <p:nvPr/>
        </p:nvSpPr>
        <p:spPr>
          <a:xfrm>
            <a:off x="2904123" y="2712761"/>
            <a:ext cx="54968" cy="55698"/>
          </a:xfrm>
          <a:custGeom>
            <a:avLst/>
            <a:gdLst/>
            <a:ahLst/>
            <a:cxnLst/>
            <a:rect l="l" t="t" r="r" b="b"/>
            <a:pathLst>
              <a:path w="2989" h="2853" extrusionOk="0">
                <a:moveTo>
                  <a:pt x="1494" y="0"/>
                </a:moveTo>
                <a:lnTo>
                  <a:pt x="815" y="136"/>
                </a:lnTo>
                <a:lnTo>
                  <a:pt x="408" y="408"/>
                </a:lnTo>
                <a:lnTo>
                  <a:pt x="0" y="951"/>
                </a:lnTo>
                <a:lnTo>
                  <a:pt x="0" y="1494"/>
                </a:lnTo>
                <a:lnTo>
                  <a:pt x="0" y="2037"/>
                </a:lnTo>
                <a:lnTo>
                  <a:pt x="408" y="2445"/>
                </a:lnTo>
                <a:lnTo>
                  <a:pt x="815" y="2852"/>
                </a:lnTo>
                <a:lnTo>
                  <a:pt x="2037" y="2852"/>
                </a:lnTo>
                <a:lnTo>
                  <a:pt x="2445" y="2445"/>
                </a:lnTo>
                <a:lnTo>
                  <a:pt x="2852" y="2037"/>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97"/>
          <p:cNvSpPr/>
          <p:nvPr/>
        </p:nvSpPr>
        <p:spPr>
          <a:xfrm>
            <a:off x="2826680" y="2712761"/>
            <a:ext cx="54968" cy="55698"/>
          </a:xfrm>
          <a:custGeom>
            <a:avLst/>
            <a:gdLst/>
            <a:ahLst/>
            <a:cxnLst/>
            <a:rect l="l" t="t" r="r" b="b"/>
            <a:pathLst>
              <a:path w="2989" h="2853" extrusionOk="0">
                <a:moveTo>
                  <a:pt x="1495" y="0"/>
                </a:moveTo>
                <a:lnTo>
                  <a:pt x="952" y="136"/>
                </a:lnTo>
                <a:lnTo>
                  <a:pt x="544" y="408"/>
                </a:lnTo>
                <a:lnTo>
                  <a:pt x="137" y="951"/>
                </a:lnTo>
                <a:lnTo>
                  <a:pt x="1" y="1494"/>
                </a:lnTo>
                <a:lnTo>
                  <a:pt x="137" y="2037"/>
                </a:lnTo>
                <a:lnTo>
                  <a:pt x="544" y="2445"/>
                </a:lnTo>
                <a:lnTo>
                  <a:pt x="952" y="2852"/>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97"/>
          <p:cNvSpPr/>
          <p:nvPr/>
        </p:nvSpPr>
        <p:spPr>
          <a:xfrm>
            <a:off x="2751756" y="2712761"/>
            <a:ext cx="54968" cy="55698"/>
          </a:xfrm>
          <a:custGeom>
            <a:avLst/>
            <a:gdLst/>
            <a:ahLst/>
            <a:cxnLst/>
            <a:rect l="l" t="t" r="r" b="b"/>
            <a:pathLst>
              <a:path w="2989" h="2853" extrusionOk="0">
                <a:moveTo>
                  <a:pt x="1495" y="0"/>
                </a:moveTo>
                <a:lnTo>
                  <a:pt x="951" y="136"/>
                </a:lnTo>
                <a:lnTo>
                  <a:pt x="408" y="408"/>
                </a:lnTo>
                <a:lnTo>
                  <a:pt x="136" y="951"/>
                </a:lnTo>
                <a:lnTo>
                  <a:pt x="1" y="1494"/>
                </a:lnTo>
                <a:lnTo>
                  <a:pt x="136" y="2037"/>
                </a:lnTo>
                <a:lnTo>
                  <a:pt x="408" y="2445"/>
                </a:lnTo>
                <a:lnTo>
                  <a:pt x="951" y="2852"/>
                </a:lnTo>
                <a:lnTo>
                  <a:pt x="2174" y="2852"/>
                </a:lnTo>
                <a:lnTo>
                  <a:pt x="2581" y="2445"/>
                </a:lnTo>
                <a:lnTo>
                  <a:pt x="2853" y="2037"/>
                </a:lnTo>
                <a:lnTo>
                  <a:pt x="2988" y="1494"/>
                </a:lnTo>
                <a:lnTo>
                  <a:pt x="2853"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97"/>
          <p:cNvSpPr/>
          <p:nvPr/>
        </p:nvSpPr>
        <p:spPr>
          <a:xfrm>
            <a:off x="1772667" y="2712761"/>
            <a:ext cx="54949" cy="55698"/>
          </a:xfrm>
          <a:custGeom>
            <a:avLst/>
            <a:gdLst/>
            <a:ahLst/>
            <a:cxnLst/>
            <a:rect l="l" t="t" r="r" b="b"/>
            <a:pathLst>
              <a:path w="2988" h="2853" extrusionOk="0">
                <a:moveTo>
                  <a:pt x="1494" y="0"/>
                </a:moveTo>
                <a:lnTo>
                  <a:pt x="951" y="136"/>
                </a:lnTo>
                <a:lnTo>
                  <a:pt x="407" y="408"/>
                </a:lnTo>
                <a:lnTo>
                  <a:pt x="136" y="951"/>
                </a:lnTo>
                <a:lnTo>
                  <a:pt x="0" y="1494"/>
                </a:lnTo>
                <a:lnTo>
                  <a:pt x="136" y="2037"/>
                </a:lnTo>
                <a:lnTo>
                  <a:pt x="407" y="2445"/>
                </a:lnTo>
                <a:lnTo>
                  <a:pt x="951" y="2852"/>
                </a:lnTo>
                <a:lnTo>
                  <a:pt x="2037" y="2852"/>
                </a:lnTo>
                <a:lnTo>
                  <a:pt x="2580" y="2445"/>
                </a:lnTo>
                <a:lnTo>
                  <a:pt x="2852" y="2037"/>
                </a:lnTo>
                <a:lnTo>
                  <a:pt x="2988" y="1494"/>
                </a:lnTo>
                <a:lnTo>
                  <a:pt x="2852" y="951"/>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97"/>
          <p:cNvSpPr/>
          <p:nvPr/>
        </p:nvSpPr>
        <p:spPr>
          <a:xfrm>
            <a:off x="5841406" y="2633201"/>
            <a:ext cx="57469" cy="58353"/>
          </a:xfrm>
          <a:custGeom>
            <a:avLst/>
            <a:gdLst/>
            <a:ahLst/>
            <a:cxnLst/>
            <a:rect l="l" t="t" r="r" b="b"/>
            <a:pathLst>
              <a:path w="3125" h="2989" extrusionOk="0">
                <a:moveTo>
                  <a:pt x="1631" y="1"/>
                </a:moveTo>
                <a:lnTo>
                  <a:pt x="952" y="137"/>
                </a:lnTo>
                <a:lnTo>
                  <a:pt x="544" y="408"/>
                </a:lnTo>
                <a:lnTo>
                  <a:pt x="137" y="951"/>
                </a:lnTo>
                <a:lnTo>
                  <a:pt x="1" y="1495"/>
                </a:lnTo>
                <a:lnTo>
                  <a:pt x="137" y="2038"/>
                </a:lnTo>
                <a:lnTo>
                  <a:pt x="544" y="2581"/>
                </a:lnTo>
                <a:lnTo>
                  <a:pt x="952" y="2853"/>
                </a:lnTo>
                <a:lnTo>
                  <a:pt x="1631" y="2989"/>
                </a:lnTo>
                <a:lnTo>
                  <a:pt x="2174" y="2853"/>
                </a:lnTo>
                <a:lnTo>
                  <a:pt x="2581" y="2581"/>
                </a:lnTo>
                <a:lnTo>
                  <a:pt x="2989" y="2038"/>
                </a:lnTo>
                <a:lnTo>
                  <a:pt x="3125" y="1495"/>
                </a:lnTo>
                <a:lnTo>
                  <a:pt x="2989" y="951"/>
                </a:lnTo>
                <a:lnTo>
                  <a:pt x="2581" y="408"/>
                </a:lnTo>
                <a:lnTo>
                  <a:pt x="2174" y="137"/>
                </a:lnTo>
                <a:lnTo>
                  <a:pt x="16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97"/>
          <p:cNvSpPr/>
          <p:nvPr/>
        </p:nvSpPr>
        <p:spPr>
          <a:xfrm>
            <a:off x="3278780" y="2633201"/>
            <a:ext cx="57450" cy="58353"/>
          </a:xfrm>
          <a:custGeom>
            <a:avLst/>
            <a:gdLst/>
            <a:ahLst/>
            <a:cxnLst/>
            <a:rect l="l" t="t" r="r" b="b"/>
            <a:pathLst>
              <a:path w="3124" h="2989" extrusionOk="0">
                <a:moveTo>
                  <a:pt x="1630" y="1"/>
                </a:moveTo>
                <a:lnTo>
                  <a:pt x="951" y="137"/>
                </a:lnTo>
                <a:lnTo>
                  <a:pt x="543" y="408"/>
                </a:lnTo>
                <a:lnTo>
                  <a:pt x="136" y="951"/>
                </a:lnTo>
                <a:lnTo>
                  <a:pt x="0" y="1495"/>
                </a:lnTo>
                <a:lnTo>
                  <a:pt x="136" y="2038"/>
                </a:lnTo>
                <a:lnTo>
                  <a:pt x="543" y="2581"/>
                </a:lnTo>
                <a:lnTo>
                  <a:pt x="951" y="2853"/>
                </a:lnTo>
                <a:lnTo>
                  <a:pt x="1630" y="2989"/>
                </a:lnTo>
                <a:lnTo>
                  <a:pt x="2173" y="2853"/>
                </a:lnTo>
                <a:lnTo>
                  <a:pt x="2581" y="2581"/>
                </a:lnTo>
                <a:lnTo>
                  <a:pt x="2988" y="2038"/>
                </a:lnTo>
                <a:lnTo>
                  <a:pt x="3124" y="1495"/>
                </a:lnTo>
                <a:lnTo>
                  <a:pt x="2988" y="951"/>
                </a:lnTo>
                <a:lnTo>
                  <a:pt x="2581"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97"/>
          <p:cNvSpPr/>
          <p:nvPr/>
        </p:nvSpPr>
        <p:spPr>
          <a:xfrm>
            <a:off x="3203838" y="2633201"/>
            <a:ext cx="54968" cy="58353"/>
          </a:xfrm>
          <a:custGeom>
            <a:avLst/>
            <a:gdLst/>
            <a:ahLst/>
            <a:cxnLst/>
            <a:rect l="l" t="t" r="r" b="b"/>
            <a:pathLst>
              <a:path w="2989" h="2989" extrusionOk="0">
                <a:moveTo>
                  <a:pt x="1495" y="1"/>
                </a:moveTo>
                <a:lnTo>
                  <a:pt x="951" y="137"/>
                </a:lnTo>
                <a:lnTo>
                  <a:pt x="544" y="408"/>
                </a:lnTo>
                <a:lnTo>
                  <a:pt x="137" y="951"/>
                </a:lnTo>
                <a:lnTo>
                  <a:pt x="1" y="1495"/>
                </a:lnTo>
                <a:lnTo>
                  <a:pt x="137" y="2038"/>
                </a:lnTo>
                <a:lnTo>
                  <a:pt x="544" y="2581"/>
                </a:lnTo>
                <a:lnTo>
                  <a:pt x="951"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97"/>
          <p:cNvSpPr/>
          <p:nvPr/>
        </p:nvSpPr>
        <p:spPr>
          <a:xfrm>
            <a:off x="3128914" y="2633201"/>
            <a:ext cx="54968" cy="58353"/>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8" y="2853"/>
                </a:lnTo>
                <a:lnTo>
                  <a:pt x="2581" y="2581"/>
                </a:lnTo>
                <a:lnTo>
                  <a:pt x="2852" y="2038"/>
                </a:lnTo>
                <a:lnTo>
                  <a:pt x="2988" y="1495"/>
                </a:lnTo>
                <a:lnTo>
                  <a:pt x="2852" y="951"/>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97"/>
          <p:cNvSpPr/>
          <p:nvPr/>
        </p:nvSpPr>
        <p:spPr>
          <a:xfrm>
            <a:off x="3053971" y="2633201"/>
            <a:ext cx="54968" cy="58353"/>
          </a:xfrm>
          <a:custGeom>
            <a:avLst/>
            <a:gdLst/>
            <a:ahLst/>
            <a:cxnLst/>
            <a:rect l="l" t="t" r="r" b="b"/>
            <a:pathLst>
              <a:path w="2989" h="2989" extrusionOk="0">
                <a:moveTo>
                  <a:pt x="1495" y="1"/>
                </a:moveTo>
                <a:lnTo>
                  <a:pt x="952" y="137"/>
                </a:lnTo>
                <a:lnTo>
                  <a:pt x="408" y="408"/>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97"/>
          <p:cNvSpPr/>
          <p:nvPr/>
        </p:nvSpPr>
        <p:spPr>
          <a:xfrm>
            <a:off x="2826680" y="2633201"/>
            <a:ext cx="54968" cy="58353"/>
          </a:xfrm>
          <a:custGeom>
            <a:avLst/>
            <a:gdLst/>
            <a:ahLst/>
            <a:cxnLst/>
            <a:rect l="l" t="t" r="r" b="b"/>
            <a:pathLst>
              <a:path w="2989" h="2989" extrusionOk="0">
                <a:moveTo>
                  <a:pt x="1495" y="1"/>
                </a:moveTo>
                <a:lnTo>
                  <a:pt x="952" y="137"/>
                </a:lnTo>
                <a:lnTo>
                  <a:pt x="544" y="408"/>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97"/>
          <p:cNvSpPr/>
          <p:nvPr/>
        </p:nvSpPr>
        <p:spPr>
          <a:xfrm>
            <a:off x="2751756" y="2633201"/>
            <a:ext cx="54968" cy="58353"/>
          </a:xfrm>
          <a:custGeom>
            <a:avLst/>
            <a:gdLst/>
            <a:ahLst/>
            <a:cxnLst/>
            <a:rect l="l" t="t" r="r" b="b"/>
            <a:pathLst>
              <a:path w="2989" h="2989" extrusionOk="0">
                <a:moveTo>
                  <a:pt x="1495" y="1"/>
                </a:moveTo>
                <a:lnTo>
                  <a:pt x="951" y="137"/>
                </a:lnTo>
                <a:lnTo>
                  <a:pt x="408" y="408"/>
                </a:lnTo>
                <a:lnTo>
                  <a:pt x="136" y="951"/>
                </a:lnTo>
                <a:lnTo>
                  <a:pt x="1" y="1495"/>
                </a:lnTo>
                <a:lnTo>
                  <a:pt x="136" y="2038"/>
                </a:lnTo>
                <a:lnTo>
                  <a:pt x="408" y="2581"/>
                </a:lnTo>
                <a:lnTo>
                  <a:pt x="951" y="2853"/>
                </a:lnTo>
                <a:lnTo>
                  <a:pt x="1495" y="2989"/>
                </a:lnTo>
                <a:lnTo>
                  <a:pt x="2174" y="2853"/>
                </a:lnTo>
                <a:lnTo>
                  <a:pt x="2581" y="2581"/>
                </a:lnTo>
                <a:lnTo>
                  <a:pt x="2853" y="2038"/>
                </a:lnTo>
                <a:lnTo>
                  <a:pt x="2988" y="1495"/>
                </a:lnTo>
                <a:lnTo>
                  <a:pt x="2853"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97"/>
          <p:cNvSpPr/>
          <p:nvPr/>
        </p:nvSpPr>
        <p:spPr>
          <a:xfrm>
            <a:off x="2676832" y="2633201"/>
            <a:ext cx="54968" cy="58353"/>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97"/>
          <p:cNvSpPr/>
          <p:nvPr/>
        </p:nvSpPr>
        <p:spPr>
          <a:xfrm>
            <a:off x="2374598" y="2633201"/>
            <a:ext cx="54968" cy="58353"/>
          </a:xfrm>
          <a:custGeom>
            <a:avLst/>
            <a:gdLst/>
            <a:ahLst/>
            <a:cxnLst/>
            <a:rect l="l" t="t" r="r" b="b"/>
            <a:pathLst>
              <a:path w="2989" h="2989" extrusionOk="0">
                <a:moveTo>
                  <a:pt x="1495" y="1"/>
                </a:moveTo>
                <a:lnTo>
                  <a:pt x="952" y="137"/>
                </a:lnTo>
                <a:lnTo>
                  <a:pt x="544" y="408"/>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97"/>
          <p:cNvSpPr/>
          <p:nvPr/>
        </p:nvSpPr>
        <p:spPr>
          <a:xfrm>
            <a:off x="2299674" y="2633201"/>
            <a:ext cx="54968" cy="58353"/>
          </a:xfrm>
          <a:custGeom>
            <a:avLst/>
            <a:gdLst/>
            <a:ahLst/>
            <a:cxnLst/>
            <a:rect l="l" t="t" r="r" b="b"/>
            <a:pathLst>
              <a:path w="2989" h="2989" extrusionOk="0">
                <a:moveTo>
                  <a:pt x="1494" y="1"/>
                </a:moveTo>
                <a:lnTo>
                  <a:pt x="951" y="137"/>
                </a:lnTo>
                <a:lnTo>
                  <a:pt x="408" y="408"/>
                </a:lnTo>
                <a:lnTo>
                  <a:pt x="136" y="951"/>
                </a:lnTo>
                <a:lnTo>
                  <a:pt x="0" y="1495"/>
                </a:lnTo>
                <a:lnTo>
                  <a:pt x="136" y="2038"/>
                </a:lnTo>
                <a:lnTo>
                  <a:pt x="408" y="2581"/>
                </a:lnTo>
                <a:lnTo>
                  <a:pt x="951" y="2853"/>
                </a:lnTo>
                <a:lnTo>
                  <a:pt x="1494" y="2989"/>
                </a:lnTo>
                <a:lnTo>
                  <a:pt x="2173" y="2853"/>
                </a:lnTo>
                <a:lnTo>
                  <a:pt x="2581" y="2581"/>
                </a:lnTo>
                <a:lnTo>
                  <a:pt x="2853" y="2038"/>
                </a:lnTo>
                <a:lnTo>
                  <a:pt x="2988" y="1495"/>
                </a:lnTo>
                <a:lnTo>
                  <a:pt x="2853" y="951"/>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97"/>
          <p:cNvSpPr/>
          <p:nvPr/>
        </p:nvSpPr>
        <p:spPr>
          <a:xfrm>
            <a:off x="2224750" y="2633201"/>
            <a:ext cx="54949" cy="58353"/>
          </a:xfrm>
          <a:custGeom>
            <a:avLst/>
            <a:gdLst/>
            <a:ahLst/>
            <a:cxnLst/>
            <a:rect l="l" t="t" r="r" b="b"/>
            <a:pathLst>
              <a:path w="2988" h="2989" extrusionOk="0">
                <a:moveTo>
                  <a:pt x="1494" y="1"/>
                </a:moveTo>
                <a:lnTo>
                  <a:pt x="951" y="137"/>
                </a:lnTo>
                <a:lnTo>
                  <a:pt x="408" y="408"/>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97"/>
          <p:cNvSpPr/>
          <p:nvPr/>
        </p:nvSpPr>
        <p:spPr>
          <a:xfrm>
            <a:off x="1922515" y="2633201"/>
            <a:ext cx="54968" cy="58353"/>
          </a:xfrm>
          <a:custGeom>
            <a:avLst/>
            <a:gdLst/>
            <a:ahLst/>
            <a:cxnLst/>
            <a:rect l="l" t="t" r="r" b="b"/>
            <a:pathLst>
              <a:path w="2989" h="2989" extrusionOk="0">
                <a:moveTo>
                  <a:pt x="1495" y="1"/>
                </a:moveTo>
                <a:lnTo>
                  <a:pt x="951" y="137"/>
                </a:lnTo>
                <a:lnTo>
                  <a:pt x="544" y="408"/>
                </a:lnTo>
                <a:lnTo>
                  <a:pt x="137" y="951"/>
                </a:lnTo>
                <a:lnTo>
                  <a:pt x="1" y="1495"/>
                </a:lnTo>
                <a:lnTo>
                  <a:pt x="137" y="2038"/>
                </a:lnTo>
                <a:lnTo>
                  <a:pt x="544" y="2581"/>
                </a:lnTo>
                <a:lnTo>
                  <a:pt x="951"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97"/>
          <p:cNvSpPr/>
          <p:nvPr/>
        </p:nvSpPr>
        <p:spPr>
          <a:xfrm>
            <a:off x="6748072" y="2553662"/>
            <a:ext cx="54968" cy="58353"/>
          </a:xfrm>
          <a:custGeom>
            <a:avLst/>
            <a:gdLst/>
            <a:ahLst/>
            <a:cxnLst/>
            <a:rect l="l" t="t" r="r" b="b"/>
            <a:pathLst>
              <a:path w="2989" h="2989" extrusionOk="0">
                <a:moveTo>
                  <a:pt x="1495" y="0"/>
                </a:moveTo>
                <a:lnTo>
                  <a:pt x="816" y="136"/>
                </a:lnTo>
                <a:lnTo>
                  <a:pt x="408" y="544"/>
                </a:lnTo>
                <a:lnTo>
                  <a:pt x="1" y="951"/>
                </a:lnTo>
                <a:lnTo>
                  <a:pt x="1" y="1494"/>
                </a:lnTo>
                <a:lnTo>
                  <a:pt x="1" y="2038"/>
                </a:lnTo>
                <a:lnTo>
                  <a:pt x="408" y="2581"/>
                </a:lnTo>
                <a:lnTo>
                  <a:pt x="816" y="2852"/>
                </a:lnTo>
                <a:lnTo>
                  <a:pt x="1495" y="2988"/>
                </a:lnTo>
                <a:lnTo>
                  <a:pt x="2038" y="2852"/>
                </a:lnTo>
                <a:lnTo>
                  <a:pt x="2446" y="2581"/>
                </a:lnTo>
                <a:lnTo>
                  <a:pt x="2853" y="2038"/>
                </a:lnTo>
                <a:lnTo>
                  <a:pt x="2989" y="1494"/>
                </a:lnTo>
                <a:lnTo>
                  <a:pt x="2853" y="951"/>
                </a:lnTo>
                <a:lnTo>
                  <a:pt x="2446"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97"/>
          <p:cNvSpPr/>
          <p:nvPr/>
        </p:nvSpPr>
        <p:spPr>
          <a:xfrm>
            <a:off x="6670647" y="2553662"/>
            <a:ext cx="54968" cy="58353"/>
          </a:xfrm>
          <a:custGeom>
            <a:avLst/>
            <a:gdLst/>
            <a:ahLst/>
            <a:cxnLst/>
            <a:rect l="l" t="t" r="r" b="b"/>
            <a:pathLst>
              <a:path w="2989" h="2989" extrusionOk="0">
                <a:moveTo>
                  <a:pt x="1495" y="0"/>
                </a:moveTo>
                <a:lnTo>
                  <a:pt x="951" y="136"/>
                </a:lnTo>
                <a:lnTo>
                  <a:pt x="544" y="544"/>
                </a:lnTo>
                <a:lnTo>
                  <a:pt x="137" y="951"/>
                </a:lnTo>
                <a:lnTo>
                  <a:pt x="1" y="1494"/>
                </a:lnTo>
                <a:lnTo>
                  <a:pt x="137" y="2038"/>
                </a:lnTo>
                <a:lnTo>
                  <a:pt x="544" y="2581"/>
                </a:lnTo>
                <a:lnTo>
                  <a:pt x="951" y="2852"/>
                </a:lnTo>
                <a:lnTo>
                  <a:pt x="1495" y="2988"/>
                </a:lnTo>
                <a:lnTo>
                  <a:pt x="2174" y="2852"/>
                </a:lnTo>
                <a:lnTo>
                  <a:pt x="2581" y="2581"/>
                </a:lnTo>
                <a:lnTo>
                  <a:pt x="2989" y="2038"/>
                </a:lnTo>
                <a:lnTo>
                  <a:pt x="2989" y="1494"/>
                </a:lnTo>
                <a:lnTo>
                  <a:pt x="2989"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97"/>
          <p:cNvSpPr/>
          <p:nvPr/>
        </p:nvSpPr>
        <p:spPr>
          <a:xfrm>
            <a:off x="6595723"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544"/>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97"/>
          <p:cNvSpPr/>
          <p:nvPr/>
        </p:nvSpPr>
        <p:spPr>
          <a:xfrm>
            <a:off x="6520798" y="2553662"/>
            <a:ext cx="54949" cy="58353"/>
          </a:xfrm>
          <a:custGeom>
            <a:avLst/>
            <a:gdLst/>
            <a:ahLst/>
            <a:cxnLst/>
            <a:rect l="l" t="t" r="r" b="b"/>
            <a:pathLst>
              <a:path w="2988" h="2989" extrusionOk="0">
                <a:moveTo>
                  <a:pt x="1494" y="0"/>
                </a:moveTo>
                <a:lnTo>
                  <a:pt x="951" y="136"/>
                </a:lnTo>
                <a:lnTo>
                  <a:pt x="407" y="544"/>
                </a:lnTo>
                <a:lnTo>
                  <a:pt x="136" y="951"/>
                </a:lnTo>
                <a:lnTo>
                  <a:pt x="0" y="1494"/>
                </a:lnTo>
                <a:lnTo>
                  <a:pt x="136" y="2038"/>
                </a:lnTo>
                <a:lnTo>
                  <a:pt x="407" y="2581"/>
                </a:lnTo>
                <a:lnTo>
                  <a:pt x="951" y="2852"/>
                </a:lnTo>
                <a:lnTo>
                  <a:pt x="1494" y="2988"/>
                </a:lnTo>
                <a:lnTo>
                  <a:pt x="2037" y="2852"/>
                </a:lnTo>
                <a:lnTo>
                  <a:pt x="2580" y="2581"/>
                </a:lnTo>
                <a:lnTo>
                  <a:pt x="2852" y="2038"/>
                </a:lnTo>
                <a:lnTo>
                  <a:pt x="2988" y="1494"/>
                </a:lnTo>
                <a:lnTo>
                  <a:pt x="2852" y="951"/>
                </a:lnTo>
                <a:lnTo>
                  <a:pt x="2580"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97"/>
          <p:cNvSpPr/>
          <p:nvPr/>
        </p:nvSpPr>
        <p:spPr>
          <a:xfrm>
            <a:off x="5993774" y="2553662"/>
            <a:ext cx="54968" cy="58353"/>
          </a:xfrm>
          <a:custGeom>
            <a:avLst/>
            <a:gdLst/>
            <a:ahLst/>
            <a:cxnLst/>
            <a:rect l="l" t="t" r="r" b="b"/>
            <a:pathLst>
              <a:path w="2989" h="2989" extrusionOk="0">
                <a:moveTo>
                  <a:pt x="1494" y="0"/>
                </a:moveTo>
                <a:lnTo>
                  <a:pt x="951" y="136"/>
                </a:lnTo>
                <a:lnTo>
                  <a:pt x="408" y="544"/>
                </a:lnTo>
                <a:lnTo>
                  <a:pt x="136" y="951"/>
                </a:lnTo>
                <a:lnTo>
                  <a:pt x="1" y="1494"/>
                </a:lnTo>
                <a:lnTo>
                  <a:pt x="136" y="2038"/>
                </a:lnTo>
                <a:lnTo>
                  <a:pt x="408" y="2581"/>
                </a:lnTo>
                <a:lnTo>
                  <a:pt x="951" y="2852"/>
                </a:lnTo>
                <a:lnTo>
                  <a:pt x="1494" y="2988"/>
                </a:lnTo>
                <a:lnTo>
                  <a:pt x="2038" y="2852"/>
                </a:lnTo>
                <a:lnTo>
                  <a:pt x="2581" y="2581"/>
                </a:lnTo>
                <a:lnTo>
                  <a:pt x="2853" y="2038"/>
                </a:lnTo>
                <a:lnTo>
                  <a:pt x="2988" y="1494"/>
                </a:lnTo>
                <a:lnTo>
                  <a:pt x="2853" y="951"/>
                </a:lnTo>
                <a:lnTo>
                  <a:pt x="2581" y="544"/>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97"/>
          <p:cNvSpPr/>
          <p:nvPr/>
        </p:nvSpPr>
        <p:spPr>
          <a:xfrm>
            <a:off x="5918850" y="2553662"/>
            <a:ext cx="54968" cy="58353"/>
          </a:xfrm>
          <a:custGeom>
            <a:avLst/>
            <a:gdLst/>
            <a:ahLst/>
            <a:cxnLst/>
            <a:rect l="l" t="t" r="r" b="b"/>
            <a:pathLst>
              <a:path w="2989" h="2989" extrusionOk="0">
                <a:moveTo>
                  <a:pt x="1494" y="0"/>
                </a:moveTo>
                <a:lnTo>
                  <a:pt x="815" y="136"/>
                </a:lnTo>
                <a:lnTo>
                  <a:pt x="408" y="544"/>
                </a:lnTo>
                <a:lnTo>
                  <a:pt x="136" y="951"/>
                </a:lnTo>
                <a:lnTo>
                  <a:pt x="0" y="1494"/>
                </a:lnTo>
                <a:lnTo>
                  <a:pt x="136" y="2038"/>
                </a:lnTo>
                <a:lnTo>
                  <a:pt x="408" y="2581"/>
                </a:lnTo>
                <a:lnTo>
                  <a:pt x="815" y="2852"/>
                </a:lnTo>
                <a:lnTo>
                  <a:pt x="1494" y="2988"/>
                </a:lnTo>
                <a:lnTo>
                  <a:pt x="2037" y="2852"/>
                </a:lnTo>
                <a:lnTo>
                  <a:pt x="2445" y="2581"/>
                </a:lnTo>
                <a:lnTo>
                  <a:pt x="2852" y="2038"/>
                </a:lnTo>
                <a:lnTo>
                  <a:pt x="2988" y="1494"/>
                </a:lnTo>
                <a:lnTo>
                  <a:pt x="2852" y="951"/>
                </a:lnTo>
                <a:lnTo>
                  <a:pt x="2445"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97"/>
          <p:cNvSpPr/>
          <p:nvPr/>
        </p:nvSpPr>
        <p:spPr>
          <a:xfrm>
            <a:off x="5841406" y="2553662"/>
            <a:ext cx="57469" cy="58353"/>
          </a:xfrm>
          <a:custGeom>
            <a:avLst/>
            <a:gdLst/>
            <a:ahLst/>
            <a:cxnLst/>
            <a:rect l="l" t="t" r="r" b="b"/>
            <a:pathLst>
              <a:path w="3125" h="2989" extrusionOk="0">
                <a:moveTo>
                  <a:pt x="1631" y="0"/>
                </a:moveTo>
                <a:lnTo>
                  <a:pt x="952" y="136"/>
                </a:lnTo>
                <a:lnTo>
                  <a:pt x="544" y="544"/>
                </a:lnTo>
                <a:lnTo>
                  <a:pt x="137" y="951"/>
                </a:lnTo>
                <a:lnTo>
                  <a:pt x="1" y="1494"/>
                </a:lnTo>
                <a:lnTo>
                  <a:pt x="137" y="2038"/>
                </a:lnTo>
                <a:lnTo>
                  <a:pt x="544" y="2581"/>
                </a:lnTo>
                <a:lnTo>
                  <a:pt x="952" y="2852"/>
                </a:lnTo>
                <a:lnTo>
                  <a:pt x="1631" y="2988"/>
                </a:lnTo>
                <a:lnTo>
                  <a:pt x="2174" y="2852"/>
                </a:lnTo>
                <a:lnTo>
                  <a:pt x="2581" y="2581"/>
                </a:lnTo>
                <a:lnTo>
                  <a:pt x="2989" y="2038"/>
                </a:lnTo>
                <a:lnTo>
                  <a:pt x="3125" y="1494"/>
                </a:lnTo>
                <a:lnTo>
                  <a:pt x="2989" y="951"/>
                </a:lnTo>
                <a:lnTo>
                  <a:pt x="2581" y="544"/>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97"/>
          <p:cNvSpPr/>
          <p:nvPr/>
        </p:nvSpPr>
        <p:spPr>
          <a:xfrm>
            <a:off x="5766482" y="2553662"/>
            <a:ext cx="54968" cy="58353"/>
          </a:xfrm>
          <a:custGeom>
            <a:avLst/>
            <a:gdLst/>
            <a:ahLst/>
            <a:cxnLst/>
            <a:rect l="l" t="t" r="r" b="b"/>
            <a:pathLst>
              <a:path w="2989" h="2989" extrusionOk="0">
                <a:moveTo>
                  <a:pt x="1495" y="0"/>
                </a:moveTo>
                <a:lnTo>
                  <a:pt x="951" y="136"/>
                </a:lnTo>
                <a:lnTo>
                  <a:pt x="544" y="544"/>
                </a:lnTo>
                <a:lnTo>
                  <a:pt x="136" y="951"/>
                </a:lnTo>
                <a:lnTo>
                  <a:pt x="1" y="1494"/>
                </a:lnTo>
                <a:lnTo>
                  <a:pt x="136" y="2038"/>
                </a:lnTo>
                <a:lnTo>
                  <a:pt x="544" y="2581"/>
                </a:lnTo>
                <a:lnTo>
                  <a:pt x="951" y="2852"/>
                </a:lnTo>
                <a:lnTo>
                  <a:pt x="1495" y="2988"/>
                </a:lnTo>
                <a:lnTo>
                  <a:pt x="2174" y="2852"/>
                </a:lnTo>
                <a:lnTo>
                  <a:pt x="2581" y="2581"/>
                </a:lnTo>
                <a:lnTo>
                  <a:pt x="2988" y="2038"/>
                </a:lnTo>
                <a:lnTo>
                  <a:pt x="2988" y="1494"/>
                </a:lnTo>
                <a:lnTo>
                  <a:pt x="2988"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97"/>
          <p:cNvSpPr/>
          <p:nvPr/>
        </p:nvSpPr>
        <p:spPr>
          <a:xfrm>
            <a:off x="5691558"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97"/>
          <p:cNvSpPr/>
          <p:nvPr/>
        </p:nvSpPr>
        <p:spPr>
          <a:xfrm>
            <a:off x="4410236"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97"/>
          <p:cNvSpPr/>
          <p:nvPr/>
        </p:nvSpPr>
        <p:spPr>
          <a:xfrm>
            <a:off x="4335294" y="2553662"/>
            <a:ext cx="54968" cy="58353"/>
          </a:xfrm>
          <a:custGeom>
            <a:avLst/>
            <a:gdLst/>
            <a:ahLst/>
            <a:cxnLst/>
            <a:rect l="l" t="t" r="r" b="b"/>
            <a:pathLst>
              <a:path w="2989" h="2989" extrusionOk="0">
                <a:moveTo>
                  <a:pt x="1495" y="0"/>
                </a:moveTo>
                <a:lnTo>
                  <a:pt x="952" y="136"/>
                </a:lnTo>
                <a:lnTo>
                  <a:pt x="408" y="544"/>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97"/>
          <p:cNvSpPr/>
          <p:nvPr/>
        </p:nvSpPr>
        <p:spPr>
          <a:xfrm>
            <a:off x="3580996"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173" y="2852"/>
                </a:lnTo>
                <a:lnTo>
                  <a:pt x="2581" y="2581"/>
                </a:lnTo>
                <a:lnTo>
                  <a:pt x="2852" y="2038"/>
                </a:lnTo>
                <a:lnTo>
                  <a:pt x="2988" y="1494"/>
                </a:lnTo>
                <a:lnTo>
                  <a:pt x="2852" y="951"/>
                </a:lnTo>
                <a:lnTo>
                  <a:pt x="2581" y="544"/>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97"/>
          <p:cNvSpPr/>
          <p:nvPr/>
        </p:nvSpPr>
        <p:spPr>
          <a:xfrm>
            <a:off x="3506072" y="2553662"/>
            <a:ext cx="54949" cy="58353"/>
          </a:xfrm>
          <a:custGeom>
            <a:avLst/>
            <a:gdLst/>
            <a:ahLst/>
            <a:cxnLst/>
            <a:rect l="l" t="t" r="r" b="b"/>
            <a:pathLst>
              <a:path w="2988" h="2989" extrusionOk="0">
                <a:moveTo>
                  <a:pt x="1494" y="0"/>
                </a:moveTo>
                <a:lnTo>
                  <a:pt x="951" y="136"/>
                </a:lnTo>
                <a:lnTo>
                  <a:pt x="407" y="544"/>
                </a:lnTo>
                <a:lnTo>
                  <a:pt x="136" y="951"/>
                </a:lnTo>
                <a:lnTo>
                  <a:pt x="0" y="1494"/>
                </a:lnTo>
                <a:lnTo>
                  <a:pt x="136" y="2038"/>
                </a:lnTo>
                <a:lnTo>
                  <a:pt x="407" y="2581"/>
                </a:lnTo>
                <a:lnTo>
                  <a:pt x="951" y="2852"/>
                </a:lnTo>
                <a:lnTo>
                  <a:pt x="1494" y="2988"/>
                </a:lnTo>
                <a:lnTo>
                  <a:pt x="2037" y="2852"/>
                </a:lnTo>
                <a:lnTo>
                  <a:pt x="2580" y="2581"/>
                </a:lnTo>
                <a:lnTo>
                  <a:pt x="2852" y="2038"/>
                </a:lnTo>
                <a:lnTo>
                  <a:pt x="2988" y="1494"/>
                </a:lnTo>
                <a:lnTo>
                  <a:pt x="2852" y="951"/>
                </a:lnTo>
                <a:lnTo>
                  <a:pt x="2580"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97"/>
          <p:cNvSpPr/>
          <p:nvPr/>
        </p:nvSpPr>
        <p:spPr>
          <a:xfrm>
            <a:off x="3128914"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038" y="2852"/>
                </a:lnTo>
                <a:lnTo>
                  <a:pt x="2581" y="2581"/>
                </a:lnTo>
                <a:lnTo>
                  <a:pt x="2852" y="2038"/>
                </a:lnTo>
                <a:lnTo>
                  <a:pt x="2988" y="1494"/>
                </a:lnTo>
                <a:lnTo>
                  <a:pt x="2852" y="951"/>
                </a:lnTo>
                <a:lnTo>
                  <a:pt x="2581" y="544"/>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97"/>
          <p:cNvSpPr/>
          <p:nvPr/>
        </p:nvSpPr>
        <p:spPr>
          <a:xfrm>
            <a:off x="3053971" y="2553662"/>
            <a:ext cx="54968" cy="58353"/>
          </a:xfrm>
          <a:custGeom>
            <a:avLst/>
            <a:gdLst/>
            <a:ahLst/>
            <a:cxnLst/>
            <a:rect l="l" t="t" r="r" b="b"/>
            <a:pathLst>
              <a:path w="2989" h="2989" extrusionOk="0">
                <a:moveTo>
                  <a:pt x="1495" y="0"/>
                </a:moveTo>
                <a:lnTo>
                  <a:pt x="952" y="136"/>
                </a:lnTo>
                <a:lnTo>
                  <a:pt x="408" y="544"/>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97"/>
          <p:cNvSpPr/>
          <p:nvPr/>
        </p:nvSpPr>
        <p:spPr>
          <a:xfrm>
            <a:off x="2826680" y="2553662"/>
            <a:ext cx="54968" cy="58353"/>
          </a:xfrm>
          <a:custGeom>
            <a:avLst/>
            <a:gdLst/>
            <a:ahLst/>
            <a:cxnLst/>
            <a:rect l="l" t="t" r="r" b="b"/>
            <a:pathLst>
              <a:path w="2989" h="2989" extrusionOk="0">
                <a:moveTo>
                  <a:pt x="1495" y="0"/>
                </a:moveTo>
                <a:lnTo>
                  <a:pt x="952" y="136"/>
                </a:lnTo>
                <a:lnTo>
                  <a:pt x="544" y="544"/>
                </a:lnTo>
                <a:lnTo>
                  <a:pt x="137" y="951"/>
                </a:lnTo>
                <a:lnTo>
                  <a:pt x="1" y="1494"/>
                </a:lnTo>
                <a:lnTo>
                  <a:pt x="137" y="2038"/>
                </a:lnTo>
                <a:lnTo>
                  <a:pt x="544" y="2581"/>
                </a:lnTo>
                <a:lnTo>
                  <a:pt x="952" y="2852"/>
                </a:lnTo>
                <a:lnTo>
                  <a:pt x="1495" y="2988"/>
                </a:lnTo>
                <a:lnTo>
                  <a:pt x="2174" y="2852"/>
                </a:lnTo>
                <a:lnTo>
                  <a:pt x="2581" y="2581"/>
                </a:lnTo>
                <a:lnTo>
                  <a:pt x="2989" y="2038"/>
                </a:lnTo>
                <a:lnTo>
                  <a:pt x="2989" y="1494"/>
                </a:lnTo>
                <a:lnTo>
                  <a:pt x="2989"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97"/>
          <p:cNvSpPr/>
          <p:nvPr/>
        </p:nvSpPr>
        <p:spPr>
          <a:xfrm>
            <a:off x="2751756" y="2553662"/>
            <a:ext cx="54968" cy="58353"/>
          </a:xfrm>
          <a:custGeom>
            <a:avLst/>
            <a:gdLst/>
            <a:ahLst/>
            <a:cxnLst/>
            <a:rect l="l" t="t" r="r" b="b"/>
            <a:pathLst>
              <a:path w="2989" h="2989" extrusionOk="0">
                <a:moveTo>
                  <a:pt x="1495" y="0"/>
                </a:moveTo>
                <a:lnTo>
                  <a:pt x="951" y="136"/>
                </a:lnTo>
                <a:lnTo>
                  <a:pt x="408" y="544"/>
                </a:lnTo>
                <a:lnTo>
                  <a:pt x="136" y="951"/>
                </a:lnTo>
                <a:lnTo>
                  <a:pt x="1" y="1494"/>
                </a:lnTo>
                <a:lnTo>
                  <a:pt x="136" y="2038"/>
                </a:lnTo>
                <a:lnTo>
                  <a:pt x="408" y="2581"/>
                </a:lnTo>
                <a:lnTo>
                  <a:pt x="951" y="2852"/>
                </a:lnTo>
                <a:lnTo>
                  <a:pt x="1495" y="2988"/>
                </a:lnTo>
                <a:lnTo>
                  <a:pt x="2174" y="2852"/>
                </a:lnTo>
                <a:lnTo>
                  <a:pt x="2581" y="2581"/>
                </a:lnTo>
                <a:lnTo>
                  <a:pt x="2853" y="2038"/>
                </a:lnTo>
                <a:lnTo>
                  <a:pt x="2988" y="1494"/>
                </a:lnTo>
                <a:lnTo>
                  <a:pt x="2853"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97"/>
          <p:cNvSpPr/>
          <p:nvPr/>
        </p:nvSpPr>
        <p:spPr>
          <a:xfrm>
            <a:off x="2676832"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97"/>
          <p:cNvSpPr/>
          <p:nvPr/>
        </p:nvSpPr>
        <p:spPr>
          <a:xfrm>
            <a:off x="2601889" y="2553662"/>
            <a:ext cx="54968" cy="58353"/>
          </a:xfrm>
          <a:custGeom>
            <a:avLst/>
            <a:gdLst/>
            <a:ahLst/>
            <a:cxnLst/>
            <a:rect l="l" t="t" r="r" b="b"/>
            <a:pathLst>
              <a:path w="2989" h="2989" extrusionOk="0">
                <a:moveTo>
                  <a:pt x="1495" y="0"/>
                </a:moveTo>
                <a:lnTo>
                  <a:pt x="952" y="136"/>
                </a:lnTo>
                <a:lnTo>
                  <a:pt x="408" y="544"/>
                </a:lnTo>
                <a:lnTo>
                  <a:pt x="137" y="951"/>
                </a:lnTo>
                <a:lnTo>
                  <a:pt x="1" y="1494"/>
                </a:lnTo>
                <a:lnTo>
                  <a:pt x="137" y="2038"/>
                </a:lnTo>
                <a:lnTo>
                  <a:pt x="408" y="2581"/>
                </a:lnTo>
                <a:lnTo>
                  <a:pt x="952"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97"/>
          <p:cNvSpPr/>
          <p:nvPr/>
        </p:nvSpPr>
        <p:spPr>
          <a:xfrm>
            <a:off x="2526965" y="2553662"/>
            <a:ext cx="54968" cy="58353"/>
          </a:xfrm>
          <a:custGeom>
            <a:avLst/>
            <a:gdLst/>
            <a:ahLst/>
            <a:cxnLst/>
            <a:rect l="l" t="t" r="r" b="b"/>
            <a:pathLst>
              <a:path w="2989" h="2989" extrusionOk="0">
                <a:moveTo>
                  <a:pt x="1494" y="0"/>
                </a:moveTo>
                <a:lnTo>
                  <a:pt x="815" y="136"/>
                </a:lnTo>
                <a:lnTo>
                  <a:pt x="408" y="544"/>
                </a:lnTo>
                <a:lnTo>
                  <a:pt x="136" y="951"/>
                </a:lnTo>
                <a:lnTo>
                  <a:pt x="0" y="1494"/>
                </a:lnTo>
                <a:lnTo>
                  <a:pt x="136" y="2038"/>
                </a:lnTo>
                <a:lnTo>
                  <a:pt x="408" y="2581"/>
                </a:lnTo>
                <a:lnTo>
                  <a:pt x="815" y="2852"/>
                </a:lnTo>
                <a:lnTo>
                  <a:pt x="1494" y="2988"/>
                </a:lnTo>
                <a:lnTo>
                  <a:pt x="2038" y="2852"/>
                </a:lnTo>
                <a:lnTo>
                  <a:pt x="2581" y="2581"/>
                </a:lnTo>
                <a:lnTo>
                  <a:pt x="2853" y="2038"/>
                </a:lnTo>
                <a:lnTo>
                  <a:pt x="2988" y="1494"/>
                </a:lnTo>
                <a:lnTo>
                  <a:pt x="2853" y="951"/>
                </a:lnTo>
                <a:lnTo>
                  <a:pt x="2581" y="544"/>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97"/>
          <p:cNvSpPr/>
          <p:nvPr/>
        </p:nvSpPr>
        <p:spPr>
          <a:xfrm>
            <a:off x="2452041" y="2553662"/>
            <a:ext cx="54949" cy="58353"/>
          </a:xfrm>
          <a:custGeom>
            <a:avLst/>
            <a:gdLst/>
            <a:ahLst/>
            <a:cxnLst/>
            <a:rect l="l" t="t" r="r" b="b"/>
            <a:pathLst>
              <a:path w="2988" h="2989" extrusionOk="0">
                <a:moveTo>
                  <a:pt x="1494" y="0"/>
                </a:moveTo>
                <a:lnTo>
                  <a:pt x="815" y="136"/>
                </a:lnTo>
                <a:lnTo>
                  <a:pt x="408" y="544"/>
                </a:lnTo>
                <a:lnTo>
                  <a:pt x="0" y="951"/>
                </a:lnTo>
                <a:lnTo>
                  <a:pt x="0" y="1494"/>
                </a:lnTo>
                <a:lnTo>
                  <a:pt x="0" y="2038"/>
                </a:lnTo>
                <a:lnTo>
                  <a:pt x="408" y="2581"/>
                </a:lnTo>
                <a:lnTo>
                  <a:pt x="815" y="2852"/>
                </a:lnTo>
                <a:lnTo>
                  <a:pt x="1494" y="2988"/>
                </a:lnTo>
                <a:lnTo>
                  <a:pt x="2037" y="2852"/>
                </a:lnTo>
                <a:lnTo>
                  <a:pt x="2445" y="2581"/>
                </a:lnTo>
                <a:lnTo>
                  <a:pt x="2852" y="2038"/>
                </a:lnTo>
                <a:lnTo>
                  <a:pt x="2988" y="1494"/>
                </a:lnTo>
                <a:lnTo>
                  <a:pt x="2852" y="951"/>
                </a:lnTo>
                <a:lnTo>
                  <a:pt x="2445"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97"/>
          <p:cNvSpPr/>
          <p:nvPr/>
        </p:nvSpPr>
        <p:spPr>
          <a:xfrm>
            <a:off x="2374598" y="2553662"/>
            <a:ext cx="54968" cy="58353"/>
          </a:xfrm>
          <a:custGeom>
            <a:avLst/>
            <a:gdLst/>
            <a:ahLst/>
            <a:cxnLst/>
            <a:rect l="l" t="t" r="r" b="b"/>
            <a:pathLst>
              <a:path w="2989" h="2989" extrusionOk="0">
                <a:moveTo>
                  <a:pt x="1495" y="0"/>
                </a:moveTo>
                <a:lnTo>
                  <a:pt x="952" y="136"/>
                </a:lnTo>
                <a:lnTo>
                  <a:pt x="544" y="544"/>
                </a:lnTo>
                <a:lnTo>
                  <a:pt x="137" y="951"/>
                </a:lnTo>
                <a:lnTo>
                  <a:pt x="1" y="1494"/>
                </a:lnTo>
                <a:lnTo>
                  <a:pt x="137" y="2038"/>
                </a:lnTo>
                <a:lnTo>
                  <a:pt x="544" y="2581"/>
                </a:lnTo>
                <a:lnTo>
                  <a:pt x="952" y="2852"/>
                </a:lnTo>
                <a:lnTo>
                  <a:pt x="1495" y="2988"/>
                </a:lnTo>
                <a:lnTo>
                  <a:pt x="2174" y="2852"/>
                </a:lnTo>
                <a:lnTo>
                  <a:pt x="2581" y="2581"/>
                </a:lnTo>
                <a:lnTo>
                  <a:pt x="2989" y="2038"/>
                </a:lnTo>
                <a:lnTo>
                  <a:pt x="2989" y="1494"/>
                </a:lnTo>
                <a:lnTo>
                  <a:pt x="2989"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97"/>
          <p:cNvSpPr/>
          <p:nvPr/>
        </p:nvSpPr>
        <p:spPr>
          <a:xfrm>
            <a:off x="2299674"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173" y="2852"/>
                </a:lnTo>
                <a:lnTo>
                  <a:pt x="2581" y="2581"/>
                </a:lnTo>
                <a:lnTo>
                  <a:pt x="2853" y="2038"/>
                </a:lnTo>
                <a:lnTo>
                  <a:pt x="2988" y="1494"/>
                </a:lnTo>
                <a:lnTo>
                  <a:pt x="2853" y="951"/>
                </a:lnTo>
                <a:lnTo>
                  <a:pt x="2581" y="544"/>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97"/>
          <p:cNvSpPr/>
          <p:nvPr/>
        </p:nvSpPr>
        <p:spPr>
          <a:xfrm>
            <a:off x="2224750" y="2553662"/>
            <a:ext cx="54949" cy="58353"/>
          </a:xfrm>
          <a:custGeom>
            <a:avLst/>
            <a:gdLst/>
            <a:ahLst/>
            <a:cxnLst/>
            <a:rect l="l" t="t" r="r" b="b"/>
            <a:pathLst>
              <a:path w="2988" h="2989" extrusionOk="0">
                <a:moveTo>
                  <a:pt x="1494" y="0"/>
                </a:moveTo>
                <a:lnTo>
                  <a:pt x="951" y="136"/>
                </a:lnTo>
                <a:lnTo>
                  <a:pt x="408" y="544"/>
                </a:lnTo>
                <a:lnTo>
                  <a:pt x="136" y="951"/>
                </a:lnTo>
                <a:lnTo>
                  <a:pt x="0" y="1494"/>
                </a:lnTo>
                <a:lnTo>
                  <a:pt x="136" y="2038"/>
                </a:lnTo>
                <a:lnTo>
                  <a:pt x="408" y="2581"/>
                </a:lnTo>
                <a:lnTo>
                  <a:pt x="951" y="2852"/>
                </a:lnTo>
                <a:lnTo>
                  <a:pt x="1494" y="2988"/>
                </a:lnTo>
                <a:lnTo>
                  <a:pt x="2037" y="2852"/>
                </a:lnTo>
                <a:lnTo>
                  <a:pt x="2581" y="2581"/>
                </a:lnTo>
                <a:lnTo>
                  <a:pt x="2852" y="2038"/>
                </a:lnTo>
                <a:lnTo>
                  <a:pt x="2988" y="1494"/>
                </a:lnTo>
                <a:lnTo>
                  <a:pt x="2852" y="951"/>
                </a:lnTo>
                <a:lnTo>
                  <a:pt x="2581"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97"/>
          <p:cNvSpPr/>
          <p:nvPr/>
        </p:nvSpPr>
        <p:spPr>
          <a:xfrm>
            <a:off x="2149807" y="2553662"/>
            <a:ext cx="54968" cy="58353"/>
          </a:xfrm>
          <a:custGeom>
            <a:avLst/>
            <a:gdLst/>
            <a:ahLst/>
            <a:cxnLst/>
            <a:rect l="l" t="t" r="r" b="b"/>
            <a:pathLst>
              <a:path w="2989" h="2989" extrusionOk="0">
                <a:moveTo>
                  <a:pt x="1495" y="0"/>
                </a:moveTo>
                <a:lnTo>
                  <a:pt x="951" y="136"/>
                </a:lnTo>
                <a:lnTo>
                  <a:pt x="408" y="544"/>
                </a:lnTo>
                <a:lnTo>
                  <a:pt x="137" y="951"/>
                </a:lnTo>
                <a:lnTo>
                  <a:pt x="1" y="1494"/>
                </a:lnTo>
                <a:lnTo>
                  <a:pt x="137" y="2038"/>
                </a:lnTo>
                <a:lnTo>
                  <a:pt x="408" y="2581"/>
                </a:lnTo>
                <a:lnTo>
                  <a:pt x="951" y="2852"/>
                </a:lnTo>
                <a:lnTo>
                  <a:pt x="1495" y="2988"/>
                </a:lnTo>
                <a:lnTo>
                  <a:pt x="2038" y="2852"/>
                </a:lnTo>
                <a:lnTo>
                  <a:pt x="2581" y="2581"/>
                </a:lnTo>
                <a:lnTo>
                  <a:pt x="2853" y="2038"/>
                </a:lnTo>
                <a:lnTo>
                  <a:pt x="2989" y="1494"/>
                </a:lnTo>
                <a:lnTo>
                  <a:pt x="2853" y="951"/>
                </a:lnTo>
                <a:lnTo>
                  <a:pt x="2581" y="544"/>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97"/>
          <p:cNvSpPr/>
          <p:nvPr/>
        </p:nvSpPr>
        <p:spPr>
          <a:xfrm>
            <a:off x="2074883" y="2553662"/>
            <a:ext cx="54968" cy="58353"/>
          </a:xfrm>
          <a:custGeom>
            <a:avLst/>
            <a:gdLst/>
            <a:ahLst/>
            <a:cxnLst/>
            <a:rect l="l" t="t" r="r" b="b"/>
            <a:pathLst>
              <a:path w="2989" h="2989" extrusionOk="0">
                <a:moveTo>
                  <a:pt x="1494" y="0"/>
                </a:moveTo>
                <a:lnTo>
                  <a:pt x="815" y="136"/>
                </a:lnTo>
                <a:lnTo>
                  <a:pt x="408" y="544"/>
                </a:lnTo>
                <a:lnTo>
                  <a:pt x="136" y="951"/>
                </a:lnTo>
                <a:lnTo>
                  <a:pt x="0" y="1494"/>
                </a:lnTo>
                <a:lnTo>
                  <a:pt x="136" y="2038"/>
                </a:lnTo>
                <a:lnTo>
                  <a:pt x="408" y="2581"/>
                </a:lnTo>
                <a:lnTo>
                  <a:pt x="815" y="2852"/>
                </a:lnTo>
                <a:lnTo>
                  <a:pt x="1494" y="2988"/>
                </a:lnTo>
                <a:lnTo>
                  <a:pt x="2038" y="2852"/>
                </a:lnTo>
                <a:lnTo>
                  <a:pt x="2581" y="2581"/>
                </a:lnTo>
                <a:lnTo>
                  <a:pt x="2852" y="2038"/>
                </a:lnTo>
                <a:lnTo>
                  <a:pt x="2988" y="1494"/>
                </a:lnTo>
                <a:lnTo>
                  <a:pt x="2852" y="951"/>
                </a:lnTo>
                <a:lnTo>
                  <a:pt x="2581" y="544"/>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97"/>
          <p:cNvSpPr/>
          <p:nvPr/>
        </p:nvSpPr>
        <p:spPr>
          <a:xfrm>
            <a:off x="1997458" y="2553662"/>
            <a:ext cx="57450" cy="58353"/>
          </a:xfrm>
          <a:custGeom>
            <a:avLst/>
            <a:gdLst/>
            <a:ahLst/>
            <a:cxnLst/>
            <a:rect l="l" t="t" r="r" b="b"/>
            <a:pathLst>
              <a:path w="3124" h="2989" extrusionOk="0">
                <a:moveTo>
                  <a:pt x="1630" y="0"/>
                </a:moveTo>
                <a:lnTo>
                  <a:pt x="951" y="136"/>
                </a:lnTo>
                <a:lnTo>
                  <a:pt x="543" y="544"/>
                </a:lnTo>
                <a:lnTo>
                  <a:pt x="136" y="951"/>
                </a:lnTo>
                <a:lnTo>
                  <a:pt x="0" y="1494"/>
                </a:lnTo>
                <a:lnTo>
                  <a:pt x="136" y="2038"/>
                </a:lnTo>
                <a:lnTo>
                  <a:pt x="543" y="2581"/>
                </a:lnTo>
                <a:lnTo>
                  <a:pt x="951" y="2852"/>
                </a:lnTo>
                <a:lnTo>
                  <a:pt x="1630" y="2988"/>
                </a:lnTo>
                <a:lnTo>
                  <a:pt x="2173" y="2852"/>
                </a:lnTo>
                <a:lnTo>
                  <a:pt x="2581" y="2581"/>
                </a:lnTo>
                <a:lnTo>
                  <a:pt x="2988" y="2038"/>
                </a:lnTo>
                <a:lnTo>
                  <a:pt x="3124" y="1494"/>
                </a:lnTo>
                <a:lnTo>
                  <a:pt x="2988" y="951"/>
                </a:lnTo>
                <a:lnTo>
                  <a:pt x="2581" y="544"/>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97"/>
          <p:cNvSpPr/>
          <p:nvPr/>
        </p:nvSpPr>
        <p:spPr>
          <a:xfrm>
            <a:off x="1922515" y="2553662"/>
            <a:ext cx="54968" cy="58353"/>
          </a:xfrm>
          <a:custGeom>
            <a:avLst/>
            <a:gdLst/>
            <a:ahLst/>
            <a:cxnLst/>
            <a:rect l="l" t="t" r="r" b="b"/>
            <a:pathLst>
              <a:path w="2989" h="2989" extrusionOk="0">
                <a:moveTo>
                  <a:pt x="1495" y="0"/>
                </a:moveTo>
                <a:lnTo>
                  <a:pt x="951" y="136"/>
                </a:lnTo>
                <a:lnTo>
                  <a:pt x="544" y="544"/>
                </a:lnTo>
                <a:lnTo>
                  <a:pt x="137" y="951"/>
                </a:lnTo>
                <a:lnTo>
                  <a:pt x="1" y="1494"/>
                </a:lnTo>
                <a:lnTo>
                  <a:pt x="137" y="2038"/>
                </a:lnTo>
                <a:lnTo>
                  <a:pt x="544" y="2581"/>
                </a:lnTo>
                <a:lnTo>
                  <a:pt x="951" y="2852"/>
                </a:lnTo>
                <a:lnTo>
                  <a:pt x="1495" y="2988"/>
                </a:lnTo>
                <a:lnTo>
                  <a:pt x="2174" y="2852"/>
                </a:lnTo>
                <a:lnTo>
                  <a:pt x="2581" y="2581"/>
                </a:lnTo>
                <a:lnTo>
                  <a:pt x="2989" y="2038"/>
                </a:lnTo>
                <a:lnTo>
                  <a:pt x="2989" y="1494"/>
                </a:lnTo>
                <a:lnTo>
                  <a:pt x="2989" y="951"/>
                </a:lnTo>
                <a:lnTo>
                  <a:pt x="2581" y="544"/>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97"/>
          <p:cNvSpPr/>
          <p:nvPr/>
        </p:nvSpPr>
        <p:spPr>
          <a:xfrm>
            <a:off x="1847591" y="2553662"/>
            <a:ext cx="54968" cy="58353"/>
          </a:xfrm>
          <a:custGeom>
            <a:avLst/>
            <a:gdLst/>
            <a:ahLst/>
            <a:cxnLst/>
            <a:rect l="l" t="t" r="r" b="b"/>
            <a:pathLst>
              <a:path w="2989" h="2989" extrusionOk="0">
                <a:moveTo>
                  <a:pt x="1494" y="0"/>
                </a:moveTo>
                <a:lnTo>
                  <a:pt x="951" y="136"/>
                </a:lnTo>
                <a:lnTo>
                  <a:pt x="408" y="544"/>
                </a:lnTo>
                <a:lnTo>
                  <a:pt x="136" y="951"/>
                </a:lnTo>
                <a:lnTo>
                  <a:pt x="0" y="1494"/>
                </a:lnTo>
                <a:lnTo>
                  <a:pt x="136" y="2038"/>
                </a:lnTo>
                <a:lnTo>
                  <a:pt x="408" y="2581"/>
                </a:lnTo>
                <a:lnTo>
                  <a:pt x="951" y="2852"/>
                </a:lnTo>
                <a:lnTo>
                  <a:pt x="1494" y="2988"/>
                </a:lnTo>
                <a:lnTo>
                  <a:pt x="2038" y="2852"/>
                </a:lnTo>
                <a:lnTo>
                  <a:pt x="2581" y="2581"/>
                </a:lnTo>
                <a:lnTo>
                  <a:pt x="2852" y="2038"/>
                </a:lnTo>
                <a:lnTo>
                  <a:pt x="2988" y="1494"/>
                </a:lnTo>
                <a:lnTo>
                  <a:pt x="2852" y="951"/>
                </a:lnTo>
                <a:lnTo>
                  <a:pt x="2581" y="544"/>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97"/>
          <p:cNvSpPr/>
          <p:nvPr/>
        </p:nvSpPr>
        <p:spPr>
          <a:xfrm>
            <a:off x="1772667" y="2553662"/>
            <a:ext cx="54949" cy="58353"/>
          </a:xfrm>
          <a:custGeom>
            <a:avLst/>
            <a:gdLst/>
            <a:ahLst/>
            <a:cxnLst/>
            <a:rect l="l" t="t" r="r" b="b"/>
            <a:pathLst>
              <a:path w="2988" h="2989" extrusionOk="0">
                <a:moveTo>
                  <a:pt x="1494" y="0"/>
                </a:moveTo>
                <a:lnTo>
                  <a:pt x="951" y="136"/>
                </a:lnTo>
                <a:lnTo>
                  <a:pt x="407" y="544"/>
                </a:lnTo>
                <a:lnTo>
                  <a:pt x="136" y="951"/>
                </a:lnTo>
                <a:lnTo>
                  <a:pt x="0" y="1494"/>
                </a:lnTo>
                <a:lnTo>
                  <a:pt x="136" y="2038"/>
                </a:lnTo>
                <a:lnTo>
                  <a:pt x="407" y="2581"/>
                </a:lnTo>
                <a:lnTo>
                  <a:pt x="951" y="2852"/>
                </a:lnTo>
                <a:lnTo>
                  <a:pt x="1494" y="2988"/>
                </a:lnTo>
                <a:lnTo>
                  <a:pt x="2037" y="2852"/>
                </a:lnTo>
                <a:lnTo>
                  <a:pt x="2580" y="2581"/>
                </a:lnTo>
                <a:lnTo>
                  <a:pt x="2852" y="2038"/>
                </a:lnTo>
                <a:lnTo>
                  <a:pt x="2988" y="1494"/>
                </a:lnTo>
                <a:lnTo>
                  <a:pt x="2852" y="951"/>
                </a:lnTo>
                <a:lnTo>
                  <a:pt x="2580" y="544"/>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97"/>
          <p:cNvSpPr/>
          <p:nvPr/>
        </p:nvSpPr>
        <p:spPr>
          <a:xfrm>
            <a:off x="6972881" y="2476758"/>
            <a:ext cx="54949" cy="55698"/>
          </a:xfrm>
          <a:custGeom>
            <a:avLst/>
            <a:gdLst/>
            <a:ahLst/>
            <a:cxnLst/>
            <a:rect l="l" t="t" r="r" b="b"/>
            <a:pathLst>
              <a:path w="2988" h="2853" extrusionOk="0">
                <a:moveTo>
                  <a:pt x="1494" y="1"/>
                </a:moveTo>
                <a:lnTo>
                  <a:pt x="951" y="137"/>
                </a:ln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97"/>
          <p:cNvSpPr/>
          <p:nvPr/>
        </p:nvSpPr>
        <p:spPr>
          <a:xfrm>
            <a:off x="6897938" y="2476758"/>
            <a:ext cx="54968" cy="55698"/>
          </a:xfrm>
          <a:custGeom>
            <a:avLst/>
            <a:gdLst/>
            <a:ahLst/>
            <a:cxnLst/>
            <a:rect l="l" t="t" r="r" b="b"/>
            <a:pathLst>
              <a:path w="2989" h="2853" extrusionOk="0">
                <a:moveTo>
                  <a:pt x="1495" y="1"/>
                </a:moveTo>
                <a:lnTo>
                  <a:pt x="951" y="137"/>
                </a:lnTo>
                <a:lnTo>
                  <a:pt x="408" y="408"/>
                </a:lnTo>
                <a:lnTo>
                  <a:pt x="137" y="816"/>
                </a:lnTo>
                <a:lnTo>
                  <a:pt x="1" y="1359"/>
                </a:lnTo>
                <a:lnTo>
                  <a:pt x="137" y="2038"/>
                </a:lnTo>
                <a:lnTo>
                  <a:pt x="408" y="2445"/>
                </a:lnTo>
                <a:lnTo>
                  <a:pt x="951"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97"/>
          <p:cNvSpPr/>
          <p:nvPr/>
        </p:nvSpPr>
        <p:spPr>
          <a:xfrm>
            <a:off x="6823014"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8" y="2717"/>
                </a:lnTo>
                <a:lnTo>
                  <a:pt x="2581" y="2445"/>
                </a:lnTo>
                <a:lnTo>
                  <a:pt x="2852" y="2038"/>
                </a:lnTo>
                <a:lnTo>
                  <a:pt x="2988" y="1359"/>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97"/>
          <p:cNvSpPr/>
          <p:nvPr/>
        </p:nvSpPr>
        <p:spPr>
          <a:xfrm>
            <a:off x="6748072" y="2476758"/>
            <a:ext cx="54968" cy="55698"/>
          </a:xfrm>
          <a:custGeom>
            <a:avLst/>
            <a:gdLst/>
            <a:ahLst/>
            <a:cxnLst/>
            <a:rect l="l" t="t" r="r" b="b"/>
            <a:pathLst>
              <a:path w="2989" h="2853" extrusionOk="0">
                <a:moveTo>
                  <a:pt x="1495" y="1"/>
                </a:moveTo>
                <a:lnTo>
                  <a:pt x="816" y="137"/>
                </a:lnTo>
                <a:lnTo>
                  <a:pt x="408" y="408"/>
                </a:lnTo>
                <a:lnTo>
                  <a:pt x="1" y="816"/>
                </a:lnTo>
                <a:lnTo>
                  <a:pt x="1" y="1359"/>
                </a:lnTo>
                <a:lnTo>
                  <a:pt x="1" y="2038"/>
                </a:lnTo>
                <a:lnTo>
                  <a:pt x="408" y="2445"/>
                </a:lnTo>
                <a:lnTo>
                  <a:pt x="816" y="2717"/>
                </a:lnTo>
                <a:lnTo>
                  <a:pt x="1495" y="2853"/>
                </a:lnTo>
                <a:lnTo>
                  <a:pt x="2038" y="2717"/>
                </a:lnTo>
                <a:lnTo>
                  <a:pt x="2446" y="2445"/>
                </a:lnTo>
                <a:lnTo>
                  <a:pt x="2853" y="2038"/>
                </a:lnTo>
                <a:lnTo>
                  <a:pt x="2989" y="1359"/>
                </a:lnTo>
                <a:lnTo>
                  <a:pt x="2853" y="816"/>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97"/>
          <p:cNvSpPr/>
          <p:nvPr/>
        </p:nvSpPr>
        <p:spPr>
          <a:xfrm>
            <a:off x="6670647" y="2476758"/>
            <a:ext cx="54968" cy="55698"/>
          </a:xfrm>
          <a:custGeom>
            <a:avLst/>
            <a:gdLst/>
            <a:ahLst/>
            <a:cxnLst/>
            <a:rect l="l" t="t" r="r" b="b"/>
            <a:pathLst>
              <a:path w="2989" h="2853" extrusionOk="0">
                <a:moveTo>
                  <a:pt x="1495" y="1"/>
                </a:moveTo>
                <a:lnTo>
                  <a:pt x="951" y="137"/>
                </a:lnTo>
                <a:lnTo>
                  <a:pt x="544" y="408"/>
                </a:lnTo>
                <a:lnTo>
                  <a:pt x="137" y="816"/>
                </a:lnTo>
                <a:lnTo>
                  <a:pt x="1" y="1359"/>
                </a:lnTo>
                <a:lnTo>
                  <a:pt x="137" y="2038"/>
                </a:lnTo>
                <a:lnTo>
                  <a:pt x="544" y="2445"/>
                </a:lnTo>
                <a:lnTo>
                  <a:pt x="951"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97"/>
          <p:cNvSpPr/>
          <p:nvPr/>
        </p:nvSpPr>
        <p:spPr>
          <a:xfrm>
            <a:off x="6595723"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173" y="2717"/>
                </a:lnTo>
                <a:lnTo>
                  <a:pt x="2581" y="2445"/>
                </a:lnTo>
                <a:lnTo>
                  <a:pt x="2852" y="2038"/>
                </a:lnTo>
                <a:lnTo>
                  <a:pt x="2988" y="1359"/>
                </a:lnTo>
                <a:lnTo>
                  <a:pt x="2852"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97"/>
          <p:cNvSpPr/>
          <p:nvPr/>
        </p:nvSpPr>
        <p:spPr>
          <a:xfrm>
            <a:off x="6520798" y="2476758"/>
            <a:ext cx="54949" cy="55698"/>
          </a:xfrm>
          <a:custGeom>
            <a:avLst/>
            <a:gdLst/>
            <a:ahLst/>
            <a:cxnLst/>
            <a:rect l="l" t="t" r="r" b="b"/>
            <a:pathLst>
              <a:path w="2988" h="2853" extrusionOk="0">
                <a:moveTo>
                  <a:pt x="1494" y="1"/>
                </a:moveTo>
                <a:lnTo>
                  <a:pt x="951" y="137"/>
                </a:lnTo>
                <a:lnTo>
                  <a:pt x="407" y="408"/>
                </a:lnTo>
                <a:lnTo>
                  <a:pt x="136" y="816"/>
                </a:lnTo>
                <a:lnTo>
                  <a:pt x="0" y="1359"/>
                </a:lnTo>
                <a:lnTo>
                  <a:pt x="136" y="2038"/>
                </a:lnTo>
                <a:lnTo>
                  <a:pt x="407" y="2445"/>
                </a:lnTo>
                <a:lnTo>
                  <a:pt x="951" y="2717"/>
                </a:lnTo>
                <a:lnTo>
                  <a:pt x="1494" y="2853"/>
                </a:lnTo>
                <a:lnTo>
                  <a:pt x="2037" y="2717"/>
                </a:lnTo>
                <a:lnTo>
                  <a:pt x="2580" y="2445"/>
                </a:lnTo>
                <a:lnTo>
                  <a:pt x="2852" y="2038"/>
                </a:lnTo>
                <a:lnTo>
                  <a:pt x="2988" y="1359"/>
                </a:lnTo>
                <a:lnTo>
                  <a:pt x="2852" y="816"/>
                </a:lnTo>
                <a:lnTo>
                  <a:pt x="2580"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97"/>
          <p:cNvSpPr/>
          <p:nvPr/>
        </p:nvSpPr>
        <p:spPr>
          <a:xfrm>
            <a:off x="6445856" y="2476758"/>
            <a:ext cx="54968" cy="55698"/>
          </a:xfrm>
          <a:custGeom>
            <a:avLst/>
            <a:gdLst/>
            <a:ahLst/>
            <a:cxnLst/>
            <a:rect l="l" t="t" r="r" b="b"/>
            <a:pathLst>
              <a:path w="2989" h="2853" extrusionOk="0">
                <a:moveTo>
                  <a:pt x="1495" y="1"/>
                </a:moveTo>
                <a:lnTo>
                  <a:pt x="951" y="137"/>
                </a:lnTo>
                <a:lnTo>
                  <a:pt x="408" y="408"/>
                </a:lnTo>
                <a:lnTo>
                  <a:pt x="136" y="816"/>
                </a:lnTo>
                <a:lnTo>
                  <a:pt x="1" y="1359"/>
                </a:lnTo>
                <a:lnTo>
                  <a:pt x="136" y="2038"/>
                </a:lnTo>
                <a:lnTo>
                  <a:pt x="408" y="2445"/>
                </a:lnTo>
                <a:lnTo>
                  <a:pt x="951"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97"/>
          <p:cNvSpPr/>
          <p:nvPr/>
        </p:nvSpPr>
        <p:spPr>
          <a:xfrm>
            <a:off x="6068698" y="2476758"/>
            <a:ext cx="54968" cy="55698"/>
          </a:xfrm>
          <a:custGeom>
            <a:avLst/>
            <a:gdLst/>
            <a:ahLst/>
            <a:cxnLst/>
            <a:rect l="l" t="t" r="r" b="b"/>
            <a:pathLst>
              <a:path w="2989" h="2853" extrusionOk="0">
                <a:moveTo>
                  <a:pt x="1495" y="1"/>
                </a:moveTo>
                <a:lnTo>
                  <a:pt x="952" y="137"/>
                </a:lnTo>
                <a:lnTo>
                  <a:pt x="408" y="408"/>
                </a:lnTo>
                <a:lnTo>
                  <a:pt x="137" y="816"/>
                </a:lnTo>
                <a:lnTo>
                  <a:pt x="1" y="1359"/>
                </a:lnTo>
                <a:lnTo>
                  <a:pt x="137" y="2038"/>
                </a:lnTo>
                <a:lnTo>
                  <a:pt x="408" y="2445"/>
                </a:lnTo>
                <a:lnTo>
                  <a:pt x="952"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97"/>
          <p:cNvSpPr/>
          <p:nvPr/>
        </p:nvSpPr>
        <p:spPr>
          <a:xfrm>
            <a:off x="5993774" y="2476758"/>
            <a:ext cx="54968" cy="55698"/>
          </a:xfrm>
          <a:custGeom>
            <a:avLst/>
            <a:gdLst/>
            <a:ahLst/>
            <a:cxnLst/>
            <a:rect l="l" t="t" r="r" b="b"/>
            <a:pathLst>
              <a:path w="2989" h="2853" extrusionOk="0">
                <a:moveTo>
                  <a:pt x="1494" y="1"/>
                </a:moveTo>
                <a:lnTo>
                  <a:pt x="951" y="137"/>
                </a:lnTo>
                <a:lnTo>
                  <a:pt x="408" y="408"/>
                </a:lnTo>
                <a:lnTo>
                  <a:pt x="136" y="816"/>
                </a:lnTo>
                <a:lnTo>
                  <a:pt x="1" y="1359"/>
                </a:lnTo>
                <a:lnTo>
                  <a:pt x="136" y="2038"/>
                </a:lnTo>
                <a:lnTo>
                  <a:pt x="408" y="2445"/>
                </a:lnTo>
                <a:lnTo>
                  <a:pt x="951" y="2717"/>
                </a:lnTo>
                <a:lnTo>
                  <a:pt x="1494" y="2853"/>
                </a:lnTo>
                <a:lnTo>
                  <a:pt x="2038" y="2717"/>
                </a:lnTo>
                <a:lnTo>
                  <a:pt x="2581" y="2445"/>
                </a:lnTo>
                <a:lnTo>
                  <a:pt x="2853" y="2038"/>
                </a:lnTo>
                <a:lnTo>
                  <a:pt x="2988" y="1359"/>
                </a:lnTo>
                <a:lnTo>
                  <a:pt x="2853"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97"/>
          <p:cNvSpPr/>
          <p:nvPr/>
        </p:nvSpPr>
        <p:spPr>
          <a:xfrm>
            <a:off x="5918850" y="2476758"/>
            <a:ext cx="54968" cy="55698"/>
          </a:xfrm>
          <a:custGeom>
            <a:avLst/>
            <a:gdLst/>
            <a:ahLst/>
            <a:cxnLst/>
            <a:rect l="l" t="t" r="r" b="b"/>
            <a:pathLst>
              <a:path w="2989" h="2853" extrusionOk="0">
                <a:moveTo>
                  <a:pt x="1494" y="1"/>
                </a:moveTo>
                <a:lnTo>
                  <a:pt x="815" y="137"/>
                </a:lnTo>
                <a:lnTo>
                  <a:pt x="408" y="408"/>
                </a:lnTo>
                <a:lnTo>
                  <a:pt x="136" y="816"/>
                </a:lnTo>
                <a:lnTo>
                  <a:pt x="0" y="1359"/>
                </a:lnTo>
                <a:lnTo>
                  <a:pt x="136" y="2038"/>
                </a:lnTo>
                <a:lnTo>
                  <a:pt x="408" y="2445"/>
                </a:lnTo>
                <a:lnTo>
                  <a:pt x="815" y="2717"/>
                </a:lnTo>
                <a:lnTo>
                  <a:pt x="1494" y="2853"/>
                </a:lnTo>
                <a:lnTo>
                  <a:pt x="2037" y="2717"/>
                </a:lnTo>
                <a:lnTo>
                  <a:pt x="2445" y="2445"/>
                </a:lnTo>
                <a:lnTo>
                  <a:pt x="2852" y="2038"/>
                </a:lnTo>
                <a:lnTo>
                  <a:pt x="2988" y="1359"/>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97"/>
          <p:cNvSpPr/>
          <p:nvPr/>
        </p:nvSpPr>
        <p:spPr>
          <a:xfrm>
            <a:off x="5841406" y="2476758"/>
            <a:ext cx="57469" cy="55698"/>
          </a:xfrm>
          <a:custGeom>
            <a:avLst/>
            <a:gdLst/>
            <a:ahLst/>
            <a:cxnLst/>
            <a:rect l="l" t="t" r="r" b="b"/>
            <a:pathLst>
              <a:path w="3125" h="2853" extrusionOk="0">
                <a:moveTo>
                  <a:pt x="1631" y="1"/>
                </a:moveTo>
                <a:lnTo>
                  <a:pt x="952" y="137"/>
                </a:lnTo>
                <a:lnTo>
                  <a:pt x="544" y="408"/>
                </a:lnTo>
                <a:lnTo>
                  <a:pt x="137" y="816"/>
                </a:lnTo>
                <a:lnTo>
                  <a:pt x="1" y="1359"/>
                </a:lnTo>
                <a:lnTo>
                  <a:pt x="137" y="2038"/>
                </a:lnTo>
                <a:lnTo>
                  <a:pt x="544" y="2445"/>
                </a:lnTo>
                <a:lnTo>
                  <a:pt x="952" y="2717"/>
                </a:lnTo>
                <a:lnTo>
                  <a:pt x="1631" y="2853"/>
                </a:lnTo>
                <a:lnTo>
                  <a:pt x="2174" y="2717"/>
                </a:lnTo>
                <a:lnTo>
                  <a:pt x="2581" y="2445"/>
                </a:lnTo>
                <a:lnTo>
                  <a:pt x="2989" y="2038"/>
                </a:lnTo>
                <a:lnTo>
                  <a:pt x="3125" y="1359"/>
                </a:lnTo>
                <a:lnTo>
                  <a:pt x="2989" y="816"/>
                </a:lnTo>
                <a:lnTo>
                  <a:pt x="2581" y="408"/>
                </a:lnTo>
                <a:lnTo>
                  <a:pt x="2174" y="137"/>
                </a:lnTo>
                <a:lnTo>
                  <a:pt x="16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97"/>
          <p:cNvSpPr/>
          <p:nvPr/>
        </p:nvSpPr>
        <p:spPr>
          <a:xfrm>
            <a:off x="5766482" y="2476758"/>
            <a:ext cx="54968" cy="55698"/>
          </a:xfrm>
          <a:custGeom>
            <a:avLst/>
            <a:gdLst/>
            <a:ahLst/>
            <a:cxnLst/>
            <a:rect l="l" t="t" r="r" b="b"/>
            <a:pathLst>
              <a:path w="2989" h="2853" extrusionOk="0">
                <a:moveTo>
                  <a:pt x="1495" y="1"/>
                </a:moveTo>
                <a:lnTo>
                  <a:pt x="951" y="137"/>
                </a:lnTo>
                <a:lnTo>
                  <a:pt x="544" y="408"/>
                </a:lnTo>
                <a:lnTo>
                  <a:pt x="136" y="816"/>
                </a:lnTo>
                <a:lnTo>
                  <a:pt x="1" y="1359"/>
                </a:lnTo>
                <a:lnTo>
                  <a:pt x="136" y="2038"/>
                </a:lnTo>
                <a:lnTo>
                  <a:pt x="544" y="2445"/>
                </a:lnTo>
                <a:lnTo>
                  <a:pt x="951" y="2717"/>
                </a:lnTo>
                <a:lnTo>
                  <a:pt x="1495" y="2853"/>
                </a:lnTo>
                <a:lnTo>
                  <a:pt x="2174" y="2717"/>
                </a:lnTo>
                <a:lnTo>
                  <a:pt x="2581" y="2445"/>
                </a:lnTo>
                <a:lnTo>
                  <a:pt x="2988" y="2038"/>
                </a:lnTo>
                <a:lnTo>
                  <a:pt x="2988" y="1359"/>
                </a:lnTo>
                <a:lnTo>
                  <a:pt x="2988"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97"/>
          <p:cNvSpPr/>
          <p:nvPr/>
        </p:nvSpPr>
        <p:spPr>
          <a:xfrm>
            <a:off x="5691558"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97"/>
          <p:cNvSpPr/>
          <p:nvPr/>
        </p:nvSpPr>
        <p:spPr>
          <a:xfrm>
            <a:off x="5616616" y="2476758"/>
            <a:ext cx="54968" cy="55698"/>
          </a:xfrm>
          <a:custGeom>
            <a:avLst/>
            <a:gdLst/>
            <a:ahLst/>
            <a:cxnLst/>
            <a:rect l="l" t="t" r="r" b="b"/>
            <a:pathLst>
              <a:path w="2989" h="2853" extrusionOk="0">
                <a:moveTo>
                  <a:pt x="1495" y="1"/>
                </a:moveTo>
                <a:lnTo>
                  <a:pt x="952" y="137"/>
                </a:lnTo>
                <a:lnTo>
                  <a:pt x="408" y="408"/>
                </a:lnTo>
                <a:lnTo>
                  <a:pt x="137" y="816"/>
                </a:lnTo>
                <a:lnTo>
                  <a:pt x="1" y="1359"/>
                </a:lnTo>
                <a:lnTo>
                  <a:pt x="137" y="2038"/>
                </a:lnTo>
                <a:lnTo>
                  <a:pt x="408" y="2445"/>
                </a:lnTo>
                <a:lnTo>
                  <a:pt x="952"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97"/>
          <p:cNvSpPr/>
          <p:nvPr/>
        </p:nvSpPr>
        <p:spPr>
          <a:xfrm>
            <a:off x="5541692"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8" y="2717"/>
                </a:lnTo>
                <a:lnTo>
                  <a:pt x="2581" y="2445"/>
                </a:lnTo>
                <a:lnTo>
                  <a:pt x="2852" y="2038"/>
                </a:lnTo>
                <a:lnTo>
                  <a:pt x="2988" y="1359"/>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97"/>
          <p:cNvSpPr/>
          <p:nvPr/>
        </p:nvSpPr>
        <p:spPr>
          <a:xfrm>
            <a:off x="5089610" y="2476758"/>
            <a:ext cx="54968" cy="55698"/>
          </a:xfrm>
          <a:custGeom>
            <a:avLst/>
            <a:gdLst/>
            <a:ahLst/>
            <a:cxnLst/>
            <a:rect l="l" t="t" r="r" b="b"/>
            <a:pathLst>
              <a:path w="2989" h="2853" extrusionOk="0">
                <a:moveTo>
                  <a:pt x="1494" y="1"/>
                </a:moveTo>
                <a:lnTo>
                  <a:pt x="815" y="137"/>
                </a:lnTo>
                <a:lnTo>
                  <a:pt x="408" y="408"/>
                </a:lnTo>
                <a:lnTo>
                  <a:pt x="136" y="816"/>
                </a:lnTo>
                <a:lnTo>
                  <a:pt x="0" y="1359"/>
                </a:lnTo>
                <a:lnTo>
                  <a:pt x="136" y="2038"/>
                </a:lnTo>
                <a:lnTo>
                  <a:pt x="408" y="2445"/>
                </a:lnTo>
                <a:lnTo>
                  <a:pt x="815" y="2717"/>
                </a:lnTo>
                <a:lnTo>
                  <a:pt x="1494" y="2853"/>
                </a:lnTo>
                <a:lnTo>
                  <a:pt x="2038" y="2717"/>
                </a:lnTo>
                <a:lnTo>
                  <a:pt x="2581" y="2445"/>
                </a:lnTo>
                <a:lnTo>
                  <a:pt x="2852" y="2038"/>
                </a:lnTo>
                <a:lnTo>
                  <a:pt x="2988" y="1359"/>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97"/>
          <p:cNvSpPr/>
          <p:nvPr/>
        </p:nvSpPr>
        <p:spPr>
          <a:xfrm>
            <a:off x="5014667" y="2476758"/>
            <a:ext cx="54968" cy="55698"/>
          </a:xfrm>
          <a:custGeom>
            <a:avLst/>
            <a:gdLst/>
            <a:ahLst/>
            <a:cxnLst/>
            <a:rect l="l" t="t" r="r" b="b"/>
            <a:pathLst>
              <a:path w="2989" h="2853" extrusionOk="0">
                <a:moveTo>
                  <a:pt x="1495" y="1"/>
                </a:moveTo>
                <a:lnTo>
                  <a:pt x="816" y="137"/>
                </a:lnTo>
                <a:lnTo>
                  <a:pt x="408" y="408"/>
                </a:lnTo>
                <a:lnTo>
                  <a:pt x="1" y="816"/>
                </a:lnTo>
                <a:lnTo>
                  <a:pt x="1" y="1359"/>
                </a:lnTo>
                <a:lnTo>
                  <a:pt x="1" y="2038"/>
                </a:lnTo>
                <a:lnTo>
                  <a:pt x="408" y="2445"/>
                </a:lnTo>
                <a:lnTo>
                  <a:pt x="816" y="2717"/>
                </a:lnTo>
                <a:lnTo>
                  <a:pt x="1495" y="2853"/>
                </a:lnTo>
                <a:lnTo>
                  <a:pt x="2038" y="2717"/>
                </a:lnTo>
                <a:lnTo>
                  <a:pt x="2446" y="2445"/>
                </a:lnTo>
                <a:lnTo>
                  <a:pt x="2853" y="2038"/>
                </a:lnTo>
                <a:lnTo>
                  <a:pt x="2989" y="1359"/>
                </a:lnTo>
                <a:lnTo>
                  <a:pt x="2853" y="816"/>
                </a:lnTo>
                <a:lnTo>
                  <a:pt x="2446"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97"/>
          <p:cNvSpPr/>
          <p:nvPr/>
        </p:nvSpPr>
        <p:spPr>
          <a:xfrm>
            <a:off x="4937242" y="2476758"/>
            <a:ext cx="54968" cy="55698"/>
          </a:xfrm>
          <a:custGeom>
            <a:avLst/>
            <a:gdLst/>
            <a:ahLst/>
            <a:cxnLst/>
            <a:rect l="l" t="t" r="r" b="b"/>
            <a:pathLst>
              <a:path w="2989" h="2853" extrusionOk="0">
                <a:moveTo>
                  <a:pt x="1495" y="1"/>
                </a:moveTo>
                <a:lnTo>
                  <a:pt x="951" y="137"/>
                </a:lnTo>
                <a:lnTo>
                  <a:pt x="544" y="408"/>
                </a:lnTo>
                <a:lnTo>
                  <a:pt x="137" y="816"/>
                </a:lnTo>
                <a:lnTo>
                  <a:pt x="1" y="1359"/>
                </a:lnTo>
                <a:lnTo>
                  <a:pt x="137" y="2038"/>
                </a:lnTo>
                <a:lnTo>
                  <a:pt x="544" y="2445"/>
                </a:lnTo>
                <a:lnTo>
                  <a:pt x="951"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97"/>
          <p:cNvSpPr/>
          <p:nvPr/>
        </p:nvSpPr>
        <p:spPr>
          <a:xfrm>
            <a:off x="4485160" y="2476758"/>
            <a:ext cx="54968" cy="55698"/>
          </a:xfrm>
          <a:custGeom>
            <a:avLst/>
            <a:gdLst/>
            <a:ahLst/>
            <a:cxnLst/>
            <a:rect l="l" t="t" r="r" b="b"/>
            <a:pathLst>
              <a:path w="2989" h="2853" extrusionOk="0">
                <a:moveTo>
                  <a:pt x="1495" y="1"/>
                </a:moveTo>
                <a:lnTo>
                  <a:pt x="951" y="137"/>
                </a:lnTo>
                <a:lnTo>
                  <a:pt x="544" y="408"/>
                </a:lnTo>
                <a:lnTo>
                  <a:pt x="136" y="816"/>
                </a:lnTo>
                <a:lnTo>
                  <a:pt x="1" y="1359"/>
                </a:lnTo>
                <a:lnTo>
                  <a:pt x="136" y="2038"/>
                </a:lnTo>
                <a:lnTo>
                  <a:pt x="544" y="2445"/>
                </a:lnTo>
                <a:lnTo>
                  <a:pt x="951"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97"/>
          <p:cNvSpPr/>
          <p:nvPr/>
        </p:nvSpPr>
        <p:spPr>
          <a:xfrm>
            <a:off x="4410236"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97"/>
          <p:cNvSpPr/>
          <p:nvPr/>
        </p:nvSpPr>
        <p:spPr>
          <a:xfrm>
            <a:off x="3958154"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97"/>
          <p:cNvSpPr/>
          <p:nvPr/>
        </p:nvSpPr>
        <p:spPr>
          <a:xfrm>
            <a:off x="3883212" y="2476758"/>
            <a:ext cx="54968" cy="55698"/>
          </a:xfrm>
          <a:custGeom>
            <a:avLst/>
            <a:gdLst/>
            <a:ahLst/>
            <a:cxnLst/>
            <a:rect l="l" t="t" r="r" b="b"/>
            <a:pathLst>
              <a:path w="2989" h="2853" extrusionOk="0">
                <a:moveTo>
                  <a:pt x="1495" y="1"/>
                </a:moveTo>
                <a:lnTo>
                  <a:pt x="951" y="137"/>
                </a:lnTo>
                <a:lnTo>
                  <a:pt x="408" y="408"/>
                </a:lnTo>
                <a:lnTo>
                  <a:pt x="137" y="816"/>
                </a:lnTo>
                <a:lnTo>
                  <a:pt x="1" y="1359"/>
                </a:lnTo>
                <a:lnTo>
                  <a:pt x="137" y="2038"/>
                </a:lnTo>
                <a:lnTo>
                  <a:pt x="408" y="2445"/>
                </a:lnTo>
                <a:lnTo>
                  <a:pt x="951"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97"/>
          <p:cNvSpPr/>
          <p:nvPr/>
        </p:nvSpPr>
        <p:spPr>
          <a:xfrm>
            <a:off x="3580996"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173" y="2717"/>
                </a:lnTo>
                <a:lnTo>
                  <a:pt x="2581" y="2445"/>
                </a:lnTo>
                <a:lnTo>
                  <a:pt x="2852" y="2038"/>
                </a:lnTo>
                <a:lnTo>
                  <a:pt x="2988" y="1359"/>
                </a:lnTo>
                <a:lnTo>
                  <a:pt x="2852"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97"/>
          <p:cNvSpPr/>
          <p:nvPr/>
        </p:nvSpPr>
        <p:spPr>
          <a:xfrm>
            <a:off x="3506072" y="2476758"/>
            <a:ext cx="54949" cy="55698"/>
          </a:xfrm>
          <a:custGeom>
            <a:avLst/>
            <a:gdLst/>
            <a:ahLst/>
            <a:cxnLst/>
            <a:rect l="l" t="t" r="r" b="b"/>
            <a:pathLst>
              <a:path w="2988" h="2853" extrusionOk="0">
                <a:moveTo>
                  <a:pt x="1494" y="1"/>
                </a:moveTo>
                <a:lnTo>
                  <a:pt x="951" y="137"/>
                </a:lnTo>
                <a:lnTo>
                  <a:pt x="407" y="408"/>
                </a:lnTo>
                <a:lnTo>
                  <a:pt x="136" y="816"/>
                </a:lnTo>
                <a:lnTo>
                  <a:pt x="0" y="1359"/>
                </a:lnTo>
                <a:lnTo>
                  <a:pt x="136" y="2038"/>
                </a:lnTo>
                <a:lnTo>
                  <a:pt x="407" y="2445"/>
                </a:lnTo>
                <a:lnTo>
                  <a:pt x="951" y="2717"/>
                </a:lnTo>
                <a:lnTo>
                  <a:pt x="1494" y="2853"/>
                </a:lnTo>
                <a:lnTo>
                  <a:pt x="2037" y="2717"/>
                </a:lnTo>
                <a:lnTo>
                  <a:pt x="2580" y="2445"/>
                </a:lnTo>
                <a:lnTo>
                  <a:pt x="2852" y="2038"/>
                </a:lnTo>
                <a:lnTo>
                  <a:pt x="2988" y="1359"/>
                </a:lnTo>
                <a:lnTo>
                  <a:pt x="2852" y="816"/>
                </a:lnTo>
                <a:lnTo>
                  <a:pt x="2580"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97"/>
          <p:cNvSpPr/>
          <p:nvPr/>
        </p:nvSpPr>
        <p:spPr>
          <a:xfrm>
            <a:off x="3431129" y="2476758"/>
            <a:ext cx="54968" cy="55698"/>
          </a:xfrm>
          <a:custGeom>
            <a:avLst/>
            <a:gdLst/>
            <a:ahLst/>
            <a:cxnLst/>
            <a:rect l="l" t="t" r="r" b="b"/>
            <a:pathLst>
              <a:path w="2989" h="2853" extrusionOk="0">
                <a:moveTo>
                  <a:pt x="1495" y="1"/>
                </a:moveTo>
                <a:lnTo>
                  <a:pt x="951" y="137"/>
                </a:lnTo>
                <a:lnTo>
                  <a:pt x="408" y="408"/>
                </a:lnTo>
                <a:lnTo>
                  <a:pt x="136" y="816"/>
                </a:lnTo>
                <a:lnTo>
                  <a:pt x="1" y="1359"/>
                </a:lnTo>
                <a:lnTo>
                  <a:pt x="136" y="2038"/>
                </a:lnTo>
                <a:lnTo>
                  <a:pt x="408" y="2445"/>
                </a:lnTo>
                <a:lnTo>
                  <a:pt x="951"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97"/>
          <p:cNvSpPr/>
          <p:nvPr/>
        </p:nvSpPr>
        <p:spPr>
          <a:xfrm>
            <a:off x="3203838" y="2476758"/>
            <a:ext cx="54968" cy="55698"/>
          </a:xfrm>
          <a:custGeom>
            <a:avLst/>
            <a:gdLst/>
            <a:ahLst/>
            <a:cxnLst/>
            <a:rect l="l" t="t" r="r" b="b"/>
            <a:pathLst>
              <a:path w="2989" h="2853" extrusionOk="0">
                <a:moveTo>
                  <a:pt x="1495" y="1"/>
                </a:moveTo>
                <a:lnTo>
                  <a:pt x="951" y="137"/>
                </a:lnTo>
                <a:lnTo>
                  <a:pt x="544" y="408"/>
                </a:lnTo>
                <a:lnTo>
                  <a:pt x="137" y="816"/>
                </a:lnTo>
                <a:lnTo>
                  <a:pt x="1" y="1359"/>
                </a:lnTo>
                <a:lnTo>
                  <a:pt x="137" y="2038"/>
                </a:lnTo>
                <a:lnTo>
                  <a:pt x="544" y="2445"/>
                </a:lnTo>
                <a:lnTo>
                  <a:pt x="951"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97"/>
          <p:cNvSpPr/>
          <p:nvPr/>
        </p:nvSpPr>
        <p:spPr>
          <a:xfrm>
            <a:off x="3128914"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8" y="2717"/>
                </a:lnTo>
                <a:lnTo>
                  <a:pt x="2581" y="2445"/>
                </a:lnTo>
                <a:lnTo>
                  <a:pt x="2852" y="2038"/>
                </a:lnTo>
                <a:lnTo>
                  <a:pt x="2988" y="1359"/>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97"/>
          <p:cNvSpPr/>
          <p:nvPr/>
        </p:nvSpPr>
        <p:spPr>
          <a:xfrm>
            <a:off x="3053971" y="2476758"/>
            <a:ext cx="54968" cy="55698"/>
          </a:xfrm>
          <a:custGeom>
            <a:avLst/>
            <a:gdLst/>
            <a:ahLst/>
            <a:cxnLst/>
            <a:rect l="l" t="t" r="r" b="b"/>
            <a:pathLst>
              <a:path w="2989" h="2853" extrusionOk="0">
                <a:moveTo>
                  <a:pt x="1495" y="1"/>
                </a:moveTo>
                <a:lnTo>
                  <a:pt x="952" y="137"/>
                </a:lnTo>
                <a:lnTo>
                  <a:pt x="408" y="408"/>
                </a:lnTo>
                <a:lnTo>
                  <a:pt x="137" y="816"/>
                </a:lnTo>
                <a:lnTo>
                  <a:pt x="1" y="1359"/>
                </a:lnTo>
                <a:lnTo>
                  <a:pt x="137" y="2038"/>
                </a:lnTo>
                <a:lnTo>
                  <a:pt x="408" y="2445"/>
                </a:lnTo>
                <a:lnTo>
                  <a:pt x="952"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97"/>
          <p:cNvSpPr/>
          <p:nvPr/>
        </p:nvSpPr>
        <p:spPr>
          <a:xfrm>
            <a:off x="2979047" y="2476758"/>
            <a:ext cx="54968" cy="55698"/>
          </a:xfrm>
          <a:custGeom>
            <a:avLst/>
            <a:gdLst/>
            <a:ahLst/>
            <a:cxnLst/>
            <a:rect l="l" t="t" r="r" b="b"/>
            <a:pathLst>
              <a:path w="2989" h="2853" extrusionOk="0">
                <a:moveTo>
                  <a:pt x="1494" y="1"/>
                </a:moveTo>
                <a:lnTo>
                  <a:pt x="951" y="137"/>
                </a:lnTo>
                <a:lnTo>
                  <a:pt x="408" y="408"/>
                </a:lnTo>
                <a:lnTo>
                  <a:pt x="136" y="816"/>
                </a:lnTo>
                <a:lnTo>
                  <a:pt x="1" y="1359"/>
                </a:lnTo>
                <a:lnTo>
                  <a:pt x="136" y="2038"/>
                </a:lnTo>
                <a:lnTo>
                  <a:pt x="408" y="2445"/>
                </a:lnTo>
                <a:lnTo>
                  <a:pt x="951" y="2717"/>
                </a:lnTo>
                <a:lnTo>
                  <a:pt x="1494" y="2853"/>
                </a:lnTo>
                <a:lnTo>
                  <a:pt x="2038" y="2717"/>
                </a:lnTo>
                <a:lnTo>
                  <a:pt x="2581" y="2445"/>
                </a:lnTo>
                <a:lnTo>
                  <a:pt x="2853" y="2038"/>
                </a:lnTo>
                <a:lnTo>
                  <a:pt x="2988" y="1359"/>
                </a:lnTo>
                <a:lnTo>
                  <a:pt x="2853"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97"/>
          <p:cNvSpPr/>
          <p:nvPr/>
        </p:nvSpPr>
        <p:spPr>
          <a:xfrm>
            <a:off x="2904123" y="2476758"/>
            <a:ext cx="54968" cy="55698"/>
          </a:xfrm>
          <a:custGeom>
            <a:avLst/>
            <a:gdLst/>
            <a:ahLst/>
            <a:cxnLst/>
            <a:rect l="l" t="t" r="r" b="b"/>
            <a:pathLst>
              <a:path w="2989" h="2853" extrusionOk="0">
                <a:moveTo>
                  <a:pt x="1494" y="1"/>
                </a:moveTo>
                <a:lnTo>
                  <a:pt x="815" y="137"/>
                </a:lnTo>
                <a:lnTo>
                  <a:pt x="408" y="408"/>
                </a:lnTo>
                <a:lnTo>
                  <a:pt x="0" y="816"/>
                </a:lnTo>
                <a:lnTo>
                  <a:pt x="0" y="1359"/>
                </a:lnTo>
                <a:lnTo>
                  <a:pt x="0" y="2038"/>
                </a:lnTo>
                <a:lnTo>
                  <a:pt x="408" y="2445"/>
                </a:lnTo>
                <a:lnTo>
                  <a:pt x="815" y="2717"/>
                </a:lnTo>
                <a:lnTo>
                  <a:pt x="1494" y="2853"/>
                </a:lnTo>
                <a:lnTo>
                  <a:pt x="2037" y="2717"/>
                </a:lnTo>
                <a:lnTo>
                  <a:pt x="2445" y="2445"/>
                </a:lnTo>
                <a:lnTo>
                  <a:pt x="2852" y="2038"/>
                </a:lnTo>
                <a:lnTo>
                  <a:pt x="2988" y="1359"/>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97"/>
          <p:cNvSpPr/>
          <p:nvPr/>
        </p:nvSpPr>
        <p:spPr>
          <a:xfrm>
            <a:off x="2826680" y="2476758"/>
            <a:ext cx="54968" cy="55698"/>
          </a:xfrm>
          <a:custGeom>
            <a:avLst/>
            <a:gdLst/>
            <a:ahLst/>
            <a:cxnLst/>
            <a:rect l="l" t="t" r="r" b="b"/>
            <a:pathLst>
              <a:path w="2989" h="2853" extrusionOk="0">
                <a:moveTo>
                  <a:pt x="1495" y="1"/>
                </a:moveTo>
                <a:lnTo>
                  <a:pt x="952" y="137"/>
                </a:lnTo>
                <a:lnTo>
                  <a:pt x="544" y="408"/>
                </a:lnTo>
                <a:lnTo>
                  <a:pt x="137" y="816"/>
                </a:lnTo>
                <a:lnTo>
                  <a:pt x="1" y="1359"/>
                </a:lnTo>
                <a:lnTo>
                  <a:pt x="137" y="2038"/>
                </a:lnTo>
                <a:lnTo>
                  <a:pt x="544" y="2445"/>
                </a:lnTo>
                <a:lnTo>
                  <a:pt x="952"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97"/>
          <p:cNvSpPr/>
          <p:nvPr/>
        </p:nvSpPr>
        <p:spPr>
          <a:xfrm>
            <a:off x="2751756" y="2476758"/>
            <a:ext cx="54968" cy="55698"/>
          </a:xfrm>
          <a:custGeom>
            <a:avLst/>
            <a:gdLst/>
            <a:ahLst/>
            <a:cxnLst/>
            <a:rect l="l" t="t" r="r" b="b"/>
            <a:pathLst>
              <a:path w="2989" h="2853" extrusionOk="0">
                <a:moveTo>
                  <a:pt x="1495" y="1"/>
                </a:moveTo>
                <a:lnTo>
                  <a:pt x="951" y="137"/>
                </a:lnTo>
                <a:lnTo>
                  <a:pt x="408" y="408"/>
                </a:lnTo>
                <a:lnTo>
                  <a:pt x="136" y="816"/>
                </a:lnTo>
                <a:lnTo>
                  <a:pt x="1" y="1359"/>
                </a:lnTo>
                <a:lnTo>
                  <a:pt x="136" y="2038"/>
                </a:lnTo>
                <a:lnTo>
                  <a:pt x="408" y="2445"/>
                </a:lnTo>
                <a:lnTo>
                  <a:pt x="951" y="2717"/>
                </a:lnTo>
                <a:lnTo>
                  <a:pt x="1495" y="2853"/>
                </a:lnTo>
                <a:lnTo>
                  <a:pt x="2174" y="2717"/>
                </a:lnTo>
                <a:lnTo>
                  <a:pt x="2581" y="2445"/>
                </a:lnTo>
                <a:lnTo>
                  <a:pt x="2853" y="2038"/>
                </a:lnTo>
                <a:lnTo>
                  <a:pt x="2988" y="1359"/>
                </a:lnTo>
                <a:lnTo>
                  <a:pt x="2853"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97"/>
          <p:cNvSpPr/>
          <p:nvPr/>
        </p:nvSpPr>
        <p:spPr>
          <a:xfrm>
            <a:off x="2676832"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97"/>
          <p:cNvSpPr/>
          <p:nvPr/>
        </p:nvSpPr>
        <p:spPr>
          <a:xfrm>
            <a:off x="2601889" y="2476758"/>
            <a:ext cx="54968" cy="55698"/>
          </a:xfrm>
          <a:custGeom>
            <a:avLst/>
            <a:gdLst/>
            <a:ahLst/>
            <a:cxnLst/>
            <a:rect l="l" t="t" r="r" b="b"/>
            <a:pathLst>
              <a:path w="2989" h="2853" extrusionOk="0">
                <a:moveTo>
                  <a:pt x="1495" y="1"/>
                </a:moveTo>
                <a:lnTo>
                  <a:pt x="952" y="137"/>
                </a:lnTo>
                <a:lnTo>
                  <a:pt x="408" y="408"/>
                </a:lnTo>
                <a:lnTo>
                  <a:pt x="137" y="816"/>
                </a:lnTo>
                <a:lnTo>
                  <a:pt x="1" y="1359"/>
                </a:lnTo>
                <a:lnTo>
                  <a:pt x="137" y="2038"/>
                </a:lnTo>
                <a:lnTo>
                  <a:pt x="408" y="2445"/>
                </a:lnTo>
                <a:lnTo>
                  <a:pt x="952"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97"/>
          <p:cNvSpPr/>
          <p:nvPr/>
        </p:nvSpPr>
        <p:spPr>
          <a:xfrm>
            <a:off x="2526965" y="2476758"/>
            <a:ext cx="54968" cy="55698"/>
          </a:xfrm>
          <a:custGeom>
            <a:avLst/>
            <a:gdLst/>
            <a:ahLst/>
            <a:cxnLst/>
            <a:rect l="l" t="t" r="r" b="b"/>
            <a:pathLst>
              <a:path w="2989" h="2853" extrusionOk="0">
                <a:moveTo>
                  <a:pt x="1494" y="1"/>
                </a:moveTo>
                <a:lnTo>
                  <a:pt x="815" y="137"/>
                </a:lnTo>
                <a:lnTo>
                  <a:pt x="408" y="408"/>
                </a:lnTo>
                <a:lnTo>
                  <a:pt x="136" y="816"/>
                </a:lnTo>
                <a:lnTo>
                  <a:pt x="0" y="1359"/>
                </a:lnTo>
                <a:lnTo>
                  <a:pt x="136" y="2038"/>
                </a:lnTo>
                <a:lnTo>
                  <a:pt x="408" y="2445"/>
                </a:lnTo>
                <a:lnTo>
                  <a:pt x="815" y="2717"/>
                </a:lnTo>
                <a:lnTo>
                  <a:pt x="1494" y="2853"/>
                </a:lnTo>
                <a:lnTo>
                  <a:pt x="2038" y="2717"/>
                </a:lnTo>
                <a:lnTo>
                  <a:pt x="2581" y="2445"/>
                </a:lnTo>
                <a:lnTo>
                  <a:pt x="2853" y="2038"/>
                </a:lnTo>
                <a:lnTo>
                  <a:pt x="2988" y="1359"/>
                </a:lnTo>
                <a:lnTo>
                  <a:pt x="2853"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97"/>
          <p:cNvSpPr/>
          <p:nvPr/>
        </p:nvSpPr>
        <p:spPr>
          <a:xfrm>
            <a:off x="2452041" y="2476758"/>
            <a:ext cx="54949" cy="55698"/>
          </a:xfrm>
          <a:custGeom>
            <a:avLst/>
            <a:gdLst/>
            <a:ahLst/>
            <a:cxnLst/>
            <a:rect l="l" t="t" r="r" b="b"/>
            <a:pathLst>
              <a:path w="2988" h="2853" extrusionOk="0">
                <a:moveTo>
                  <a:pt x="1494" y="1"/>
                </a:moveTo>
                <a:lnTo>
                  <a:pt x="815" y="137"/>
                </a:lnTo>
                <a:lnTo>
                  <a:pt x="408" y="408"/>
                </a:lnTo>
                <a:lnTo>
                  <a:pt x="0" y="816"/>
                </a:lnTo>
                <a:lnTo>
                  <a:pt x="0" y="1359"/>
                </a:lnTo>
                <a:lnTo>
                  <a:pt x="0" y="2038"/>
                </a:lnTo>
                <a:lnTo>
                  <a:pt x="408" y="2445"/>
                </a:lnTo>
                <a:lnTo>
                  <a:pt x="815" y="2717"/>
                </a:lnTo>
                <a:lnTo>
                  <a:pt x="1494" y="2853"/>
                </a:lnTo>
                <a:lnTo>
                  <a:pt x="2037" y="2717"/>
                </a:lnTo>
                <a:lnTo>
                  <a:pt x="2445" y="2445"/>
                </a:lnTo>
                <a:lnTo>
                  <a:pt x="2852" y="2038"/>
                </a:lnTo>
                <a:lnTo>
                  <a:pt x="2988" y="1359"/>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97"/>
          <p:cNvSpPr/>
          <p:nvPr/>
        </p:nvSpPr>
        <p:spPr>
          <a:xfrm>
            <a:off x="2374598" y="2476758"/>
            <a:ext cx="54968" cy="55698"/>
          </a:xfrm>
          <a:custGeom>
            <a:avLst/>
            <a:gdLst/>
            <a:ahLst/>
            <a:cxnLst/>
            <a:rect l="l" t="t" r="r" b="b"/>
            <a:pathLst>
              <a:path w="2989" h="2853" extrusionOk="0">
                <a:moveTo>
                  <a:pt x="1495" y="1"/>
                </a:moveTo>
                <a:lnTo>
                  <a:pt x="952" y="137"/>
                </a:lnTo>
                <a:lnTo>
                  <a:pt x="544" y="408"/>
                </a:lnTo>
                <a:lnTo>
                  <a:pt x="137" y="816"/>
                </a:lnTo>
                <a:lnTo>
                  <a:pt x="1" y="1359"/>
                </a:lnTo>
                <a:lnTo>
                  <a:pt x="137" y="2038"/>
                </a:lnTo>
                <a:lnTo>
                  <a:pt x="544" y="2445"/>
                </a:lnTo>
                <a:lnTo>
                  <a:pt x="952"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97"/>
          <p:cNvSpPr/>
          <p:nvPr/>
        </p:nvSpPr>
        <p:spPr>
          <a:xfrm>
            <a:off x="2299674"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173" y="2717"/>
                </a:lnTo>
                <a:lnTo>
                  <a:pt x="2581" y="2445"/>
                </a:lnTo>
                <a:lnTo>
                  <a:pt x="2853" y="2038"/>
                </a:lnTo>
                <a:lnTo>
                  <a:pt x="2988" y="1359"/>
                </a:lnTo>
                <a:lnTo>
                  <a:pt x="2853"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97"/>
          <p:cNvSpPr/>
          <p:nvPr/>
        </p:nvSpPr>
        <p:spPr>
          <a:xfrm>
            <a:off x="2224750" y="2476758"/>
            <a:ext cx="54949" cy="55698"/>
          </a:xfrm>
          <a:custGeom>
            <a:avLst/>
            <a:gdLst/>
            <a:ahLst/>
            <a:cxnLst/>
            <a:rect l="l" t="t" r="r" b="b"/>
            <a:pathLst>
              <a:path w="2988" h="2853" extrusionOk="0">
                <a:moveTo>
                  <a:pt x="1494" y="1"/>
                </a:moveTo>
                <a:lnTo>
                  <a:pt x="951" y="137"/>
                </a:lnTo>
                <a:lnTo>
                  <a:pt x="408" y="408"/>
                </a:lnTo>
                <a:lnTo>
                  <a:pt x="136" y="816"/>
                </a:lnTo>
                <a:lnTo>
                  <a:pt x="0" y="1359"/>
                </a:lnTo>
                <a:lnTo>
                  <a:pt x="136" y="2038"/>
                </a:lnTo>
                <a:lnTo>
                  <a:pt x="408" y="2445"/>
                </a:lnTo>
                <a:lnTo>
                  <a:pt x="951" y="2717"/>
                </a:lnTo>
                <a:lnTo>
                  <a:pt x="1494" y="2853"/>
                </a:lnTo>
                <a:lnTo>
                  <a:pt x="2037" y="2717"/>
                </a:lnTo>
                <a:lnTo>
                  <a:pt x="2581" y="2445"/>
                </a:lnTo>
                <a:lnTo>
                  <a:pt x="2852" y="2038"/>
                </a:lnTo>
                <a:lnTo>
                  <a:pt x="2988" y="1359"/>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97"/>
          <p:cNvSpPr/>
          <p:nvPr/>
        </p:nvSpPr>
        <p:spPr>
          <a:xfrm>
            <a:off x="2149807" y="2476758"/>
            <a:ext cx="54968" cy="55698"/>
          </a:xfrm>
          <a:custGeom>
            <a:avLst/>
            <a:gdLst/>
            <a:ahLst/>
            <a:cxnLst/>
            <a:rect l="l" t="t" r="r" b="b"/>
            <a:pathLst>
              <a:path w="2989" h="2853" extrusionOk="0">
                <a:moveTo>
                  <a:pt x="1495" y="1"/>
                </a:moveTo>
                <a:lnTo>
                  <a:pt x="951" y="137"/>
                </a:lnTo>
                <a:lnTo>
                  <a:pt x="408" y="408"/>
                </a:lnTo>
                <a:lnTo>
                  <a:pt x="137" y="816"/>
                </a:lnTo>
                <a:lnTo>
                  <a:pt x="1" y="1359"/>
                </a:lnTo>
                <a:lnTo>
                  <a:pt x="137" y="2038"/>
                </a:lnTo>
                <a:lnTo>
                  <a:pt x="408" y="2445"/>
                </a:lnTo>
                <a:lnTo>
                  <a:pt x="951" y="2717"/>
                </a:lnTo>
                <a:lnTo>
                  <a:pt x="1495" y="2853"/>
                </a:lnTo>
                <a:lnTo>
                  <a:pt x="2038" y="2717"/>
                </a:lnTo>
                <a:lnTo>
                  <a:pt x="2581" y="2445"/>
                </a:lnTo>
                <a:lnTo>
                  <a:pt x="2853" y="2038"/>
                </a:lnTo>
                <a:lnTo>
                  <a:pt x="2989" y="1359"/>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97"/>
          <p:cNvSpPr/>
          <p:nvPr/>
        </p:nvSpPr>
        <p:spPr>
          <a:xfrm>
            <a:off x="2074883" y="2476758"/>
            <a:ext cx="54968" cy="55698"/>
          </a:xfrm>
          <a:custGeom>
            <a:avLst/>
            <a:gdLst/>
            <a:ahLst/>
            <a:cxnLst/>
            <a:rect l="l" t="t" r="r" b="b"/>
            <a:pathLst>
              <a:path w="2989" h="2853" extrusionOk="0">
                <a:moveTo>
                  <a:pt x="1494" y="1"/>
                </a:moveTo>
                <a:lnTo>
                  <a:pt x="815" y="137"/>
                </a:lnTo>
                <a:lnTo>
                  <a:pt x="408" y="408"/>
                </a:lnTo>
                <a:lnTo>
                  <a:pt x="136" y="816"/>
                </a:lnTo>
                <a:lnTo>
                  <a:pt x="0" y="1359"/>
                </a:lnTo>
                <a:lnTo>
                  <a:pt x="136" y="2038"/>
                </a:lnTo>
                <a:lnTo>
                  <a:pt x="408" y="2445"/>
                </a:lnTo>
                <a:lnTo>
                  <a:pt x="815" y="2717"/>
                </a:lnTo>
                <a:lnTo>
                  <a:pt x="1494" y="2853"/>
                </a:lnTo>
                <a:lnTo>
                  <a:pt x="2038" y="2717"/>
                </a:lnTo>
                <a:lnTo>
                  <a:pt x="2581" y="2445"/>
                </a:lnTo>
                <a:lnTo>
                  <a:pt x="2852" y="2038"/>
                </a:lnTo>
                <a:lnTo>
                  <a:pt x="2988" y="1359"/>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97"/>
          <p:cNvSpPr/>
          <p:nvPr/>
        </p:nvSpPr>
        <p:spPr>
          <a:xfrm>
            <a:off x="1997458" y="2476758"/>
            <a:ext cx="57450" cy="55698"/>
          </a:xfrm>
          <a:custGeom>
            <a:avLst/>
            <a:gdLst/>
            <a:ahLst/>
            <a:cxnLst/>
            <a:rect l="l" t="t" r="r" b="b"/>
            <a:pathLst>
              <a:path w="3124" h="2853" extrusionOk="0">
                <a:moveTo>
                  <a:pt x="1630" y="1"/>
                </a:moveTo>
                <a:lnTo>
                  <a:pt x="951" y="137"/>
                </a:lnTo>
                <a:lnTo>
                  <a:pt x="543" y="408"/>
                </a:lnTo>
                <a:lnTo>
                  <a:pt x="136" y="816"/>
                </a:lnTo>
                <a:lnTo>
                  <a:pt x="0" y="1359"/>
                </a:lnTo>
                <a:lnTo>
                  <a:pt x="136" y="2038"/>
                </a:lnTo>
                <a:lnTo>
                  <a:pt x="543" y="2445"/>
                </a:lnTo>
                <a:lnTo>
                  <a:pt x="951" y="2717"/>
                </a:lnTo>
                <a:lnTo>
                  <a:pt x="1630" y="2853"/>
                </a:lnTo>
                <a:lnTo>
                  <a:pt x="2173" y="2717"/>
                </a:lnTo>
                <a:lnTo>
                  <a:pt x="2581" y="2445"/>
                </a:lnTo>
                <a:lnTo>
                  <a:pt x="2988" y="2038"/>
                </a:lnTo>
                <a:lnTo>
                  <a:pt x="3124" y="1359"/>
                </a:lnTo>
                <a:lnTo>
                  <a:pt x="2988" y="816"/>
                </a:lnTo>
                <a:lnTo>
                  <a:pt x="2581"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97"/>
          <p:cNvSpPr/>
          <p:nvPr/>
        </p:nvSpPr>
        <p:spPr>
          <a:xfrm>
            <a:off x="1922515" y="2476758"/>
            <a:ext cx="54968" cy="55698"/>
          </a:xfrm>
          <a:custGeom>
            <a:avLst/>
            <a:gdLst/>
            <a:ahLst/>
            <a:cxnLst/>
            <a:rect l="l" t="t" r="r" b="b"/>
            <a:pathLst>
              <a:path w="2989" h="2853" extrusionOk="0">
                <a:moveTo>
                  <a:pt x="1495" y="1"/>
                </a:moveTo>
                <a:lnTo>
                  <a:pt x="951" y="137"/>
                </a:lnTo>
                <a:lnTo>
                  <a:pt x="544" y="408"/>
                </a:lnTo>
                <a:lnTo>
                  <a:pt x="137" y="816"/>
                </a:lnTo>
                <a:lnTo>
                  <a:pt x="1" y="1359"/>
                </a:lnTo>
                <a:lnTo>
                  <a:pt x="137" y="2038"/>
                </a:lnTo>
                <a:lnTo>
                  <a:pt x="544" y="2445"/>
                </a:lnTo>
                <a:lnTo>
                  <a:pt x="951" y="2717"/>
                </a:lnTo>
                <a:lnTo>
                  <a:pt x="1495" y="2853"/>
                </a:lnTo>
                <a:lnTo>
                  <a:pt x="2174" y="2717"/>
                </a:lnTo>
                <a:lnTo>
                  <a:pt x="2581" y="2445"/>
                </a:lnTo>
                <a:lnTo>
                  <a:pt x="2989" y="2038"/>
                </a:lnTo>
                <a:lnTo>
                  <a:pt x="2989" y="1359"/>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97"/>
          <p:cNvSpPr/>
          <p:nvPr/>
        </p:nvSpPr>
        <p:spPr>
          <a:xfrm>
            <a:off x="1847591" y="2476758"/>
            <a:ext cx="54968" cy="55698"/>
          </a:xfrm>
          <a:custGeom>
            <a:avLst/>
            <a:gdLst/>
            <a:ahLst/>
            <a:cxnLst/>
            <a:rect l="l" t="t" r="r" b="b"/>
            <a:pathLst>
              <a:path w="2989" h="2853" extrusionOk="0">
                <a:moveTo>
                  <a:pt x="1494" y="1"/>
                </a:moveTo>
                <a:lnTo>
                  <a:pt x="951" y="137"/>
                </a:lnTo>
                <a:lnTo>
                  <a:pt x="408" y="408"/>
                </a:lnTo>
                <a:lnTo>
                  <a:pt x="136" y="816"/>
                </a:lnTo>
                <a:lnTo>
                  <a:pt x="0" y="1359"/>
                </a:lnTo>
                <a:lnTo>
                  <a:pt x="136" y="2038"/>
                </a:lnTo>
                <a:lnTo>
                  <a:pt x="408" y="2445"/>
                </a:lnTo>
                <a:lnTo>
                  <a:pt x="951" y="2717"/>
                </a:lnTo>
                <a:lnTo>
                  <a:pt x="1494" y="2853"/>
                </a:lnTo>
                <a:lnTo>
                  <a:pt x="2038" y="2717"/>
                </a:lnTo>
                <a:lnTo>
                  <a:pt x="2581" y="2445"/>
                </a:lnTo>
                <a:lnTo>
                  <a:pt x="2852" y="2038"/>
                </a:lnTo>
                <a:lnTo>
                  <a:pt x="2988" y="1359"/>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97"/>
          <p:cNvSpPr/>
          <p:nvPr/>
        </p:nvSpPr>
        <p:spPr>
          <a:xfrm>
            <a:off x="1772667" y="2476758"/>
            <a:ext cx="54949" cy="55698"/>
          </a:xfrm>
          <a:custGeom>
            <a:avLst/>
            <a:gdLst/>
            <a:ahLst/>
            <a:cxnLst/>
            <a:rect l="l" t="t" r="r" b="b"/>
            <a:pathLst>
              <a:path w="2988" h="2853" extrusionOk="0">
                <a:moveTo>
                  <a:pt x="1494" y="1"/>
                </a:moveTo>
                <a:lnTo>
                  <a:pt x="951" y="137"/>
                </a:lnTo>
                <a:lnTo>
                  <a:pt x="407" y="408"/>
                </a:lnTo>
                <a:lnTo>
                  <a:pt x="136" y="816"/>
                </a:lnTo>
                <a:lnTo>
                  <a:pt x="0" y="1359"/>
                </a:lnTo>
                <a:lnTo>
                  <a:pt x="136" y="2038"/>
                </a:lnTo>
                <a:lnTo>
                  <a:pt x="407" y="2445"/>
                </a:lnTo>
                <a:lnTo>
                  <a:pt x="951" y="2717"/>
                </a:lnTo>
                <a:lnTo>
                  <a:pt x="1494" y="2853"/>
                </a:lnTo>
                <a:lnTo>
                  <a:pt x="2037" y="2717"/>
                </a:lnTo>
                <a:lnTo>
                  <a:pt x="2580" y="2445"/>
                </a:lnTo>
                <a:lnTo>
                  <a:pt x="2852" y="2038"/>
                </a:lnTo>
                <a:lnTo>
                  <a:pt x="2988" y="1359"/>
                </a:lnTo>
                <a:lnTo>
                  <a:pt x="2852" y="816"/>
                </a:lnTo>
                <a:lnTo>
                  <a:pt x="2580"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97"/>
          <p:cNvSpPr/>
          <p:nvPr/>
        </p:nvSpPr>
        <p:spPr>
          <a:xfrm>
            <a:off x="6897938" y="2397218"/>
            <a:ext cx="54968" cy="55698"/>
          </a:xfrm>
          <a:custGeom>
            <a:avLst/>
            <a:gdLst/>
            <a:ahLst/>
            <a:cxnLst/>
            <a:rect l="l" t="t" r="r" b="b"/>
            <a:pathLst>
              <a:path w="2989" h="2853" extrusionOk="0">
                <a:moveTo>
                  <a:pt x="1495" y="0"/>
                </a:moveTo>
                <a:lnTo>
                  <a:pt x="951" y="136"/>
                </a:lnTo>
                <a:lnTo>
                  <a:pt x="408" y="408"/>
                </a:lnTo>
                <a:lnTo>
                  <a:pt x="137" y="815"/>
                </a:lnTo>
                <a:lnTo>
                  <a:pt x="1" y="1494"/>
                </a:lnTo>
                <a:lnTo>
                  <a:pt x="137" y="2038"/>
                </a:lnTo>
                <a:lnTo>
                  <a:pt x="408" y="2445"/>
                </a:lnTo>
                <a:lnTo>
                  <a:pt x="951"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97"/>
          <p:cNvSpPr/>
          <p:nvPr/>
        </p:nvSpPr>
        <p:spPr>
          <a:xfrm>
            <a:off x="6823014"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038" y="2852"/>
                </a:lnTo>
                <a:lnTo>
                  <a:pt x="2581" y="2445"/>
                </a:lnTo>
                <a:lnTo>
                  <a:pt x="2852" y="2038"/>
                </a:lnTo>
                <a:lnTo>
                  <a:pt x="2988" y="1494"/>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97"/>
          <p:cNvSpPr/>
          <p:nvPr/>
        </p:nvSpPr>
        <p:spPr>
          <a:xfrm>
            <a:off x="6748072" y="2397218"/>
            <a:ext cx="54968" cy="55698"/>
          </a:xfrm>
          <a:custGeom>
            <a:avLst/>
            <a:gdLst/>
            <a:ahLst/>
            <a:cxnLst/>
            <a:rect l="l" t="t" r="r" b="b"/>
            <a:pathLst>
              <a:path w="2989" h="2853" extrusionOk="0">
                <a:moveTo>
                  <a:pt x="1495" y="0"/>
                </a:moveTo>
                <a:lnTo>
                  <a:pt x="816" y="136"/>
                </a:lnTo>
                <a:lnTo>
                  <a:pt x="408" y="408"/>
                </a:lnTo>
                <a:lnTo>
                  <a:pt x="1" y="815"/>
                </a:lnTo>
                <a:lnTo>
                  <a:pt x="1" y="1494"/>
                </a:lnTo>
                <a:lnTo>
                  <a:pt x="1" y="2038"/>
                </a:lnTo>
                <a:lnTo>
                  <a:pt x="408" y="2445"/>
                </a:lnTo>
                <a:lnTo>
                  <a:pt x="816" y="2852"/>
                </a:lnTo>
                <a:lnTo>
                  <a:pt x="2038" y="2852"/>
                </a:lnTo>
                <a:lnTo>
                  <a:pt x="2446" y="2445"/>
                </a:lnTo>
                <a:lnTo>
                  <a:pt x="2853" y="2038"/>
                </a:lnTo>
                <a:lnTo>
                  <a:pt x="2989" y="1494"/>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97"/>
          <p:cNvSpPr/>
          <p:nvPr/>
        </p:nvSpPr>
        <p:spPr>
          <a:xfrm>
            <a:off x="6670647" y="2397218"/>
            <a:ext cx="54968" cy="55698"/>
          </a:xfrm>
          <a:custGeom>
            <a:avLst/>
            <a:gdLst/>
            <a:ahLst/>
            <a:cxnLst/>
            <a:rect l="l" t="t" r="r" b="b"/>
            <a:pathLst>
              <a:path w="2989" h="2853" extrusionOk="0">
                <a:moveTo>
                  <a:pt x="1495" y="0"/>
                </a:moveTo>
                <a:lnTo>
                  <a:pt x="951" y="136"/>
                </a:lnTo>
                <a:lnTo>
                  <a:pt x="544" y="408"/>
                </a:lnTo>
                <a:lnTo>
                  <a:pt x="137" y="815"/>
                </a:lnTo>
                <a:lnTo>
                  <a:pt x="1" y="1494"/>
                </a:lnTo>
                <a:lnTo>
                  <a:pt x="137" y="2038"/>
                </a:lnTo>
                <a:lnTo>
                  <a:pt x="544" y="2445"/>
                </a:lnTo>
                <a:lnTo>
                  <a:pt x="951"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97"/>
          <p:cNvSpPr/>
          <p:nvPr/>
        </p:nvSpPr>
        <p:spPr>
          <a:xfrm>
            <a:off x="6595723"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173" y="2852"/>
                </a:lnTo>
                <a:lnTo>
                  <a:pt x="2581" y="2445"/>
                </a:lnTo>
                <a:lnTo>
                  <a:pt x="2852" y="2038"/>
                </a:lnTo>
                <a:lnTo>
                  <a:pt x="2988" y="1494"/>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97"/>
          <p:cNvSpPr/>
          <p:nvPr/>
        </p:nvSpPr>
        <p:spPr>
          <a:xfrm>
            <a:off x="6520798" y="2397218"/>
            <a:ext cx="54949" cy="55698"/>
          </a:xfrm>
          <a:custGeom>
            <a:avLst/>
            <a:gdLst/>
            <a:ahLst/>
            <a:cxnLst/>
            <a:rect l="l" t="t" r="r" b="b"/>
            <a:pathLst>
              <a:path w="2988" h="2853" extrusionOk="0">
                <a:moveTo>
                  <a:pt x="1494" y="0"/>
                </a:moveTo>
                <a:lnTo>
                  <a:pt x="951" y="136"/>
                </a:lnTo>
                <a:lnTo>
                  <a:pt x="407" y="408"/>
                </a:lnTo>
                <a:lnTo>
                  <a:pt x="136" y="815"/>
                </a:lnTo>
                <a:lnTo>
                  <a:pt x="0" y="1494"/>
                </a:lnTo>
                <a:lnTo>
                  <a:pt x="136" y="2038"/>
                </a:lnTo>
                <a:lnTo>
                  <a:pt x="407" y="2445"/>
                </a:lnTo>
                <a:lnTo>
                  <a:pt x="951" y="2852"/>
                </a:lnTo>
                <a:lnTo>
                  <a:pt x="2037" y="2852"/>
                </a:lnTo>
                <a:lnTo>
                  <a:pt x="2580" y="2445"/>
                </a:lnTo>
                <a:lnTo>
                  <a:pt x="2852" y="2038"/>
                </a:lnTo>
                <a:lnTo>
                  <a:pt x="2988" y="1494"/>
                </a:lnTo>
                <a:lnTo>
                  <a:pt x="2852" y="815"/>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97"/>
          <p:cNvSpPr/>
          <p:nvPr/>
        </p:nvSpPr>
        <p:spPr>
          <a:xfrm>
            <a:off x="6445856" y="2397218"/>
            <a:ext cx="54968" cy="55698"/>
          </a:xfrm>
          <a:custGeom>
            <a:avLst/>
            <a:gdLst/>
            <a:ahLst/>
            <a:cxnLst/>
            <a:rect l="l" t="t" r="r" b="b"/>
            <a:pathLst>
              <a:path w="2989" h="2853" extrusionOk="0">
                <a:moveTo>
                  <a:pt x="1495" y="0"/>
                </a:moveTo>
                <a:lnTo>
                  <a:pt x="951" y="136"/>
                </a:lnTo>
                <a:lnTo>
                  <a:pt x="408" y="408"/>
                </a:lnTo>
                <a:lnTo>
                  <a:pt x="136" y="815"/>
                </a:lnTo>
                <a:lnTo>
                  <a:pt x="1" y="1494"/>
                </a:lnTo>
                <a:lnTo>
                  <a:pt x="136" y="2038"/>
                </a:lnTo>
                <a:lnTo>
                  <a:pt x="408" y="2445"/>
                </a:lnTo>
                <a:lnTo>
                  <a:pt x="951"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97"/>
          <p:cNvSpPr/>
          <p:nvPr/>
        </p:nvSpPr>
        <p:spPr>
          <a:xfrm>
            <a:off x="6370932" y="2397218"/>
            <a:ext cx="54968" cy="55698"/>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852"/>
                </a:lnTo>
                <a:lnTo>
                  <a:pt x="2037" y="2852"/>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97"/>
          <p:cNvSpPr/>
          <p:nvPr/>
        </p:nvSpPr>
        <p:spPr>
          <a:xfrm>
            <a:off x="6295990" y="2397218"/>
            <a:ext cx="54968" cy="55698"/>
          </a:xfrm>
          <a:custGeom>
            <a:avLst/>
            <a:gdLst/>
            <a:ahLst/>
            <a:cxnLst/>
            <a:rect l="l" t="t" r="r" b="b"/>
            <a:pathLst>
              <a:path w="2989" h="2853" extrusionOk="0">
                <a:moveTo>
                  <a:pt x="1495" y="0"/>
                </a:moveTo>
                <a:lnTo>
                  <a:pt x="816" y="136"/>
                </a:lnTo>
                <a:lnTo>
                  <a:pt x="408" y="408"/>
                </a:lnTo>
                <a:lnTo>
                  <a:pt x="1" y="815"/>
                </a:lnTo>
                <a:lnTo>
                  <a:pt x="1" y="1494"/>
                </a:lnTo>
                <a:lnTo>
                  <a:pt x="1" y="2038"/>
                </a:lnTo>
                <a:lnTo>
                  <a:pt x="408" y="2445"/>
                </a:lnTo>
                <a:lnTo>
                  <a:pt x="816" y="2852"/>
                </a:lnTo>
                <a:lnTo>
                  <a:pt x="2038" y="2852"/>
                </a:lnTo>
                <a:lnTo>
                  <a:pt x="2446" y="2445"/>
                </a:lnTo>
                <a:lnTo>
                  <a:pt x="2853" y="2038"/>
                </a:lnTo>
                <a:lnTo>
                  <a:pt x="2989" y="1494"/>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97"/>
          <p:cNvSpPr/>
          <p:nvPr/>
        </p:nvSpPr>
        <p:spPr>
          <a:xfrm>
            <a:off x="6218564" y="2397218"/>
            <a:ext cx="54968" cy="55698"/>
          </a:xfrm>
          <a:custGeom>
            <a:avLst/>
            <a:gdLst/>
            <a:ahLst/>
            <a:cxnLst/>
            <a:rect l="l" t="t" r="r" b="b"/>
            <a:pathLst>
              <a:path w="2989" h="2853" extrusionOk="0">
                <a:moveTo>
                  <a:pt x="1495" y="0"/>
                </a:moveTo>
                <a:lnTo>
                  <a:pt x="951" y="136"/>
                </a:lnTo>
                <a:lnTo>
                  <a:pt x="544" y="408"/>
                </a:lnTo>
                <a:lnTo>
                  <a:pt x="136" y="815"/>
                </a:lnTo>
                <a:lnTo>
                  <a:pt x="1" y="1494"/>
                </a:lnTo>
                <a:lnTo>
                  <a:pt x="136" y="2038"/>
                </a:lnTo>
                <a:lnTo>
                  <a:pt x="544" y="2445"/>
                </a:lnTo>
                <a:lnTo>
                  <a:pt x="951"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97"/>
          <p:cNvSpPr/>
          <p:nvPr/>
        </p:nvSpPr>
        <p:spPr>
          <a:xfrm>
            <a:off x="6143640"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173" y="2852"/>
                </a:lnTo>
                <a:lnTo>
                  <a:pt x="2581" y="2445"/>
                </a:lnTo>
                <a:lnTo>
                  <a:pt x="2852" y="2038"/>
                </a:lnTo>
                <a:lnTo>
                  <a:pt x="2988" y="1494"/>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97"/>
          <p:cNvSpPr/>
          <p:nvPr/>
        </p:nvSpPr>
        <p:spPr>
          <a:xfrm>
            <a:off x="6068698" y="2397218"/>
            <a:ext cx="54968" cy="55698"/>
          </a:xfrm>
          <a:custGeom>
            <a:avLst/>
            <a:gdLst/>
            <a:ahLst/>
            <a:cxnLst/>
            <a:rect l="l" t="t" r="r" b="b"/>
            <a:pathLst>
              <a:path w="2989" h="2853" extrusionOk="0">
                <a:moveTo>
                  <a:pt x="1495" y="0"/>
                </a:moveTo>
                <a:lnTo>
                  <a:pt x="952" y="136"/>
                </a:lnTo>
                <a:lnTo>
                  <a:pt x="408" y="408"/>
                </a:lnTo>
                <a:lnTo>
                  <a:pt x="137" y="815"/>
                </a:lnTo>
                <a:lnTo>
                  <a:pt x="1" y="1494"/>
                </a:lnTo>
                <a:lnTo>
                  <a:pt x="137" y="2038"/>
                </a:lnTo>
                <a:lnTo>
                  <a:pt x="408" y="2445"/>
                </a:lnTo>
                <a:lnTo>
                  <a:pt x="952"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97"/>
          <p:cNvSpPr/>
          <p:nvPr/>
        </p:nvSpPr>
        <p:spPr>
          <a:xfrm>
            <a:off x="5993774" y="2397218"/>
            <a:ext cx="54968" cy="55698"/>
          </a:xfrm>
          <a:custGeom>
            <a:avLst/>
            <a:gdLst/>
            <a:ahLst/>
            <a:cxnLst/>
            <a:rect l="l" t="t" r="r" b="b"/>
            <a:pathLst>
              <a:path w="2989" h="2853" extrusionOk="0">
                <a:moveTo>
                  <a:pt x="1494" y="0"/>
                </a:moveTo>
                <a:lnTo>
                  <a:pt x="951" y="136"/>
                </a:lnTo>
                <a:lnTo>
                  <a:pt x="408" y="408"/>
                </a:lnTo>
                <a:lnTo>
                  <a:pt x="136" y="815"/>
                </a:lnTo>
                <a:lnTo>
                  <a:pt x="1" y="1494"/>
                </a:lnTo>
                <a:lnTo>
                  <a:pt x="136" y="2038"/>
                </a:lnTo>
                <a:lnTo>
                  <a:pt x="408" y="2445"/>
                </a:lnTo>
                <a:lnTo>
                  <a:pt x="951" y="2852"/>
                </a:lnTo>
                <a:lnTo>
                  <a:pt x="2038" y="2852"/>
                </a:lnTo>
                <a:lnTo>
                  <a:pt x="2581" y="2445"/>
                </a:lnTo>
                <a:lnTo>
                  <a:pt x="2853" y="2038"/>
                </a:lnTo>
                <a:lnTo>
                  <a:pt x="2988" y="1494"/>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97"/>
          <p:cNvSpPr/>
          <p:nvPr/>
        </p:nvSpPr>
        <p:spPr>
          <a:xfrm>
            <a:off x="5918850" y="2397218"/>
            <a:ext cx="54968" cy="55698"/>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852"/>
                </a:lnTo>
                <a:lnTo>
                  <a:pt x="2037" y="2852"/>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97"/>
          <p:cNvSpPr/>
          <p:nvPr/>
        </p:nvSpPr>
        <p:spPr>
          <a:xfrm>
            <a:off x="5841406" y="2397218"/>
            <a:ext cx="57469" cy="55698"/>
          </a:xfrm>
          <a:custGeom>
            <a:avLst/>
            <a:gdLst/>
            <a:ahLst/>
            <a:cxnLst/>
            <a:rect l="l" t="t" r="r" b="b"/>
            <a:pathLst>
              <a:path w="3125" h="2853" extrusionOk="0">
                <a:moveTo>
                  <a:pt x="1631" y="0"/>
                </a:moveTo>
                <a:lnTo>
                  <a:pt x="952" y="136"/>
                </a:lnTo>
                <a:lnTo>
                  <a:pt x="544" y="408"/>
                </a:lnTo>
                <a:lnTo>
                  <a:pt x="137" y="815"/>
                </a:lnTo>
                <a:lnTo>
                  <a:pt x="1" y="1494"/>
                </a:lnTo>
                <a:lnTo>
                  <a:pt x="137" y="2038"/>
                </a:lnTo>
                <a:lnTo>
                  <a:pt x="544" y="2445"/>
                </a:lnTo>
                <a:lnTo>
                  <a:pt x="952" y="2852"/>
                </a:lnTo>
                <a:lnTo>
                  <a:pt x="2174" y="2852"/>
                </a:lnTo>
                <a:lnTo>
                  <a:pt x="2581" y="2445"/>
                </a:lnTo>
                <a:lnTo>
                  <a:pt x="2989" y="2038"/>
                </a:lnTo>
                <a:lnTo>
                  <a:pt x="3125" y="1494"/>
                </a:lnTo>
                <a:lnTo>
                  <a:pt x="2989" y="815"/>
                </a:lnTo>
                <a:lnTo>
                  <a:pt x="2581" y="408"/>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97"/>
          <p:cNvSpPr/>
          <p:nvPr/>
        </p:nvSpPr>
        <p:spPr>
          <a:xfrm>
            <a:off x="5766482" y="2397218"/>
            <a:ext cx="54968" cy="55698"/>
          </a:xfrm>
          <a:custGeom>
            <a:avLst/>
            <a:gdLst/>
            <a:ahLst/>
            <a:cxnLst/>
            <a:rect l="l" t="t" r="r" b="b"/>
            <a:pathLst>
              <a:path w="2989" h="2853" extrusionOk="0">
                <a:moveTo>
                  <a:pt x="1495" y="0"/>
                </a:moveTo>
                <a:lnTo>
                  <a:pt x="951" y="136"/>
                </a:lnTo>
                <a:lnTo>
                  <a:pt x="544" y="408"/>
                </a:lnTo>
                <a:lnTo>
                  <a:pt x="136" y="815"/>
                </a:lnTo>
                <a:lnTo>
                  <a:pt x="1" y="1494"/>
                </a:lnTo>
                <a:lnTo>
                  <a:pt x="136" y="2038"/>
                </a:lnTo>
                <a:lnTo>
                  <a:pt x="544" y="2445"/>
                </a:lnTo>
                <a:lnTo>
                  <a:pt x="951" y="2852"/>
                </a:lnTo>
                <a:lnTo>
                  <a:pt x="2174" y="2852"/>
                </a:lnTo>
                <a:lnTo>
                  <a:pt x="2581" y="2445"/>
                </a:lnTo>
                <a:lnTo>
                  <a:pt x="2988" y="2038"/>
                </a:lnTo>
                <a:lnTo>
                  <a:pt x="2988" y="1494"/>
                </a:lnTo>
                <a:lnTo>
                  <a:pt x="2988"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97"/>
          <p:cNvSpPr/>
          <p:nvPr/>
        </p:nvSpPr>
        <p:spPr>
          <a:xfrm>
            <a:off x="5691558"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037" y="2852"/>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97"/>
          <p:cNvSpPr/>
          <p:nvPr/>
        </p:nvSpPr>
        <p:spPr>
          <a:xfrm>
            <a:off x="5616616" y="2397218"/>
            <a:ext cx="54968" cy="55698"/>
          </a:xfrm>
          <a:custGeom>
            <a:avLst/>
            <a:gdLst/>
            <a:ahLst/>
            <a:cxnLst/>
            <a:rect l="l" t="t" r="r" b="b"/>
            <a:pathLst>
              <a:path w="2989" h="2853" extrusionOk="0">
                <a:moveTo>
                  <a:pt x="1495" y="0"/>
                </a:moveTo>
                <a:lnTo>
                  <a:pt x="952" y="136"/>
                </a:lnTo>
                <a:lnTo>
                  <a:pt x="408" y="408"/>
                </a:lnTo>
                <a:lnTo>
                  <a:pt x="137" y="815"/>
                </a:lnTo>
                <a:lnTo>
                  <a:pt x="1" y="1494"/>
                </a:lnTo>
                <a:lnTo>
                  <a:pt x="137" y="2038"/>
                </a:lnTo>
                <a:lnTo>
                  <a:pt x="408" y="2445"/>
                </a:lnTo>
                <a:lnTo>
                  <a:pt x="952"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97"/>
          <p:cNvSpPr/>
          <p:nvPr/>
        </p:nvSpPr>
        <p:spPr>
          <a:xfrm>
            <a:off x="5541692"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038" y="2852"/>
                </a:lnTo>
                <a:lnTo>
                  <a:pt x="2581" y="2445"/>
                </a:lnTo>
                <a:lnTo>
                  <a:pt x="2852" y="2038"/>
                </a:lnTo>
                <a:lnTo>
                  <a:pt x="2988" y="1494"/>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97"/>
          <p:cNvSpPr/>
          <p:nvPr/>
        </p:nvSpPr>
        <p:spPr>
          <a:xfrm>
            <a:off x="5466768" y="2397218"/>
            <a:ext cx="54949" cy="55698"/>
          </a:xfrm>
          <a:custGeom>
            <a:avLst/>
            <a:gdLst/>
            <a:ahLst/>
            <a:cxnLst/>
            <a:rect l="l" t="t" r="r" b="b"/>
            <a:pathLst>
              <a:path w="2988" h="2853" extrusionOk="0">
                <a:moveTo>
                  <a:pt x="1494" y="0"/>
                </a:moveTo>
                <a:lnTo>
                  <a:pt x="815" y="136"/>
                </a:lnTo>
                <a:lnTo>
                  <a:pt x="407" y="408"/>
                </a:lnTo>
                <a:lnTo>
                  <a:pt x="0" y="815"/>
                </a:lnTo>
                <a:lnTo>
                  <a:pt x="0" y="1494"/>
                </a:lnTo>
                <a:lnTo>
                  <a:pt x="0" y="2038"/>
                </a:lnTo>
                <a:lnTo>
                  <a:pt x="407" y="2445"/>
                </a:lnTo>
                <a:lnTo>
                  <a:pt x="815" y="2852"/>
                </a:lnTo>
                <a:lnTo>
                  <a:pt x="2037" y="2852"/>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97"/>
          <p:cNvSpPr/>
          <p:nvPr/>
        </p:nvSpPr>
        <p:spPr>
          <a:xfrm>
            <a:off x="5389324" y="2397218"/>
            <a:ext cx="54968" cy="55698"/>
          </a:xfrm>
          <a:custGeom>
            <a:avLst/>
            <a:gdLst/>
            <a:ahLst/>
            <a:cxnLst/>
            <a:rect l="l" t="t" r="r" b="b"/>
            <a:pathLst>
              <a:path w="2989" h="2853" extrusionOk="0">
                <a:moveTo>
                  <a:pt x="1495" y="0"/>
                </a:moveTo>
                <a:lnTo>
                  <a:pt x="952" y="136"/>
                </a:lnTo>
                <a:lnTo>
                  <a:pt x="544" y="408"/>
                </a:lnTo>
                <a:lnTo>
                  <a:pt x="137" y="815"/>
                </a:lnTo>
                <a:lnTo>
                  <a:pt x="1" y="1494"/>
                </a:lnTo>
                <a:lnTo>
                  <a:pt x="137" y="2038"/>
                </a:lnTo>
                <a:lnTo>
                  <a:pt x="544" y="2445"/>
                </a:lnTo>
                <a:lnTo>
                  <a:pt x="952"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97"/>
          <p:cNvSpPr/>
          <p:nvPr/>
        </p:nvSpPr>
        <p:spPr>
          <a:xfrm>
            <a:off x="5314400"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173" y="2852"/>
                </a:lnTo>
                <a:lnTo>
                  <a:pt x="2581" y="2445"/>
                </a:lnTo>
                <a:lnTo>
                  <a:pt x="2853" y="2038"/>
                </a:lnTo>
                <a:lnTo>
                  <a:pt x="2988" y="1494"/>
                </a:lnTo>
                <a:lnTo>
                  <a:pt x="2853"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97"/>
          <p:cNvSpPr/>
          <p:nvPr/>
        </p:nvSpPr>
        <p:spPr>
          <a:xfrm>
            <a:off x="5239476" y="2397218"/>
            <a:ext cx="54949" cy="55698"/>
          </a:xfrm>
          <a:custGeom>
            <a:avLst/>
            <a:gdLst/>
            <a:ahLst/>
            <a:cxnLst/>
            <a:rect l="l" t="t" r="r" b="b"/>
            <a:pathLst>
              <a:path w="2988" h="2853" extrusionOk="0">
                <a:moveTo>
                  <a:pt x="1494" y="0"/>
                </a:moveTo>
                <a:lnTo>
                  <a:pt x="951" y="136"/>
                </a:lnTo>
                <a:lnTo>
                  <a:pt x="408" y="408"/>
                </a:lnTo>
                <a:lnTo>
                  <a:pt x="136" y="815"/>
                </a:lnTo>
                <a:lnTo>
                  <a:pt x="0" y="1494"/>
                </a:lnTo>
                <a:lnTo>
                  <a:pt x="136" y="2038"/>
                </a:lnTo>
                <a:lnTo>
                  <a:pt x="408" y="2445"/>
                </a:lnTo>
                <a:lnTo>
                  <a:pt x="951" y="2852"/>
                </a:lnTo>
                <a:lnTo>
                  <a:pt x="2037" y="2852"/>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97"/>
          <p:cNvSpPr/>
          <p:nvPr/>
        </p:nvSpPr>
        <p:spPr>
          <a:xfrm>
            <a:off x="5164534" y="2397218"/>
            <a:ext cx="54968" cy="55698"/>
          </a:xfrm>
          <a:custGeom>
            <a:avLst/>
            <a:gdLst/>
            <a:ahLst/>
            <a:cxnLst/>
            <a:rect l="l" t="t" r="r" b="b"/>
            <a:pathLst>
              <a:path w="2989" h="2853" extrusionOk="0">
                <a:moveTo>
                  <a:pt x="1495" y="0"/>
                </a:moveTo>
                <a:lnTo>
                  <a:pt x="951" y="136"/>
                </a:lnTo>
                <a:lnTo>
                  <a:pt x="408" y="408"/>
                </a:lnTo>
                <a:lnTo>
                  <a:pt x="137" y="815"/>
                </a:lnTo>
                <a:lnTo>
                  <a:pt x="1" y="1494"/>
                </a:lnTo>
                <a:lnTo>
                  <a:pt x="137" y="2038"/>
                </a:lnTo>
                <a:lnTo>
                  <a:pt x="408" y="2445"/>
                </a:lnTo>
                <a:lnTo>
                  <a:pt x="951"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97"/>
          <p:cNvSpPr/>
          <p:nvPr/>
        </p:nvSpPr>
        <p:spPr>
          <a:xfrm>
            <a:off x="5089610" y="2397218"/>
            <a:ext cx="54968" cy="55698"/>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852"/>
                </a:lnTo>
                <a:lnTo>
                  <a:pt x="2038" y="2852"/>
                </a:lnTo>
                <a:lnTo>
                  <a:pt x="2581" y="2445"/>
                </a:lnTo>
                <a:lnTo>
                  <a:pt x="2852" y="2038"/>
                </a:lnTo>
                <a:lnTo>
                  <a:pt x="2988" y="1494"/>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97"/>
          <p:cNvSpPr/>
          <p:nvPr/>
        </p:nvSpPr>
        <p:spPr>
          <a:xfrm>
            <a:off x="5014667" y="2397218"/>
            <a:ext cx="54968" cy="55698"/>
          </a:xfrm>
          <a:custGeom>
            <a:avLst/>
            <a:gdLst/>
            <a:ahLst/>
            <a:cxnLst/>
            <a:rect l="l" t="t" r="r" b="b"/>
            <a:pathLst>
              <a:path w="2989" h="2853" extrusionOk="0">
                <a:moveTo>
                  <a:pt x="1495" y="0"/>
                </a:moveTo>
                <a:lnTo>
                  <a:pt x="816" y="136"/>
                </a:lnTo>
                <a:lnTo>
                  <a:pt x="408" y="408"/>
                </a:lnTo>
                <a:lnTo>
                  <a:pt x="1" y="815"/>
                </a:lnTo>
                <a:lnTo>
                  <a:pt x="1" y="1494"/>
                </a:lnTo>
                <a:lnTo>
                  <a:pt x="1" y="2038"/>
                </a:lnTo>
                <a:lnTo>
                  <a:pt x="408" y="2445"/>
                </a:lnTo>
                <a:lnTo>
                  <a:pt x="816" y="2852"/>
                </a:lnTo>
                <a:lnTo>
                  <a:pt x="2038" y="2852"/>
                </a:lnTo>
                <a:lnTo>
                  <a:pt x="2446" y="2445"/>
                </a:lnTo>
                <a:lnTo>
                  <a:pt x="2853" y="2038"/>
                </a:lnTo>
                <a:lnTo>
                  <a:pt x="2989" y="1494"/>
                </a:lnTo>
                <a:lnTo>
                  <a:pt x="2853" y="815"/>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97"/>
          <p:cNvSpPr/>
          <p:nvPr/>
        </p:nvSpPr>
        <p:spPr>
          <a:xfrm>
            <a:off x="4937242" y="2397218"/>
            <a:ext cx="54968" cy="55698"/>
          </a:xfrm>
          <a:custGeom>
            <a:avLst/>
            <a:gdLst/>
            <a:ahLst/>
            <a:cxnLst/>
            <a:rect l="l" t="t" r="r" b="b"/>
            <a:pathLst>
              <a:path w="2989" h="2853" extrusionOk="0">
                <a:moveTo>
                  <a:pt x="1495" y="0"/>
                </a:moveTo>
                <a:lnTo>
                  <a:pt x="951" y="136"/>
                </a:lnTo>
                <a:lnTo>
                  <a:pt x="544" y="408"/>
                </a:lnTo>
                <a:lnTo>
                  <a:pt x="137" y="815"/>
                </a:lnTo>
                <a:lnTo>
                  <a:pt x="1" y="1494"/>
                </a:lnTo>
                <a:lnTo>
                  <a:pt x="137" y="2038"/>
                </a:lnTo>
                <a:lnTo>
                  <a:pt x="544" y="2445"/>
                </a:lnTo>
                <a:lnTo>
                  <a:pt x="951"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97"/>
          <p:cNvSpPr/>
          <p:nvPr/>
        </p:nvSpPr>
        <p:spPr>
          <a:xfrm>
            <a:off x="4862318"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173" y="2852"/>
                </a:lnTo>
                <a:lnTo>
                  <a:pt x="2581" y="2445"/>
                </a:lnTo>
                <a:lnTo>
                  <a:pt x="2852" y="2038"/>
                </a:lnTo>
                <a:lnTo>
                  <a:pt x="2988" y="1494"/>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97"/>
          <p:cNvSpPr/>
          <p:nvPr/>
        </p:nvSpPr>
        <p:spPr>
          <a:xfrm>
            <a:off x="4787376" y="2397218"/>
            <a:ext cx="54968" cy="55698"/>
          </a:xfrm>
          <a:custGeom>
            <a:avLst/>
            <a:gdLst/>
            <a:ahLst/>
            <a:cxnLst/>
            <a:rect l="l" t="t" r="r" b="b"/>
            <a:pathLst>
              <a:path w="2989" h="2853" extrusionOk="0">
                <a:moveTo>
                  <a:pt x="1495" y="0"/>
                </a:moveTo>
                <a:lnTo>
                  <a:pt x="952" y="136"/>
                </a:lnTo>
                <a:lnTo>
                  <a:pt x="408" y="408"/>
                </a:lnTo>
                <a:lnTo>
                  <a:pt x="137" y="815"/>
                </a:lnTo>
                <a:lnTo>
                  <a:pt x="1" y="1494"/>
                </a:lnTo>
                <a:lnTo>
                  <a:pt x="137" y="2038"/>
                </a:lnTo>
                <a:lnTo>
                  <a:pt x="408" y="2445"/>
                </a:lnTo>
                <a:lnTo>
                  <a:pt x="952"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97"/>
          <p:cNvSpPr/>
          <p:nvPr/>
        </p:nvSpPr>
        <p:spPr>
          <a:xfrm>
            <a:off x="4712452" y="2397218"/>
            <a:ext cx="54968" cy="55698"/>
          </a:xfrm>
          <a:custGeom>
            <a:avLst/>
            <a:gdLst/>
            <a:ahLst/>
            <a:cxnLst/>
            <a:rect l="l" t="t" r="r" b="b"/>
            <a:pathLst>
              <a:path w="2989" h="2853" extrusionOk="0">
                <a:moveTo>
                  <a:pt x="1495" y="0"/>
                </a:moveTo>
                <a:lnTo>
                  <a:pt x="951" y="136"/>
                </a:lnTo>
                <a:lnTo>
                  <a:pt x="408" y="408"/>
                </a:lnTo>
                <a:lnTo>
                  <a:pt x="136" y="815"/>
                </a:lnTo>
                <a:lnTo>
                  <a:pt x="1" y="1494"/>
                </a:lnTo>
                <a:lnTo>
                  <a:pt x="136" y="2038"/>
                </a:lnTo>
                <a:lnTo>
                  <a:pt x="408" y="2445"/>
                </a:lnTo>
                <a:lnTo>
                  <a:pt x="951" y="2852"/>
                </a:lnTo>
                <a:lnTo>
                  <a:pt x="2038" y="2852"/>
                </a:lnTo>
                <a:lnTo>
                  <a:pt x="2581" y="2445"/>
                </a:lnTo>
                <a:lnTo>
                  <a:pt x="2853" y="2038"/>
                </a:lnTo>
                <a:lnTo>
                  <a:pt x="2988"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97"/>
          <p:cNvSpPr/>
          <p:nvPr/>
        </p:nvSpPr>
        <p:spPr>
          <a:xfrm>
            <a:off x="4637528" y="2397218"/>
            <a:ext cx="54968" cy="55698"/>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852"/>
                </a:lnTo>
                <a:lnTo>
                  <a:pt x="2037" y="2852"/>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97"/>
          <p:cNvSpPr/>
          <p:nvPr/>
        </p:nvSpPr>
        <p:spPr>
          <a:xfrm>
            <a:off x="4560102" y="2397218"/>
            <a:ext cx="57450" cy="55698"/>
          </a:xfrm>
          <a:custGeom>
            <a:avLst/>
            <a:gdLst/>
            <a:ahLst/>
            <a:cxnLst/>
            <a:rect l="l" t="t" r="r" b="b"/>
            <a:pathLst>
              <a:path w="3124" h="2853" extrusionOk="0">
                <a:moveTo>
                  <a:pt x="1630" y="0"/>
                </a:moveTo>
                <a:lnTo>
                  <a:pt x="951" y="136"/>
                </a:lnTo>
                <a:lnTo>
                  <a:pt x="543" y="408"/>
                </a:lnTo>
                <a:lnTo>
                  <a:pt x="136" y="815"/>
                </a:lnTo>
                <a:lnTo>
                  <a:pt x="0" y="1494"/>
                </a:lnTo>
                <a:lnTo>
                  <a:pt x="136" y="2038"/>
                </a:lnTo>
                <a:lnTo>
                  <a:pt x="543" y="2445"/>
                </a:lnTo>
                <a:lnTo>
                  <a:pt x="951" y="2852"/>
                </a:lnTo>
                <a:lnTo>
                  <a:pt x="2173" y="2852"/>
                </a:lnTo>
                <a:lnTo>
                  <a:pt x="2580" y="2445"/>
                </a:lnTo>
                <a:lnTo>
                  <a:pt x="2988" y="2038"/>
                </a:lnTo>
                <a:lnTo>
                  <a:pt x="3124" y="1494"/>
                </a:lnTo>
                <a:lnTo>
                  <a:pt x="2988" y="815"/>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97"/>
          <p:cNvSpPr/>
          <p:nvPr/>
        </p:nvSpPr>
        <p:spPr>
          <a:xfrm>
            <a:off x="4485160" y="2397218"/>
            <a:ext cx="54968" cy="55698"/>
          </a:xfrm>
          <a:custGeom>
            <a:avLst/>
            <a:gdLst/>
            <a:ahLst/>
            <a:cxnLst/>
            <a:rect l="l" t="t" r="r" b="b"/>
            <a:pathLst>
              <a:path w="2989" h="2853" extrusionOk="0">
                <a:moveTo>
                  <a:pt x="1495" y="0"/>
                </a:moveTo>
                <a:lnTo>
                  <a:pt x="951" y="136"/>
                </a:lnTo>
                <a:lnTo>
                  <a:pt x="544" y="408"/>
                </a:lnTo>
                <a:lnTo>
                  <a:pt x="136" y="815"/>
                </a:lnTo>
                <a:lnTo>
                  <a:pt x="1" y="1494"/>
                </a:lnTo>
                <a:lnTo>
                  <a:pt x="136" y="2038"/>
                </a:lnTo>
                <a:lnTo>
                  <a:pt x="544" y="2445"/>
                </a:lnTo>
                <a:lnTo>
                  <a:pt x="951"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97"/>
          <p:cNvSpPr/>
          <p:nvPr/>
        </p:nvSpPr>
        <p:spPr>
          <a:xfrm>
            <a:off x="4410236"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037" y="2852"/>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97"/>
          <p:cNvSpPr/>
          <p:nvPr/>
        </p:nvSpPr>
        <p:spPr>
          <a:xfrm>
            <a:off x="3733363" y="2397218"/>
            <a:ext cx="54949" cy="55698"/>
          </a:xfrm>
          <a:custGeom>
            <a:avLst/>
            <a:gdLst/>
            <a:ahLst/>
            <a:cxnLst/>
            <a:rect l="l" t="t" r="r" b="b"/>
            <a:pathLst>
              <a:path w="2988" h="2853" extrusionOk="0">
                <a:moveTo>
                  <a:pt x="1494" y="0"/>
                </a:moveTo>
                <a:lnTo>
                  <a:pt x="815" y="136"/>
                </a:lnTo>
                <a:lnTo>
                  <a:pt x="407" y="408"/>
                </a:lnTo>
                <a:lnTo>
                  <a:pt x="0" y="815"/>
                </a:lnTo>
                <a:lnTo>
                  <a:pt x="0" y="1494"/>
                </a:lnTo>
                <a:lnTo>
                  <a:pt x="0" y="2038"/>
                </a:lnTo>
                <a:lnTo>
                  <a:pt x="407" y="2445"/>
                </a:lnTo>
                <a:lnTo>
                  <a:pt x="815" y="2852"/>
                </a:lnTo>
                <a:lnTo>
                  <a:pt x="2037" y="2852"/>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97"/>
          <p:cNvSpPr/>
          <p:nvPr/>
        </p:nvSpPr>
        <p:spPr>
          <a:xfrm>
            <a:off x="3655920" y="2397218"/>
            <a:ext cx="54968" cy="55698"/>
          </a:xfrm>
          <a:custGeom>
            <a:avLst/>
            <a:gdLst/>
            <a:ahLst/>
            <a:cxnLst/>
            <a:rect l="l" t="t" r="r" b="b"/>
            <a:pathLst>
              <a:path w="2989" h="2853" extrusionOk="0">
                <a:moveTo>
                  <a:pt x="1495" y="0"/>
                </a:moveTo>
                <a:lnTo>
                  <a:pt x="951" y="136"/>
                </a:lnTo>
                <a:lnTo>
                  <a:pt x="544" y="408"/>
                </a:lnTo>
                <a:lnTo>
                  <a:pt x="137" y="815"/>
                </a:lnTo>
                <a:lnTo>
                  <a:pt x="1" y="1494"/>
                </a:lnTo>
                <a:lnTo>
                  <a:pt x="137" y="2038"/>
                </a:lnTo>
                <a:lnTo>
                  <a:pt x="544" y="2445"/>
                </a:lnTo>
                <a:lnTo>
                  <a:pt x="951"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97"/>
          <p:cNvSpPr/>
          <p:nvPr/>
        </p:nvSpPr>
        <p:spPr>
          <a:xfrm>
            <a:off x="3580996"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173" y="2852"/>
                </a:lnTo>
                <a:lnTo>
                  <a:pt x="2581" y="2445"/>
                </a:lnTo>
                <a:lnTo>
                  <a:pt x="2852" y="2038"/>
                </a:lnTo>
                <a:lnTo>
                  <a:pt x="2988" y="1494"/>
                </a:lnTo>
                <a:lnTo>
                  <a:pt x="2852"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97"/>
          <p:cNvSpPr/>
          <p:nvPr/>
        </p:nvSpPr>
        <p:spPr>
          <a:xfrm>
            <a:off x="3506072" y="2397218"/>
            <a:ext cx="54949" cy="55698"/>
          </a:xfrm>
          <a:custGeom>
            <a:avLst/>
            <a:gdLst/>
            <a:ahLst/>
            <a:cxnLst/>
            <a:rect l="l" t="t" r="r" b="b"/>
            <a:pathLst>
              <a:path w="2988" h="2853" extrusionOk="0">
                <a:moveTo>
                  <a:pt x="1494" y="0"/>
                </a:moveTo>
                <a:lnTo>
                  <a:pt x="951" y="136"/>
                </a:lnTo>
                <a:lnTo>
                  <a:pt x="407" y="408"/>
                </a:lnTo>
                <a:lnTo>
                  <a:pt x="136" y="815"/>
                </a:lnTo>
                <a:lnTo>
                  <a:pt x="0" y="1494"/>
                </a:lnTo>
                <a:lnTo>
                  <a:pt x="136" y="2038"/>
                </a:lnTo>
                <a:lnTo>
                  <a:pt x="407" y="2445"/>
                </a:lnTo>
                <a:lnTo>
                  <a:pt x="951" y="2852"/>
                </a:lnTo>
                <a:lnTo>
                  <a:pt x="2037" y="2852"/>
                </a:lnTo>
                <a:lnTo>
                  <a:pt x="2580" y="2445"/>
                </a:lnTo>
                <a:lnTo>
                  <a:pt x="2852" y="2038"/>
                </a:lnTo>
                <a:lnTo>
                  <a:pt x="2988" y="1494"/>
                </a:lnTo>
                <a:lnTo>
                  <a:pt x="2852" y="815"/>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97"/>
          <p:cNvSpPr/>
          <p:nvPr/>
        </p:nvSpPr>
        <p:spPr>
          <a:xfrm>
            <a:off x="3431129" y="2397218"/>
            <a:ext cx="54968" cy="55698"/>
          </a:xfrm>
          <a:custGeom>
            <a:avLst/>
            <a:gdLst/>
            <a:ahLst/>
            <a:cxnLst/>
            <a:rect l="l" t="t" r="r" b="b"/>
            <a:pathLst>
              <a:path w="2989" h="2853" extrusionOk="0">
                <a:moveTo>
                  <a:pt x="1495" y="0"/>
                </a:moveTo>
                <a:lnTo>
                  <a:pt x="951" y="136"/>
                </a:lnTo>
                <a:lnTo>
                  <a:pt x="408" y="408"/>
                </a:lnTo>
                <a:lnTo>
                  <a:pt x="136" y="815"/>
                </a:lnTo>
                <a:lnTo>
                  <a:pt x="1" y="1494"/>
                </a:lnTo>
                <a:lnTo>
                  <a:pt x="136" y="2038"/>
                </a:lnTo>
                <a:lnTo>
                  <a:pt x="408" y="2445"/>
                </a:lnTo>
                <a:lnTo>
                  <a:pt x="951"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97"/>
          <p:cNvSpPr/>
          <p:nvPr/>
        </p:nvSpPr>
        <p:spPr>
          <a:xfrm>
            <a:off x="3278780" y="2397218"/>
            <a:ext cx="57450" cy="55698"/>
          </a:xfrm>
          <a:custGeom>
            <a:avLst/>
            <a:gdLst/>
            <a:ahLst/>
            <a:cxnLst/>
            <a:rect l="l" t="t" r="r" b="b"/>
            <a:pathLst>
              <a:path w="3124" h="2853" extrusionOk="0">
                <a:moveTo>
                  <a:pt x="1630" y="0"/>
                </a:moveTo>
                <a:lnTo>
                  <a:pt x="951" y="136"/>
                </a:lnTo>
                <a:lnTo>
                  <a:pt x="543" y="408"/>
                </a:lnTo>
                <a:lnTo>
                  <a:pt x="136" y="815"/>
                </a:lnTo>
                <a:lnTo>
                  <a:pt x="0" y="1494"/>
                </a:lnTo>
                <a:lnTo>
                  <a:pt x="136" y="2038"/>
                </a:lnTo>
                <a:lnTo>
                  <a:pt x="543" y="2445"/>
                </a:lnTo>
                <a:lnTo>
                  <a:pt x="951" y="2852"/>
                </a:lnTo>
                <a:lnTo>
                  <a:pt x="2173" y="2852"/>
                </a:lnTo>
                <a:lnTo>
                  <a:pt x="2581" y="2445"/>
                </a:lnTo>
                <a:lnTo>
                  <a:pt x="2988" y="2038"/>
                </a:lnTo>
                <a:lnTo>
                  <a:pt x="3124" y="1494"/>
                </a:lnTo>
                <a:lnTo>
                  <a:pt x="2988" y="815"/>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97"/>
          <p:cNvSpPr/>
          <p:nvPr/>
        </p:nvSpPr>
        <p:spPr>
          <a:xfrm>
            <a:off x="3203838" y="2397218"/>
            <a:ext cx="54968" cy="55698"/>
          </a:xfrm>
          <a:custGeom>
            <a:avLst/>
            <a:gdLst/>
            <a:ahLst/>
            <a:cxnLst/>
            <a:rect l="l" t="t" r="r" b="b"/>
            <a:pathLst>
              <a:path w="2989" h="2853" extrusionOk="0">
                <a:moveTo>
                  <a:pt x="1495" y="0"/>
                </a:moveTo>
                <a:lnTo>
                  <a:pt x="951" y="136"/>
                </a:lnTo>
                <a:lnTo>
                  <a:pt x="544" y="408"/>
                </a:lnTo>
                <a:lnTo>
                  <a:pt x="137" y="815"/>
                </a:lnTo>
                <a:lnTo>
                  <a:pt x="1" y="1494"/>
                </a:lnTo>
                <a:lnTo>
                  <a:pt x="137" y="2038"/>
                </a:lnTo>
                <a:lnTo>
                  <a:pt x="544" y="2445"/>
                </a:lnTo>
                <a:lnTo>
                  <a:pt x="951"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97"/>
          <p:cNvSpPr/>
          <p:nvPr/>
        </p:nvSpPr>
        <p:spPr>
          <a:xfrm>
            <a:off x="3128914"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038" y="2852"/>
                </a:lnTo>
                <a:lnTo>
                  <a:pt x="2581" y="2445"/>
                </a:lnTo>
                <a:lnTo>
                  <a:pt x="2852" y="2038"/>
                </a:lnTo>
                <a:lnTo>
                  <a:pt x="2988" y="1494"/>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97"/>
          <p:cNvSpPr/>
          <p:nvPr/>
        </p:nvSpPr>
        <p:spPr>
          <a:xfrm>
            <a:off x="2979047" y="2397218"/>
            <a:ext cx="54968" cy="55698"/>
          </a:xfrm>
          <a:custGeom>
            <a:avLst/>
            <a:gdLst/>
            <a:ahLst/>
            <a:cxnLst/>
            <a:rect l="l" t="t" r="r" b="b"/>
            <a:pathLst>
              <a:path w="2989" h="2853" extrusionOk="0">
                <a:moveTo>
                  <a:pt x="1494" y="0"/>
                </a:moveTo>
                <a:lnTo>
                  <a:pt x="951" y="136"/>
                </a:lnTo>
                <a:lnTo>
                  <a:pt x="408" y="408"/>
                </a:lnTo>
                <a:lnTo>
                  <a:pt x="136" y="815"/>
                </a:lnTo>
                <a:lnTo>
                  <a:pt x="1" y="1494"/>
                </a:lnTo>
                <a:lnTo>
                  <a:pt x="136" y="2038"/>
                </a:lnTo>
                <a:lnTo>
                  <a:pt x="408" y="2445"/>
                </a:lnTo>
                <a:lnTo>
                  <a:pt x="951" y="2852"/>
                </a:lnTo>
                <a:lnTo>
                  <a:pt x="2038" y="2852"/>
                </a:lnTo>
                <a:lnTo>
                  <a:pt x="2581" y="2445"/>
                </a:lnTo>
                <a:lnTo>
                  <a:pt x="2853" y="2038"/>
                </a:lnTo>
                <a:lnTo>
                  <a:pt x="2988" y="1494"/>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97"/>
          <p:cNvSpPr/>
          <p:nvPr/>
        </p:nvSpPr>
        <p:spPr>
          <a:xfrm>
            <a:off x="2904123" y="2397218"/>
            <a:ext cx="54968" cy="55698"/>
          </a:xfrm>
          <a:custGeom>
            <a:avLst/>
            <a:gdLst/>
            <a:ahLst/>
            <a:cxnLst/>
            <a:rect l="l" t="t" r="r" b="b"/>
            <a:pathLst>
              <a:path w="2989" h="2853" extrusionOk="0">
                <a:moveTo>
                  <a:pt x="1494" y="0"/>
                </a:moveTo>
                <a:lnTo>
                  <a:pt x="815" y="136"/>
                </a:lnTo>
                <a:lnTo>
                  <a:pt x="408" y="408"/>
                </a:lnTo>
                <a:lnTo>
                  <a:pt x="0" y="815"/>
                </a:lnTo>
                <a:lnTo>
                  <a:pt x="0" y="1494"/>
                </a:lnTo>
                <a:lnTo>
                  <a:pt x="0" y="2038"/>
                </a:lnTo>
                <a:lnTo>
                  <a:pt x="408" y="2445"/>
                </a:lnTo>
                <a:lnTo>
                  <a:pt x="815" y="2852"/>
                </a:lnTo>
                <a:lnTo>
                  <a:pt x="2037" y="2852"/>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97"/>
          <p:cNvSpPr/>
          <p:nvPr/>
        </p:nvSpPr>
        <p:spPr>
          <a:xfrm>
            <a:off x="2826680" y="2397218"/>
            <a:ext cx="54968" cy="55698"/>
          </a:xfrm>
          <a:custGeom>
            <a:avLst/>
            <a:gdLst/>
            <a:ahLst/>
            <a:cxnLst/>
            <a:rect l="l" t="t" r="r" b="b"/>
            <a:pathLst>
              <a:path w="2989" h="2853" extrusionOk="0">
                <a:moveTo>
                  <a:pt x="1495" y="0"/>
                </a:moveTo>
                <a:lnTo>
                  <a:pt x="952" y="136"/>
                </a:lnTo>
                <a:lnTo>
                  <a:pt x="544" y="408"/>
                </a:lnTo>
                <a:lnTo>
                  <a:pt x="137" y="815"/>
                </a:lnTo>
                <a:lnTo>
                  <a:pt x="1" y="1494"/>
                </a:lnTo>
                <a:lnTo>
                  <a:pt x="137" y="2038"/>
                </a:lnTo>
                <a:lnTo>
                  <a:pt x="544" y="2445"/>
                </a:lnTo>
                <a:lnTo>
                  <a:pt x="952"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97"/>
          <p:cNvSpPr/>
          <p:nvPr/>
        </p:nvSpPr>
        <p:spPr>
          <a:xfrm>
            <a:off x="2751756" y="2397218"/>
            <a:ext cx="54968" cy="55698"/>
          </a:xfrm>
          <a:custGeom>
            <a:avLst/>
            <a:gdLst/>
            <a:ahLst/>
            <a:cxnLst/>
            <a:rect l="l" t="t" r="r" b="b"/>
            <a:pathLst>
              <a:path w="2989" h="2853" extrusionOk="0">
                <a:moveTo>
                  <a:pt x="1495" y="0"/>
                </a:moveTo>
                <a:lnTo>
                  <a:pt x="951" y="136"/>
                </a:lnTo>
                <a:lnTo>
                  <a:pt x="408" y="408"/>
                </a:lnTo>
                <a:lnTo>
                  <a:pt x="136" y="815"/>
                </a:lnTo>
                <a:lnTo>
                  <a:pt x="1" y="1494"/>
                </a:lnTo>
                <a:lnTo>
                  <a:pt x="136" y="2038"/>
                </a:lnTo>
                <a:lnTo>
                  <a:pt x="408" y="2445"/>
                </a:lnTo>
                <a:lnTo>
                  <a:pt x="951" y="2852"/>
                </a:lnTo>
                <a:lnTo>
                  <a:pt x="2174" y="2852"/>
                </a:lnTo>
                <a:lnTo>
                  <a:pt x="2581" y="2445"/>
                </a:lnTo>
                <a:lnTo>
                  <a:pt x="2853" y="2038"/>
                </a:lnTo>
                <a:lnTo>
                  <a:pt x="2988" y="1494"/>
                </a:lnTo>
                <a:lnTo>
                  <a:pt x="2853"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97"/>
          <p:cNvSpPr/>
          <p:nvPr/>
        </p:nvSpPr>
        <p:spPr>
          <a:xfrm>
            <a:off x="2676832"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037" y="2852"/>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97"/>
          <p:cNvSpPr/>
          <p:nvPr/>
        </p:nvSpPr>
        <p:spPr>
          <a:xfrm>
            <a:off x="2601889" y="2397218"/>
            <a:ext cx="54968" cy="55698"/>
          </a:xfrm>
          <a:custGeom>
            <a:avLst/>
            <a:gdLst/>
            <a:ahLst/>
            <a:cxnLst/>
            <a:rect l="l" t="t" r="r" b="b"/>
            <a:pathLst>
              <a:path w="2989" h="2853" extrusionOk="0">
                <a:moveTo>
                  <a:pt x="1495" y="0"/>
                </a:moveTo>
                <a:lnTo>
                  <a:pt x="952" y="136"/>
                </a:lnTo>
                <a:lnTo>
                  <a:pt x="408" y="408"/>
                </a:lnTo>
                <a:lnTo>
                  <a:pt x="137" y="815"/>
                </a:lnTo>
                <a:lnTo>
                  <a:pt x="1" y="1494"/>
                </a:lnTo>
                <a:lnTo>
                  <a:pt x="137" y="2038"/>
                </a:lnTo>
                <a:lnTo>
                  <a:pt x="408" y="2445"/>
                </a:lnTo>
                <a:lnTo>
                  <a:pt x="952"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97"/>
          <p:cNvSpPr/>
          <p:nvPr/>
        </p:nvSpPr>
        <p:spPr>
          <a:xfrm>
            <a:off x="2526965" y="2397218"/>
            <a:ext cx="54968" cy="55698"/>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852"/>
                </a:lnTo>
                <a:lnTo>
                  <a:pt x="2038" y="2852"/>
                </a:lnTo>
                <a:lnTo>
                  <a:pt x="2581" y="2445"/>
                </a:lnTo>
                <a:lnTo>
                  <a:pt x="2853" y="2038"/>
                </a:lnTo>
                <a:lnTo>
                  <a:pt x="2988" y="1494"/>
                </a:lnTo>
                <a:lnTo>
                  <a:pt x="2853"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97"/>
          <p:cNvSpPr/>
          <p:nvPr/>
        </p:nvSpPr>
        <p:spPr>
          <a:xfrm>
            <a:off x="2452041" y="2397218"/>
            <a:ext cx="54949" cy="55698"/>
          </a:xfrm>
          <a:custGeom>
            <a:avLst/>
            <a:gdLst/>
            <a:ahLst/>
            <a:cxnLst/>
            <a:rect l="l" t="t" r="r" b="b"/>
            <a:pathLst>
              <a:path w="2988" h="2853" extrusionOk="0">
                <a:moveTo>
                  <a:pt x="1494" y="0"/>
                </a:moveTo>
                <a:lnTo>
                  <a:pt x="815" y="136"/>
                </a:lnTo>
                <a:lnTo>
                  <a:pt x="408" y="408"/>
                </a:lnTo>
                <a:lnTo>
                  <a:pt x="0" y="815"/>
                </a:lnTo>
                <a:lnTo>
                  <a:pt x="0" y="1494"/>
                </a:lnTo>
                <a:lnTo>
                  <a:pt x="0" y="2038"/>
                </a:lnTo>
                <a:lnTo>
                  <a:pt x="408" y="2445"/>
                </a:lnTo>
                <a:lnTo>
                  <a:pt x="815" y="2852"/>
                </a:lnTo>
                <a:lnTo>
                  <a:pt x="2037" y="2852"/>
                </a:lnTo>
                <a:lnTo>
                  <a:pt x="2445" y="2445"/>
                </a:lnTo>
                <a:lnTo>
                  <a:pt x="2852" y="2038"/>
                </a:lnTo>
                <a:lnTo>
                  <a:pt x="2988" y="1494"/>
                </a:lnTo>
                <a:lnTo>
                  <a:pt x="2852" y="815"/>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97"/>
          <p:cNvSpPr/>
          <p:nvPr/>
        </p:nvSpPr>
        <p:spPr>
          <a:xfrm>
            <a:off x="2374598" y="2397218"/>
            <a:ext cx="54968" cy="55698"/>
          </a:xfrm>
          <a:custGeom>
            <a:avLst/>
            <a:gdLst/>
            <a:ahLst/>
            <a:cxnLst/>
            <a:rect l="l" t="t" r="r" b="b"/>
            <a:pathLst>
              <a:path w="2989" h="2853" extrusionOk="0">
                <a:moveTo>
                  <a:pt x="1495" y="0"/>
                </a:moveTo>
                <a:lnTo>
                  <a:pt x="952" y="136"/>
                </a:lnTo>
                <a:lnTo>
                  <a:pt x="544" y="408"/>
                </a:lnTo>
                <a:lnTo>
                  <a:pt x="137" y="815"/>
                </a:lnTo>
                <a:lnTo>
                  <a:pt x="1" y="1494"/>
                </a:lnTo>
                <a:lnTo>
                  <a:pt x="137" y="2038"/>
                </a:lnTo>
                <a:lnTo>
                  <a:pt x="544" y="2445"/>
                </a:lnTo>
                <a:lnTo>
                  <a:pt x="952"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97"/>
          <p:cNvSpPr/>
          <p:nvPr/>
        </p:nvSpPr>
        <p:spPr>
          <a:xfrm>
            <a:off x="2299674"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173" y="2852"/>
                </a:lnTo>
                <a:lnTo>
                  <a:pt x="2581" y="2445"/>
                </a:lnTo>
                <a:lnTo>
                  <a:pt x="2853" y="2038"/>
                </a:lnTo>
                <a:lnTo>
                  <a:pt x="2988" y="1494"/>
                </a:lnTo>
                <a:lnTo>
                  <a:pt x="2853" y="815"/>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97"/>
          <p:cNvSpPr/>
          <p:nvPr/>
        </p:nvSpPr>
        <p:spPr>
          <a:xfrm>
            <a:off x="2224750" y="2397218"/>
            <a:ext cx="54949" cy="55698"/>
          </a:xfrm>
          <a:custGeom>
            <a:avLst/>
            <a:gdLst/>
            <a:ahLst/>
            <a:cxnLst/>
            <a:rect l="l" t="t" r="r" b="b"/>
            <a:pathLst>
              <a:path w="2988" h="2853" extrusionOk="0">
                <a:moveTo>
                  <a:pt x="1494" y="0"/>
                </a:moveTo>
                <a:lnTo>
                  <a:pt x="951" y="136"/>
                </a:lnTo>
                <a:lnTo>
                  <a:pt x="408" y="408"/>
                </a:lnTo>
                <a:lnTo>
                  <a:pt x="136" y="815"/>
                </a:lnTo>
                <a:lnTo>
                  <a:pt x="0" y="1494"/>
                </a:lnTo>
                <a:lnTo>
                  <a:pt x="136" y="2038"/>
                </a:lnTo>
                <a:lnTo>
                  <a:pt x="408" y="2445"/>
                </a:lnTo>
                <a:lnTo>
                  <a:pt x="951" y="2852"/>
                </a:lnTo>
                <a:lnTo>
                  <a:pt x="2037" y="2852"/>
                </a:lnTo>
                <a:lnTo>
                  <a:pt x="2581" y="2445"/>
                </a:lnTo>
                <a:lnTo>
                  <a:pt x="2852" y="2038"/>
                </a:lnTo>
                <a:lnTo>
                  <a:pt x="2988" y="1494"/>
                </a:lnTo>
                <a:lnTo>
                  <a:pt x="2852" y="815"/>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97"/>
          <p:cNvSpPr/>
          <p:nvPr/>
        </p:nvSpPr>
        <p:spPr>
          <a:xfrm>
            <a:off x="2149807" y="2397218"/>
            <a:ext cx="54968" cy="55698"/>
          </a:xfrm>
          <a:custGeom>
            <a:avLst/>
            <a:gdLst/>
            <a:ahLst/>
            <a:cxnLst/>
            <a:rect l="l" t="t" r="r" b="b"/>
            <a:pathLst>
              <a:path w="2989" h="2853" extrusionOk="0">
                <a:moveTo>
                  <a:pt x="1495" y="0"/>
                </a:moveTo>
                <a:lnTo>
                  <a:pt x="951" y="136"/>
                </a:lnTo>
                <a:lnTo>
                  <a:pt x="408" y="408"/>
                </a:lnTo>
                <a:lnTo>
                  <a:pt x="137" y="815"/>
                </a:lnTo>
                <a:lnTo>
                  <a:pt x="1" y="1494"/>
                </a:lnTo>
                <a:lnTo>
                  <a:pt x="137" y="2038"/>
                </a:lnTo>
                <a:lnTo>
                  <a:pt x="408" y="2445"/>
                </a:lnTo>
                <a:lnTo>
                  <a:pt x="951" y="2852"/>
                </a:lnTo>
                <a:lnTo>
                  <a:pt x="2038" y="2852"/>
                </a:lnTo>
                <a:lnTo>
                  <a:pt x="2581" y="2445"/>
                </a:lnTo>
                <a:lnTo>
                  <a:pt x="2853" y="2038"/>
                </a:lnTo>
                <a:lnTo>
                  <a:pt x="2989" y="1494"/>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97"/>
          <p:cNvSpPr/>
          <p:nvPr/>
        </p:nvSpPr>
        <p:spPr>
          <a:xfrm>
            <a:off x="2074883" y="2397218"/>
            <a:ext cx="54968" cy="55698"/>
          </a:xfrm>
          <a:custGeom>
            <a:avLst/>
            <a:gdLst/>
            <a:ahLst/>
            <a:cxnLst/>
            <a:rect l="l" t="t" r="r" b="b"/>
            <a:pathLst>
              <a:path w="2989" h="2853" extrusionOk="0">
                <a:moveTo>
                  <a:pt x="1494" y="0"/>
                </a:moveTo>
                <a:lnTo>
                  <a:pt x="815" y="136"/>
                </a:lnTo>
                <a:lnTo>
                  <a:pt x="408" y="408"/>
                </a:lnTo>
                <a:lnTo>
                  <a:pt x="136" y="815"/>
                </a:lnTo>
                <a:lnTo>
                  <a:pt x="0" y="1494"/>
                </a:lnTo>
                <a:lnTo>
                  <a:pt x="136" y="2038"/>
                </a:lnTo>
                <a:lnTo>
                  <a:pt x="408" y="2445"/>
                </a:lnTo>
                <a:lnTo>
                  <a:pt x="815" y="2852"/>
                </a:lnTo>
                <a:lnTo>
                  <a:pt x="2038" y="2852"/>
                </a:lnTo>
                <a:lnTo>
                  <a:pt x="2581" y="2445"/>
                </a:lnTo>
                <a:lnTo>
                  <a:pt x="2852" y="2038"/>
                </a:lnTo>
                <a:lnTo>
                  <a:pt x="2988" y="1494"/>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97"/>
          <p:cNvSpPr/>
          <p:nvPr/>
        </p:nvSpPr>
        <p:spPr>
          <a:xfrm>
            <a:off x="1997458" y="2397218"/>
            <a:ext cx="57450" cy="55698"/>
          </a:xfrm>
          <a:custGeom>
            <a:avLst/>
            <a:gdLst/>
            <a:ahLst/>
            <a:cxnLst/>
            <a:rect l="l" t="t" r="r" b="b"/>
            <a:pathLst>
              <a:path w="3124" h="2853" extrusionOk="0">
                <a:moveTo>
                  <a:pt x="1630" y="0"/>
                </a:moveTo>
                <a:lnTo>
                  <a:pt x="951" y="136"/>
                </a:lnTo>
                <a:lnTo>
                  <a:pt x="543" y="408"/>
                </a:lnTo>
                <a:lnTo>
                  <a:pt x="136" y="815"/>
                </a:lnTo>
                <a:lnTo>
                  <a:pt x="0" y="1494"/>
                </a:lnTo>
                <a:lnTo>
                  <a:pt x="136" y="2038"/>
                </a:lnTo>
                <a:lnTo>
                  <a:pt x="543" y="2445"/>
                </a:lnTo>
                <a:lnTo>
                  <a:pt x="951" y="2852"/>
                </a:lnTo>
                <a:lnTo>
                  <a:pt x="2173" y="2852"/>
                </a:lnTo>
                <a:lnTo>
                  <a:pt x="2581" y="2445"/>
                </a:lnTo>
                <a:lnTo>
                  <a:pt x="2988" y="2038"/>
                </a:lnTo>
                <a:lnTo>
                  <a:pt x="3124" y="1494"/>
                </a:lnTo>
                <a:lnTo>
                  <a:pt x="2988" y="815"/>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97"/>
          <p:cNvSpPr/>
          <p:nvPr/>
        </p:nvSpPr>
        <p:spPr>
          <a:xfrm>
            <a:off x="1922515" y="2397218"/>
            <a:ext cx="54968" cy="55698"/>
          </a:xfrm>
          <a:custGeom>
            <a:avLst/>
            <a:gdLst/>
            <a:ahLst/>
            <a:cxnLst/>
            <a:rect l="l" t="t" r="r" b="b"/>
            <a:pathLst>
              <a:path w="2989" h="2853" extrusionOk="0">
                <a:moveTo>
                  <a:pt x="1495" y="0"/>
                </a:moveTo>
                <a:lnTo>
                  <a:pt x="951" y="136"/>
                </a:lnTo>
                <a:lnTo>
                  <a:pt x="544" y="408"/>
                </a:lnTo>
                <a:lnTo>
                  <a:pt x="137" y="815"/>
                </a:lnTo>
                <a:lnTo>
                  <a:pt x="1" y="1494"/>
                </a:lnTo>
                <a:lnTo>
                  <a:pt x="137" y="2038"/>
                </a:lnTo>
                <a:lnTo>
                  <a:pt x="544" y="2445"/>
                </a:lnTo>
                <a:lnTo>
                  <a:pt x="951" y="2852"/>
                </a:lnTo>
                <a:lnTo>
                  <a:pt x="2174" y="2852"/>
                </a:lnTo>
                <a:lnTo>
                  <a:pt x="2581" y="2445"/>
                </a:lnTo>
                <a:lnTo>
                  <a:pt x="2989" y="2038"/>
                </a:lnTo>
                <a:lnTo>
                  <a:pt x="2989" y="1494"/>
                </a:lnTo>
                <a:lnTo>
                  <a:pt x="2989" y="815"/>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97"/>
          <p:cNvSpPr/>
          <p:nvPr/>
        </p:nvSpPr>
        <p:spPr>
          <a:xfrm>
            <a:off x="1847591" y="2397218"/>
            <a:ext cx="54968" cy="55698"/>
          </a:xfrm>
          <a:custGeom>
            <a:avLst/>
            <a:gdLst/>
            <a:ahLst/>
            <a:cxnLst/>
            <a:rect l="l" t="t" r="r" b="b"/>
            <a:pathLst>
              <a:path w="2989" h="2853" extrusionOk="0">
                <a:moveTo>
                  <a:pt x="1494" y="0"/>
                </a:moveTo>
                <a:lnTo>
                  <a:pt x="951" y="136"/>
                </a:lnTo>
                <a:lnTo>
                  <a:pt x="408" y="408"/>
                </a:lnTo>
                <a:lnTo>
                  <a:pt x="136" y="815"/>
                </a:lnTo>
                <a:lnTo>
                  <a:pt x="0" y="1494"/>
                </a:lnTo>
                <a:lnTo>
                  <a:pt x="136" y="2038"/>
                </a:lnTo>
                <a:lnTo>
                  <a:pt x="408" y="2445"/>
                </a:lnTo>
                <a:lnTo>
                  <a:pt x="951" y="2852"/>
                </a:lnTo>
                <a:lnTo>
                  <a:pt x="2038" y="2852"/>
                </a:lnTo>
                <a:lnTo>
                  <a:pt x="2581" y="2445"/>
                </a:lnTo>
                <a:lnTo>
                  <a:pt x="2852" y="2038"/>
                </a:lnTo>
                <a:lnTo>
                  <a:pt x="2988" y="1494"/>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97"/>
          <p:cNvSpPr/>
          <p:nvPr/>
        </p:nvSpPr>
        <p:spPr>
          <a:xfrm>
            <a:off x="1772667" y="2397218"/>
            <a:ext cx="54949" cy="55698"/>
          </a:xfrm>
          <a:custGeom>
            <a:avLst/>
            <a:gdLst/>
            <a:ahLst/>
            <a:cxnLst/>
            <a:rect l="l" t="t" r="r" b="b"/>
            <a:pathLst>
              <a:path w="2988" h="2853" extrusionOk="0">
                <a:moveTo>
                  <a:pt x="1494" y="0"/>
                </a:moveTo>
                <a:lnTo>
                  <a:pt x="951" y="136"/>
                </a:lnTo>
                <a:lnTo>
                  <a:pt x="407" y="408"/>
                </a:lnTo>
                <a:lnTo>
                  <a:pt x="136" y="815"/>
                </a:lnTo>
                <a:lnTo>
                  <a:pt x="0" y="1494"/>
                </a:lnTo>
                <a:lnTo>
                  <a:pt x="136" y="2038"/>
                </a:lnTo>
                <a:lnTo>
                  <a:pt x="407" y="2445"/>
                </a:lnTo>
                <a:lnTo>
                  <a:pt x="951" y="2852"/>
                </a:lnTo>
                <a:lnTo>
                  <a:pt x="2037" y="2852"/>
                </a:lnTo>
                <a:lnTo>
                  <a:pt x="2580" y="2445"/>
                </a:lnTo>
                <a:lnTo>
                  <a:pt x="2852" y="2038"/>
                </a:lnTo>
                <a:lnTo>
                  <a:pt x="2988" y="1494"/>
                </a:lnTo>
                <a:lnTo>
                  <a:pt x="2852" y="815"/>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97"/>
          <p:cNvSpPr/>
          <p:nvPr/>
        </p:nvSpPr>
        <p:spPr>
          <a:xfrm>
            <a:off x="6823014"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038" y="2852"/>
                </a:lnTo>
                <a:lnTo>
                  <a:pt x="2581" y="2445"/>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97"/>
          <p:cNvSpPr/>
          <p:nvPr/>
        </p:nvSpPr>
        <p:spPr>
          <a:xfrm>
            <a:off x="6520798" y="2317678"/>
            <a:ext cx="54949" cy="58333"/>
          </a:xfrm>
          <a:custGeom>
            <a:avLst/>
            <a:gdLst/>
            <a:ahLst/>
            <a:cxnLst/>
            <a:rect l="l" t="t" r="r" b="b"/>
            <a:pathLst>
              <a:path w="2988" h="2988" extrusionOk="0">
                <a:moveTo>
                  <a:pt x="1494" y="0"/>
                </a:moveTo>
                <a:lnTo>
                  <a:pt x="951" y="136"/>
                </a:lnTo>
                <a:lnTo>
                  <a:pt x="407" y="407"/>
                </a:lnTo>
                <a:lnTo>
                  <a:pt x="136" y="951"/>
                </a:lnTo>
                <a:lnTo>
                  <a:pt x="0" y="1494"/>
                </a:lnTo>
                <a:lnTo>
                  <a:pt x="136" y="2037"/>
                </a:lnTo>
                <a:lnTo>
                  <a:pt x="407" y="2445"/>
                </a:lnTo>
                <a:lnTo>
                  <a:pt x="951" y="2852"/>
                </a:lnTo>
                <a:lnTo>
                  <a:pt x="1494" y="2988"/>
                </a:lnTo>
                <a:lnTo>
                  <a:pt x="2037" y="2852"/>
                </a:lnTo>
                <a:lnTo>
                  <a:pt x="2580" y="2445"/>
                </a:lnTo>
                <a:lnTo>
                  <a:pt x="2852" y="2037"/>
                </a:lnTo>
                <a:lnTo>
                  <a:pt x="2988" y="1494"/>
                </a:lnTo>
                <a:lnTo>
                  <a:pt x="2852" y="951"/>
                </a:lnTo>
                <a:lnTo>
                  <a:pt x="2580"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97"/>
          <p:cNvSpPr/>
          <p:nvPr/>
        </p:nvSpPr>
        <p:spPr>
          <a:xfrm>
            <a:off x="6445856" y="2317678"/>
            <a:ext cx="54968" cy="58333"/>
          </a:xfrm>
          <a:custGeom>
            <a:avLst/>
            <a:gdLst/>
            <a:ahLst/>
            <a:cxnLst/>
            <a:rect l="l" t="t" r="r" b="b"/>
            <a:pathLst>
              <a:path w="2989" h="2988" extrusionOk="0">
                <a:moveTo>
                  <a:pt x="1495" y="0"/>
                </a:moveTo>
                <a:lnTo>
                  <a:pt x="951" y="136"/>
                </a:lnTo>
                <a:lnTo>
                  <a:pt x="408" y="407"/>
                </a:lnTo>
                <a:lnTo>
                  <a:pt x="136" y="951"/>
                </a:lnTo>
                <a:lnTo>
                  <a:pt x="1" y="1494"/>
                </a:lnTo>
                <a:lnTo>
                  <a:pt x="136" y="2037"/>
                </a:lnTo>
                <a:lnTo>
                  <a:pt x="408" y="2445"/>
                </a:lnTo>
                <a:lnTo>
                  <a:pt x="951" y="2852"/>
                </a:lnTo>
                <a:lnTo>
                  <a:pt x="1495" y="2988"/>
                </a:lnTo>
                <a:lnTo>
                  <a:pt x="2038" y="2852"/>
                </a:lnTo>
                <a:lnTo>
                  <a:pt x="2581" y="2445"/>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97"/>
          <p:cNvSpPr/>
          <p:nvPr/>
        </p:nvSpPr>
        <p:spPr>
          <a:xfrm>
            <a:off x="6370932" y="2317678"/>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445"/>
                </a:lnTo>
                <a:lnTo>
                  <a:pt x="815" y="2852"/>
                </a:lnTo>
                <a:lnTo>
                  <a:pt x="1494" y="2988"/>
                </a:lnTo>
                <a:lnTo>
                  <a:pt x="2037" y="2852"/>
                </a:lnTo>
                <a:lnTo>
                  <a:pt x="2581" y="2445"/>
                </a:lnTo>
                <a:lnTo>
                  <a:pt x="2852" y="2037"/>
                </a:lnTo>
                <a:lnTo>
                  <a:pt x="2988" y="1494"/>
                </a:lnTo>
                <a:lnTo>
                  <a:pt x="2852" y="951"/>
                </a:lnTo>
                <a:lnTo>
                  <a:pt x="2581"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97"/>
          <p:cNvSpPr/>
          <p:nvPr/>
        </p:nvSpPr>
        <p:spPr>
          <a:xfrm>
            <a:off x="6295990" y="2317678"/>
            <a:ext cx="54968" cy="58333"/>
          </a:xfrm>
          <a:custGeom>
            <a:avLst/>
            <a:gdLst/>
            <a:ahLst/>
            <a:cxnLst/>
            <a:rect l="l" t="t" r="r" b="b"/>
            <a:pathLst>
              <a:path w="2989" h="2988" extrusionOk="0">
                <a:moveTo>
                  <a:pt x="1495" y="0"/>
                </a:moveTo>
                <a:lnTo>
                  <a:pt x="816" y="136"/>
                </a:lnTo>
                <a:lnTo>
                  <a:pt x="408" y="407"/>
                </a:lnTo>
                <a:lnTo>
                  <a:pt x="1" y="951"/>
                </a:lnTo>
                <a:lnTo>
                  <a:pt x="1" y="1494"/>
                </a:lnTo>
                <a:lnTo>
                  <a:pt x="1" y="2037"/>
                </a:lnTo>
                <a:lnTo>
                  <a:pt x="408" y="2445"/>
                </a:lnTo>
                <a:lnTo>
                  <a:pt x="816" y="2852"/>
                </a:lnTo>
                <a:lnTo>
                  <a:pt x="1495" y="2988"/>
                </a:lnTo>
                <a:lnTo>
                  <a:pt x="2038" y="2852"/>
                </a:lnTo>
                <a:lnTo>
                  <a:pt x="2446" y="2445"/>
                </a:lnTo>
                <a:lnTo>
                  <a:pt x="2853" y="2037"/>
                </a:lnTo>
                <a:lnTo>
                  <a:pt x="2989" y="1494"/>
                </a:lnTo>
                <a:lnTo>
                  <a:pt x="2853" y="951"/>
                </a:lnTo>
                <a:lnTo>
                  <a:pt x="2446"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97"/>
          <p:cNvSpPr/>
          <p:nvPr/>
        </p:nvSpPr>
        <p:spPr>
          <a:xfrm>
            <a:off x="6218564" y="2317678"/>
            <a:ext cx="54968" cy="58333"/>
          </a:xfrm>
          <a:custGeom>
            <a:avLst/>
            <a:gdLst/>
            <a:ahLst/>
            <a:cxnLst/>
            <a:rect l="l" t="t" r="r" b="b"/>
            <a:pathLst>
              <a:path w="2989" h="2988" extrusionOk="0">
                <a:moveTo>
                  <a:pt x="1495" y="0"/>
                </a:moveTo>
                <a:lnTo>
                  <a:pt x="951" y="136"/>
                </a:lnTo>
                <a:lnTo>
                  <a:pt x="544" y="407"/>
                </a:lnTo>
                <a:lnTo>
                  <a:pt x="136" y="951"/>
                </a:lnTo>
                <a:lnTo>
                  <a:pt x="1" y="1494"/>
                </a:lnTo>
                <a:lnTo>
                  <a:pt x="136" y="2037"/>
                </a:lnTo>
                <a:lnTo>
                  <a:pt x="544" y="2445"/>
                </a:lnTo>
                <a:lnTo>
                  <a:pt x="951" y="2852"/>
                </a:lnTo>
                <a:lnTo>
                  <a:pt x="1495" y="2988"/>
                </a:lnTo>
                <a:lnTo>
                  <a:pt x="2174" y="2852"/>
                </a:lnTo>
                <a:lnTo>
                  <a:pt x="2581" y="2445"/>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97"/>
          <p:cNvSpPr/>
          <p:nvPr/>
        </p:nvSpPr>
        <p:spPr>
          <a:xfrm>
            <a:off x="6143640"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173" y="2852"/>
                </a:lnTo>
                <a:lnTo>
                  <a:pt x="2581" y="2445"/>
                </a:lnTo>
                <a:lnTo>
                  <a:pt x="2852" y="2037"/>
                </a:lnTo>
                <a:lnTo>
                  <a:pt x="2988" y="1494"/>
                </a:lnTo>
                <a:lnTo>
                  <a:pt x="2852" y="951"/>
                </a:lnTo>
                <a:lnTo>
                  <a:pt x="2581" y="407"/>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97"/>
          <p:cNvSpPr/>
          <p:nvPr/>
        </p:nvSpPr>
        <p:spPr>
          <a:xfrm>
            <a:off x="6068698" y="2317678"/>
            <a:ext cx="54968" cy="58333"/>
          </a:xfrm>
          <a:custGeom>
            <a:avLst/>
            <a:gdLst/>
            <a:ahLst/>
            <a:cxnLst/>
            <a:rect l="l" t="t" r="r" b="b"/>
            <a:pathLst>
              <a:path w="2989" h="2988" extrusionOk="0">
                <a:moveTo>
                  <a:pt x="1495" y="0"/>
                </a:moveTo>
                <a:lnTo>
                  <a:pt x="952" y="136"/>
                </a:lnTo>
                <a:lnTo>
                  <a:pt x="408" y="407"/>
                </a:lnTo>
                <a:lnTo>
                  <a:pt x="137" y="951"/>
                </a:lnTo>
                <a:lnTo>
                  <a:pt x="1" y="1494"/>
                </a:lnTo>
                <a:lnTo>
                  <a:pt x="137" y="2037"/>
                </a:lnTo>
                <a:lnTo>
                  <a:pt x="408" y="2445"/>
                </a:lnTo>
                <a:lnTo>
                  <a:pt x="952" y="2852"/>
                </a:lnTo>
                <a:lnTo>
                  <a:pt x="1495" y="2988"/>
                </a:lnTo>
                <a:lnTo>
                  <a:pt x="2038" y="2852"/>
                </a:lnTo>
                <a:lnTo>
                  <a:pt x="2581" y="2445"/>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97"/>
          <p:cNvSpPr/>
          <p:nvPr/>
        </p:nvSpPr>
        <p:spPr>
          <a:xfrm>
            <a:off x="5993774" y="2317678"/>
            <a:ext cx="54968" cy="58333"/>
          </a:xfrm>
          <a:custGeom>
            <a:avLst/>
            <a:gdLst/>
            <a:ahLst/>
            <a:cxnLst/>
            <a:rect l="l" t="t" r="r" b="b"/>
            <a:pathLst>
              <a:path w="2989" h="2988" extrusionOk="0">
                <a:moveTo>
                  <a:pt x="1494" y="0"/>
                </a:moveTo>
                <a:lnTo>
                  <a:pt x="951" y="136"/>
                </a:lnTo>
                <a:lnTo>
                  <a:pt x="408" y="407"/>
                </a:lnTo>
                <a:lnTo>
                  <a:pt x="136" y="951"/>
                </a:lnTo>
                <a:lnTo>
                  <a:pt x="1" y="1494"/>
                </a:lnTo>
                <a:lnTo>
                  <a:pt x="136" y="2037"/>
                </a:lnTo>
                <a:lnTo>
                  <a:pt x="408" y="2445"/>
                </a:lnTo>
                <a:lnTo>
                  <a:pt x="951" y="2852"/>
                </a:lnTo>
                <a:lnTo>
                  <a:pt x="1494" y="2988"/>
                </a:lnTo>
                <a:lnTo>
                  <a:pt x="2038" y="2852"/>
                </a:lnTo>
                <a:lnTo>
                  <a:pt x="2581" y="2445"/>
                </a:lnTo>
                <a:lnTo>
                  <a:pt x="2853" y="2037"/>
                </a:lnTo>
                <a:lnTo>
                  <a:pt x="2988" y="1494"/>
                </a:lnTo>
                <a:lnTo>
                  <a:pt x="2853"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97"/>
          <p:cNvSpPr/>
          <p:nvPr/>
        </p:nvSpPr>
        <p:spPr>
          <a:xfrm>
            <a:off x="5918850" y="2317678"/>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445"/>
                </a:lnTo>
                <a:lnTo>
                  <a:pt x="815" y="2852"/>
                </a:lnTo>
                <a:lnTo>
                  <a:pt x="1494" y="2988"/>
                </a:lnTo>
                <a:lnTo>
                  <a:pt x="2037" y="2852"/>
                </a:lnTo>
                <a:lnTo>
                  <a:pt x="2445" y="2445"/>
                </a:lnTo>
                <a:lnTo>
                  <a:pt x="2852" y="2037"/>
                </a:lnTo>
                <a:lnTo>
                  <a:pt x="2988" y="1494"/>
                </a:lnTo>
                <a:lnTo>
                  <a:pt x="2852" y="951"/>
                </a:lnTo>
                <a:lnTo>
                  <a:pt x="2445"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97"/>
          <p:cNvSpPr/>
          <p:nvPr/>
        </p:nvSpPr>
        <p:spPr>
          <a:xfrm>
            <a:off x="5841406" y="2317678"/>
            <a:ext cx="57469" cy="58333"/>
          </a:xfrm>
          <a:custGeom>
            <a:avLst/>
            <a:gdLst/>
            <a:ahLst/>
            <a:cxnLst/>
            <a:rect l="l" t="t" r="r" b="b"/>
            <a:pathLst>
              <a:path w="3125" h="2988" extrusionOk="0">
                <a:moveTo>
                  <a:pt x="1631" y="0"/>
                </a:moveTo>
                <a:lnTo>
                  <a:pt x="952" y="136"/>
                </a:lnTo>
                <a:lnTo>
                  <a:pt x="544" y="407"/>
                </a:lnTo>
                <a:lnTo>
                  <a:pt x="137" y="951"/>
                </a:lnTo>
                <a:lnTo>
                  <a:pt x="1" y="1494"/>
                </a:lnTo>
                <a:lnTo>
                  <a:pt x="137" y="2037"/>
                </a:lnTo>
                <a:lnTo>
                  <a:pt x="544" y="2445"/>
                </a:lnTo>
                <a:lnTo>
                  <a:pt x="952" y="2852"/>
                </a:lnTo>
                <a:lnTo>
                  <a:pt x="1631" y="2988"/>
                </a:lnTo>
                <a:lnTo>
                  <a:pt x="2174" y="2852"/>
                </a:lnTo>
                <a:lnTo>
                  <a:pt x="2581" y="2445"/>
                </a:lnTo>
                <a:lnTo>
                  <a:pt x="2989" y="2037"/>
                </a:lnTo>
                <a:lnTo>
                  <a:pt x="3125" y="1494"/>
                </a:lnTo>
                <a:lnTo>
                  <a:pt x="2989" y="951"/>
                </a:lnTo>
                <a:lnTo>
                  <a:pt x="2581" y="407"/>
                </a:lnTo>
                <a:lnTo>
                  <a:pt x="2174" y="136"/>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97"/>
          <p:cNvSpPr/>
          <p:nvPr/>
        </p:nvSpPr>
        <p:spPr>
          <a:xfrm>
            <a:off x="5766482" y="2317678"/>
            <a:ext cx="54968" cy="58333"/>
          </a:xfrm>
          <a:custGeom>
            <a:avLst/>
            <a:gdLst/>
            <a:ahLst/>
            <a:cxnLst/>
            <a:rect l="l" t="t" r="r" b="b"/>
            <a:pathLst>
              <a:path w="2989" h="2988" extrusionOk="0">
                <a:moveTo>
                  <a:pt x="1495" y="0"/>
                </a:moveTo>
                <a:lnTo>
                  <a:pt x="951" y="136"/>
                </a:lnTo>
                <a:lnTo>
                  <a:pt x="544" y="407"/>
                </a:lnTo>
                <a:lnTo>
                  <a:pt x="136" y="951"/>
                </a:lnTo>
                <a:lnTo>
                  <a:pt x="1" y="1494"/>
                </a:lnTo>
                <a:lnTo>
                  <a:pt x="136" y="2037"/>
                </a:lnTo>
                <a:lnTo>
                  <a:pt x="544" y="2445"/>
                </a:lnTo>
                <a:lnTo>
                  <a:pt x="951" y="2852"/>
                </a:lnTo>
                <a:lnTo>
                  <a:pt x="1495" y="2988"/>
                </a:lnTo>
                <a:lnTo>
                  <a:pt x="2174" y="2852"/>
                </a:lnTo>
                <a:lnTo>
                  <a:pt x="2581" y="2445"/>
                </a:lnTo>
                <a:lnTo>
                  <a:pt x="2988" y="2037"/>
                </a:lnTo>
                <a:lnTo>
                  <a:pt x="2988" y="1494"/>
                </a:lnTo>
                <a:lnTo>
                  <a:pt x="2988"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97"/>
          <p:cNvSpPr/>
          <p:nvPr/>
        </p:nvSpPr>
        <p:spPr>
          <a:xfrm>
            <a:off x="5691558"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037" y="2852"/>
                </a:lnTo>
                <a:lnTo>
                  <a:pt x="2581" y="2445"/>
                </a:lnTo>
                <a:lnTo>
                  <a:pt x="2852" y="2037"/>
                </a:lnTo>
                <a:lnTo>
                  <a:pt x="2988" y="1494"/>
                </a:lnTo>
                <a:lnTo>
                  <a:pt x="2852" y="951"/>
                </a:lnTo>
                <a:lnTo>
                  <a:pt x="2581"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97"/>
          <p:cNvSpPr/>
          <p:nvPr/>
        </p:nvSpPr>
        <p:spPr>
          <a:xfrm>
            <a:off x="5616616" y="2317678"/>
            <a:ext cx="54968" cy="58333"/>
          </a:xfrm>
          <a:custGeom>
            <a:avLst/>
            <a:gdLst/>
            <a:ahLst/>
            <a:cxnLst/>
            <a:rect l="l" t="t" r="r" b="b"/>
            <a:pathLst>
              <a:path w="2989" h="2988" extrusionOk="0">
                <a:moveTo>
                  <a:pt x="1495" y="0"/>
                </a:moveTo>
                <a:lnTo>
                  <a:pt x="952" y="136"/>
                </a:lnTo>
                <a:lnTo>
                  <a:pt x="408" y="407"/>
                </a:lnTo>
                <a:lnTo>
                  <a:pt x="137" y="951"/>
                </a:lnTo>
                <a:lnTo>
                  <a:pt x="1" y="1494"/>
                </a:lnTo>
                <a:lnTo>
                  <a:pt x="137" y="2037"/>
                </a:lnTo>
                <a:lnTo>
                  <a:pt x="408" y="2445"/>
                </a:lnTo>
                <a:lnTo>
                  <a:pt x="952" y="2852"/>
                </a:lnTo>
                <a:lnTo>
                  <a:pt x="1495" y="2988"/>
                </a:lnTo>
                <a:lnTo>
                  <a:pt x="2038" y="2852"/>
                </a:lnTo>
                <a:lnTo>
                  <a:pt x="2581" y="2445"/>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97"/>
          <p:cNvSpPr/>
          <p:nvPr/>
        </p:nvSpPr>
        <p:spPr>
          <a:xfrm>
            <a:off x="5541692"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038" y="2852"/>
                </a:lnTo>
                <a:lnTo>
                  <a:pt x="2581" y="2445"/>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97"/>
          <p:cNvSpPr/>
          <p:nvPr/>
        </p:nvSpPr>
        <p:spPr>
          <a:xfrm>
            <a:off x="5466768" y="2317678"/>
            <a:ext cx="54949" cy="58333"/>
          </a:xfrm>
          <a:custGeom>
            <a:avLst/>
            <a:gdLst/>
            <a:ahLst/>
            <a:cxnLst/>
            <a:rect l="l" t="t" r="r" b="b"/>
            <a:pathLst>
              <a:path w="2988" h="2988" extrusionOk="0">
                <a:moveTo>
                  <a:pt x="1494" y="0"/>
                </a:moveTo>
                <a:lnTo>
                  <a:pt x="815" y="136"/>
                </a:lnTo>
                <a:lnTo>
                  <a:pt x="407" y="407"/>
                </a:lnTo>
                <a:lnTo>
                  <a:pt x="0" y="951"/>
                </a:lnTo>
                <a:lnTo>
                  <a:pt x="0" y="1494"/>
                </a:lnTo>
                <a:lnTo>
                  <a:pt x="0" y="2037"/>
                </a:lnTo>
                <a:lnTo>
                  <a:pt x="407" y="2445"/>
                </a:lnTo>
                <a:lnTo>
                  <a:pt x="815" y="2852"/>
                </a:lnTo>
                <a:lnTo>
                  <a:pt x="1494" y="2988"/>
                </a:lnTo>
                <a:lnTo>
                  <a:pt x="2037" y="2852"/>
                </a:lnTo>
                <a:lnTo>
                  <a:pt x="2445" y="2445"/>
                </a:lnTo>
                <a:lnTo>
                  <a:pt x="2852" y="2037"/>
                </a:lnTo>
                <a:lnTo>
                  <a:pt x="2988" y="1494"/>
                </a:lnTo>
                <a:lnTo>
                  <a:pt x="2852" y="951"/>
                </a:lnTo>
                <a:lnTo>
                  <a:pt x="2445"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97"/>
          <p:cNvSpPr/>
          <p:nvPr/>
        </p:nvSpPr>
        <p:spPr>
          <a:xfrm>
            <a:off x="5389324" y="2317678"/>
            <a:ext cx="54968" cy="58333"/>
          </a:xfrm>
          <a:custGeom>
            <a:avLst/>
            <a:gdLst/>
            <a:ahLst/>
            <a:cxnLst/>
            <a:rect l="l" t="t" r="r" b="b"/>
            <a:pathLst>
              <a:path w="2989" h="2988" extrusionOk="0">
                <a:moveTo>
                  <a:pt x="1495" y="0"/>
                </a:moveTo>
                <a:lnTo>
                  <a:pt x="952" y="136"/>
                </a:lnTo>
                <a:lnTo>
                  <a:pt x="544" y="407"/>
                </a:lnTo>
                <a:lnTo>
                  <a:pt x="137" y="951"/>
                </a:lnTo>
                <a:lnTo>
                  <a:pt x="1" y="1494"/>
                </a:lnTo>
                <a:lnTo>
                  <a:pt x="137" y="2037"/>
                </a:lnTo>
                <a:lnTo>
                  <a:pt x="544" y="2445"/>
                </a:lnTo>
                <a:lnTo>
                  <a:pt x="952" y="2852"/>
                </a:lnTo>
                <a:lnTo>
                  <a:pt x="1495" y="2988"/>
                </a:lnTo>
                <a:lnTo>
                  <a:pt x="2174" y="2852"/>
                </a:lnTo>
                <a:lnTo>
                  <a:pt x="2581" y="2445"/>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97"/>
          <p:cNvSpPr/>
          <p:nvPr/>
        </p:nvSpPr>
        <p:spPr>
          <a:xfrm>
            <a:off x="5314400"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173" y="2852"/>
                </a:lnTo>
                <a:lnTo>
                  <a:pt x="2581" y="2445"/>
                </a:lnTo>
                <a:lnTo>
                  <a:pt x="2853" y="2037"/>
                </a:lnTo>
                <a:lnTo>
                  <a:pt x="2988" y="1494"/>
                </a:lnTo>
                <a:lnTo>
                  <a:pt x="2853" y="951"/>
                </a:lnTo>
                <a:lnTo>
                  <a:pt x="2581" y="407"/>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97"/>
          <p:cNvSpPr/>
          <p:nvPr/>
        </p:nvSpPr>
        <p:spPr>
          <a:xfrm>
            <a:off x="5239476" y="2317678"/>
            <a:ext cx="54949" cy="58333"/>
          </a:xfrm>
          <a:custGeom>
            <a:avLst/>
            <a:gdLst/>
            <a:ahLst/>
            <a:cxnLst/>
            <a:rect l="l" t="t" r="r" b="b"/>
            <a:pathLst>
              <a:path w="2988" h="2988" extrusionOk="0">
                <a:moveTo>
                  <a:pt x="1494" y="0"/>
                </a:moveTo>
                <a:lnTo>
                  <a:pt x="951" y="136"/>
                </a:lnTo>
                <a:lnTo>
                  <a:pt x="408" y="407"/>
                </a:lnTo>
                <a:lnTo>
                  <a:pt x="136" y="951"/>
                </a:lnTo>
                <a:lnTo>
                  <a:pt x="0" y="1494"/>
                </a:lnTo>
                <a:lnTo>
                  <a:pt x="136" y="2037"/>
                </a:lnTo>
                <a:lnTo>
                  <a:pt x="408" y="2445"/>
                </a:lnTo>
                <a:lnTo>
                  <a:pt x="951" y="2852"/>
                </a:lnTo>
                <a:lnTo>
                  <a:pt x="1494" y="2988"/>
                </a:lnTo>
                <a:lnTo>
                  <a:pt x="2037" y="2852"/>
                </a:lnTo>
                <a:lnTo>
                  <a:pt x="2581" y="2445"/>
                </a:lnTo>
                <a:lnTo>
                  <a:pt x="2852" y="2037"/>
                </a:lnTo>
                <a:lnTo>
                  <a:pt x="2988" y="1494"/>
                </a:lnTo>
                <a:lnTo>
                  <a:pt x="2852" y="951"/>
                </a:lnTo>
                <a:lnTo>
                  <a:pt x="2581"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97"/>
          <p:cNvSpPr/>
          <p:nvPr/>
        </p:nvSpPr>
        <p:spPr>
          <a:xfrm>
            <a:off x="5089610" y="2317678"/>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445"/>
                </a:lnTo>
                <a:lnTo>
                  <a:pt x="815" y="2852"/>
                </a:lnTo>
                <a:lnTo>
                  <a:pt x="1494" y="2988"/>
                </a:lnTo>
                <a:lnTo>
                  <a:pt x="2038" y="2852"/>
                </a:lnTo>
                <a:lnTo>
                  <a:pt x="2581" y="2445"/>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97"/>
          <p:cNvSpPr/>
          <p:nvPr/>
        </p:nvSpPr>
        <p:spPr>
          <a:xfrm>
            <a:off x="5014667" y="2317678"/>
            <a:ext cx="54968" cy="58333"/>
          </a:xfrm>
          <a:custGeom>
            <a:avLst/>
            <a:gdLst/>
            <a:ahLst/>
            <a:cxnLst/>
            <a:rect l="l" t="t" r="r" b="b"/>
            <a:pathLst>
              <a:path w="2989" h="2988" extrusionOk="0">
                <a:moveTo>
                  <a:pt x="1495" y="0"/>
                </a:moveTo>
                <a:lnTo>
                  <a:pt x="816" y="136"/>
                </a:lnTo>
                <a:lnTo>
                  <a:pt x="408" y="407"/>
                </a:lnTo>
                <a:lnTo>
                  <a:pt x="1" y="951"/>
                </a:lnTo>
                <a:lnTo>
                  <a:pt x="1" y="1494"/>
                </a:lnTo>
                <a:lnTo>
                  <a:pt x="1" y="2037"/>
                </a:lnTo>
                <a:lnTo>
                  <a:pt x="408" y="2445"/>
                </a:lnTo>
                <a:lnTo>
                  <a:pt x="816" y="2852"/>
                </a:lnTo>
                <a:lnTo>
                  <a:pt x="1495" y="2988"/>
                </a:lnTo>
                <a:lnTo>
                  <a:pt x="2038" y="2852"/>
                </a:lnTo>
                <a:lnTo>
                  <a:pt x="2446" y="2445"/>
                </a:lnTo>
                <a:lnTo>
                  <a:pt x="2853" y="2037"/>
                </a:lnTo>
                <a:lnTo>
                  <a:pt x="2989" y="1494"/>
                </a:lnTo>
                <a:lnTo>
                  <a:pt x="2853" y="951"/>
                </a:lnTo>
                <a:lnTo>
                  <a:pt x="2446"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97"/>
          <p:cNvSpPr/>
          <p:nvPr/>
        </p:nvSpPr>
        <p:spPr>
          <a:xfrm>
            <a:off x="4637528" y="2317678"/>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445"/>
                </a:lnTo>
                <a:lnTo>
                  <a:pt x="815" y="2852"/>
                </a:lnTo>
                <a:lnTo>
                  <a:pt x="1494" y="2988"/>
                </a:lnTo>
                <a:lnTo>
                  <a:pt x="2037" y="2852"/>
                </a:lnTo>
                <a:lnTo>
                  <a:pt x="2445" y="2445"/>
                </a:lnTo>
                <a:lnTo>
                  <a:pt x="2852" y="2037"/>
                </a:lnTo>
                <a:lnTo>
                  <a:pt x="2988" y="1494"/>
                </a:lnTo>
                <a:lnTo>
                  <a:pt x="2852" y="951"/>
                </a:lnTo>
                <a:lnTo>
                  <a:pt x="2445"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97"/>
          <p:cNvSpPr/>
          <p:nvPr/>
        </p:nvSpPr>
        <p:spPr>
          <a:xfrm>
            <a:off x="4560102" y="2317678"/>
            <a:ext cx="57450" cy="58333"/>
          </a:xfrm>
          <a:custGeom>
            <a:avLst/>
            <a:gdLst/>
            <a:ahLst/>
            <a:cxnLst/>
            <a:rect l="l" t="t" r="r" b="b"/>
            <a:pathLst>
              <a:path w="3124" h="2988" extrusionOk="0">
                <a:moveTo>
                  <a:pt x="1630" y="0"/>
                </a:moveTo>
                <a:lnTo>
                  <a:pt x="951" y="136"/>
                </a:lnTo>
                <a:lnTo>
                  <a:pt x="543" y="407"/>
                </a:lnTo>
                <a:lnTo>
                  <a:pt x="136" y="951"/>
                </a:lnTo>
                <a:lnTo>
                  <a:pt x="0" y="1494"/>
                </a:lnTo>
                <a:lnTo>
                  <a:pt x="136" y="2037"/>
                </a:lnTo>
                <a:lnTo>
                  <a:pt x="543" y="2445"/>
                </a:lnTo>
                <a:lnTo>
                  <a:pt x="951" y="2852"/>
                </a:lnTo>
                <a:lnTo>
                  <a:pt x="1630" y="2988"/>
                </a:lnTo>
                <a:lnTo>
                  <a:pt x="2173" y="2852"/>
                </a:lnTo>
                <a:lnTo>
                  <a:pt x="2580" y="2445"/>
                </a:lnTo>
                <a:lnTo>
                  <a:pt x="2988" y="2037"/>
                </a:lnTo>
                <a:lnTo>
                  <a:pt x="3124" y="1494"/>
                </a:lnTo>
                <a:lnTo>
                  <a:pt x="2988" y="951"/>
                </a:lnTo>
                <a:lnTo>
                  <a:pt x="2580" y="407"/>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97"/>
          <p:cNvSpPr/>
          <p:nvPr/>
        </p:nvSpPr>
        <p:spPr>
          <a:xfrm>
            <a:off x="4485160" y="2317678"/>
            <a:ext cx="54968" cy="58333"/>
          </a:xfrm>
          <a:custGeom>
            <a:avLst/>
            <a:gdLst/>
            <a:ahLst/>
            <a:cxnLst/>
            <a:rect l="l" t="t" r="r" b="b"/>
            <a:pathLst>
              <a:path w="2989" h="2988" extrusionOk="0">
                <a:moveTo>
                  <a:pt x="1495" y="0"/>
                </a:moveTo>
                <a:lnTo>
                  <a:pt x="951" y="136"/>
                </a:lnTo>
                <a:lnTo>
                  <a:pt x="544" y="407"/>
                </a:lnTo>
                <a:lnTo>
                  <a:pt x="136" y="951"/>
                </a:lnTo>
                <a:lnTo>
                  <a:pt x="1" y="1494"/>
                </a:lnTo>
                <a:lnTo>
                  <a:pt x="136" y="2037"/>
                </a:lnTo>
                <a:lnTo>
                  <a:pt x="544" y="2445"/>
                </a:lnTo>
                <a:lnTo>
                  <a:pt x="951" y="2852"/>
                </a:lnTo>
                <a:lnTo>
                  <a:pt x="1495" y="2988"/>
                </a:lnTo>
                <a:lnTo>
                  <a:pt x="2174" y="2852"/>
                </a:lnTo>
                <a:lnTo>
                  <a:pt x="2581" y="2445"/>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97"/>
          <p:cNvSpPr/>
          <p:nvPr/>
        </p:nvSpPr>
        <p:spPr>
          <a:xfrm>
            <a:off x="3883212" y="2317678"/>
            <a:ext cx="54968" cy="58333"/>
          </a:xfrm>
          <a:custGeom>
            <a:avLst/>
            <a:gdLst/>
            <a:ahLst/>
            <a:cxnLst/>
            <a:rect l="l" t="t" r="r" b="b"/>
            <a:pathLst>
              <a:path w="2989" h="2988" extrusionOk="0">
                <a:moveTo>
                  <a:pt x="1495" y="0"/>
                </a:moveTo>
                <a:lnTo>
                  <a:pt x="951" y="136"/>
                </a:lnTo>
                <a:lnTo>
                  <a:pt x="408" y="407"/>
                </a:lnTo>
                <a:lnTo>
                  <a:pt x="137" y="951"/>
                </a:lnTo>
                <a:lnTo>
                  <a:pt x="1" y="1494"/>
                </a:lnTo>
                <a:lnTo>
                  <a:pt x="137" y="2037"/>
                </a:lnTo>
                <a:lnTo>
                  <a:pt x="408" y="2445"/>
                </a:lnTo>
                <a:lnTo>
                  <a:pt x="951" y="2852"/>
                </a:lnTo>
                <a:lnTo>
                  <a:pt x="1495" y="2988"/>
                </a:lnTo>
                <a:lnTo>
                  <a:pt x="2038" y="2852"/>
                </a:lnTo>
                <a:lnTo>
                  <a:pt x="2581" y="2445"/>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97"/>
          <p:cNvSpPr/>
          <p:nvPr/>
        </p:nvSpPr>
        <p:spPr>
          <a:xfrm>
            <a:off x="3808287" y="2317678"/>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445"/>
                </a:lnTo>
                <a:lnTo>
                  <a:pt x="815" y="2852"/>
                </a:lnTo>
                <a:lnTo>
                  <a:pt x="1494" y="2988"/>
                </a:lnTo>
                <a:lnTo>
                  <a:pt x="2038" y="2852"/>
                </a:lnTo>
                <a:lnTo>
                  <a:pt x="2581" y="2445"/>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97"/>
          <p:cNvSpPr/>
          <p:nvPr/>
        </p:nvSpPr>
        <p:spPr>
          <a:xfrm>
            <a:off x="3733363" y="2317678"/>
            <a:ext cx="54949" cy="58333"/>
          </a:xfrm>
          <a:custGeom>
            <a:avLst/>
            <a:gdLst/>
            <a:ahLst/>
            <a:cxnLst/>
            <a:rect l="l" t="t" r="r" b="b"/>
            <a:pathLst>
              <a:path w="2988" h="2988" extrusionOk="0">
                <a:moveTo>
                  <a:pt x="1494" y="0"/>
                </a:moveTo>
                <a:lnTo>
                  <a:pt x="815" y="136"/>
                </a:lnTo>
                <a:lnTo>
                  <a:pt x="407" y="407"/>
                </a:lnTo>
                <a:lnTo>
                  <a:pt x="0" y="951"/>
                </a:lnTo>
                <a:lnTo>
                  <a:pt x="0" y="1494"/>
                </a:lnTo>
                <a:lnTo>
                  <a:pt x="0" y="2037"/>
                </a:lnTo>
                <a:lnTo>
                  <a:pt x="407" y="2445"/>
                </a:lnTo>
                <a:lnTo>
                  <a:pt x="815" y="2852"/>
                </a:lnTo>
                <a:lnTo>
                  <a:pt x="1494" y="2988"/>
                </a:lnTo>
                <a:lnTo>
                  <a:pt x="2037" y="2852"/>
                </a:lnTo>
                <a:lnTo>
                  <a:pt x="2445" y="2445"/>
                </a:lnTo>
                <a:lnTo>
                  <a:pt x="2852" y="2037"/>
                </a:lnTo>
                <a:lnTo>
                  <a:pt x="2988" y="1494"/>
                </a:lnTo>
                <a:lnTo>
                  <a:pt x="2852" y="951"/>
                </a:lnTo>
                <a:lnTo>
                  <a:pt x="2445"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97"/>
          <p:cNvSpPr/>
          <p:nvPr/>
        </p:nvSpPr>
        <p:spPr>
          <a:xfrm>
            <a:off x="3655920" y="2317678"/>
            <a:ext cx="54968" cy="58333"/>
          </a:xfrm>
          <a:custGeom>
            <a:avLst/>
            <a:gdLst/>
            <a:ahLst/>
            <a:cxnLst/>
            <a:rect l="l" t="t" r="r" b="b"/>
            <a:pathLst>
              <a:path w="2989" h="2988" extrusionOk="0">
                <a:moveTo>
                  <a:pt x="1495" y="0"/>
                </a:moveTo>
                <a:lnTo>
                  <a:pt x="951" y="136"/>
                </a:lnTo>
                <a:lnTo>
                  <a:pt x="544" y="407"/>
                </a:lnTo>
                <a:lnTo>
                  <a:pt x="137" y="951"/>
                </a:lnTo>
                <a:lnTo>
                  <a:pt x="1" y="1494"/>
                </a:lnTo>
                <a:lnTo>
                  <a:pt x="137" y="2037"/>
                </a:lnTo>
                <a:lnTo>
                  <a:pt x="544" y="2445"/>
                </a:lnTo>
                <a:lnTo>
                  <a:pt x="951" y="2852"/>
                </a:lnTo>
                <a:lnTo>
                  <a:pt x="1495" y="2988"/>
                </a:lnTo>
                <a:lnTo>
                  <a:pt x="2174" y="2852"/>
                </a:lnTo>
                <a:lnTo>
                  <a:pt x="2581" y="2445"/>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97"/>
          <p:cNvSpPr/>
          <p:nvPr/>
        </p:nvSpPr>
        <p:spPr>
          <a:xfrm>
            <a:off x="3580996"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173" y="2852"/>
                </a:lnTo>
                <a:lnTo>
                  <a:pt x="2581" y="2445"/>
                </a:lnTo>
                <a:lnTo>
                  <a:pt x="2852" y="2037"/>
                </a:lnTo>
                <a:lnTo>
                  <a:pt x="2988" y="1494"/>
                </a:lnTo>
                <a:lnTo>
                  <a:pt x="2852" y="951"/>
                </a:lnTo>
                <a:lnTo>
                  <a:pt x="2581" y="407"/>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97"/>
          <p:cNvSpPr/>
          <p:nvPr/>
        </p:nvSpPr>
        <p:spPr>
          <a:xfrm>
            <a:off x="3506072" y="2317678"/>
            <a:ext cx="54949" cy="58333"/>
          </a:xfrm>
          <a:custGeom>
            <a:avLst/>
            <a:gdLst/>
            <a:ahLst/>
            <a:cxnLst/>
            <a:rect l="l" t="t" r="r" b="b"/>
            <a:pathLst>
              <a:path w="2988" h="2988" extrusionOk="0">
                <a:moveTo>
                  <a:pt x="1494" y="0"/>
                </a:moveTo>
                <a:lnTo>
                  <a:pt x="951" y="136"/>
                </a:lnTo>
                <a:lnTo>
                  <a:pt x="407" y="407"/>
                </a:lnTo>
                <a:lnTo>
                  <a:pt x="136" y="951"/>
                </a:lnTo>
                <a:lnTo>
                  <a:pt x="0" y="1494"/>
                </a:lnTo>
                <a:lnTo>
                  <a:pt x="136" y="2037"/>
                </a:lnTo>
                <a:lnTo>
                  <a:pt x="407" y="2445"/>
                </a:lnTo>
                <a:lnTo>
                  <a:pt x="951" y="2852"/>
                </a:lnTo>
                <a:lnTo>
                  <a:pt x="1494" y="2988"/>
                </a:lnTo>
                <a:lnTo>
                  <a:pt x="2037" y="2852"/>
                </a:lnTo>
                <a:lnTo>
                  <a:pt x="2580" y="2445"/>
                </a:lnTo>
                <a:lnTo>
                  <a:pt x="2852" y="2037"/>
                </a:lnTo>
                <a:lnTo>
                  <a:pt x="2988" y="1494"/>
                </a:lnTo>
                <a:lnTo>
                  <a:pt x="2852" y="951"/>
                </a:lnTo>
                <a:lnTo>
                  <a:pt x="2580"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97"/>
          <p:cNvSpPr/>
          <p:nvPr/>
        </p:nvSpPr>
        <p:spPr>
          <a:xfrm>
            <a:off x="3431129" y="2317678"/>
            <a:ext cx="54968" cy="58333"/>
          </a:xfrm>
          <a:custGeom>
            <a:avLst/>
            <a:gdLst/>
            <a:ahLst/>
            <a:cxnLst/>
            <a:rect l="l" t="t" r="r" b="b"/>
            <a:pathLst>
              <a:path w="2989" h="2988" extrusionOk="0">
                <a:moveTo>
                  <a:pt x="1495" y="0"/>
                </a:moveTo>
                <a:lnTo>
                  <a:pt x="951" y="136"/>
                </a:lnTo>
                <a:lnTo>
                  <a:pt x="408" y="407"/>
                </a:lnTo>
                <a:lnTo>
                  <a:pt x="136" y="951"/>
                </a:lnTo>
                <a:lnTo>
                  <a:pt x="1" y="1494"/>
                </a:lnTo>
                <a:lnTo>
                  <a:pt x="136" y="2037"/>
                </a:lnTo>
                <a:lnTo>
                  <a:pt x="408" y="2445"/>
                </a:lnTo>
                <a:lnTo>
                  <a:pt x="951" y="2852"/>
                </a:lnTo>
                <a:lnTo>
                  <a:pt x="1495" y="2988"/>
                </a:lnTo>
                <a:lnTo>
                  <a:pt x="2038" y="2852"/>
                </a:lnTo>
                <a:lnTo>
                  <a:pt x="2581" y="2445"/>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97"/>
          <p:cNvSpPr/>
          <p:nvPr/>
        </p:nvSpPr>
        <p:spPr>
          <a:xfrm>
            <a:off x="3203838" y="2317678"/>
            <a:ext cx="54968" cy="58333"/>
          </a:xfrm>
          <a:custGeom>
            <a:avLst/>
            <a:gdLst/>
            <a:ahLst/>
            <a:cxnLst/>
            <a:rect l="l" t="t" r="r" b="b"/>
            <a:pathLst>
              <a:path w="2989" h="2988" extrusionOk="0">
                <a:moveTo>
                  <a:pt x="1495" y="0"/>
                </a:moveTo>
                <a:lnTo>
                  <a:pt x="951" y="136"/>
                </a:lnTo>
                <a:lnTo>
                  <a:pt x="544" y="407"/>
                </a:lnTo>
                <a:lnTo>
                  <a:pt x="137" y="951"/>
                </a:lnTo>
                <a:lnTo>
                  <a:pt x="1" y="1494"/>
                </a:lnTo>
                <a:lnTo>
                  <a:pt x="137" y="2037"/>
                </a:lnTo>
                <a:lnTo>
                  <a:pt x="544" y="2445"/>
                </a:lnTo>
                <a:lnTo>
                  <a:pt x="951" y="2852"/>
                </a:lnTo>
                <a:lnTo>
                  <a:pt x="1495" y="2988"/>
                </a:lnTo>
                <a:lnTo>
                  <a:pt x="2174" y="2852"/>
                </a:lnTo>
                <a:lnTo>
                  <a:pt x="2581" y="2445"/>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97"/>
          <p:cNvSpPr/>
          <p:nvPr/>
        </p:nvSpPr>
        <p:spPr>
          <a:xfrm>
            <a:off x="3128914"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038" y="2852"/>
                </a:lnTo>
                <a:lnTo>
                  <a:pt x="2581" y="2445"/>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97"/>
          <p:cNvSpPr/>
          <p:nvPr/>
        </p:nvSpPr>
        <p:spPr>
          <a:xfrm>
            <a:off x="3053971" y="2317678"/>
            <a:ext cx="54968" cy="58333"/>
          </a:xfrm>
          <a:custGeom>
            <a:avLst/>
            <a:gdLst/>
            <a:ahLst/>
            <a:cxnLst/>
            <a:rect l="l" t="t" r="r" b="b"/>
            <a:pathLst>
              <a:path w="2989" h="2988" extrusionOk="0">
                <a:moveTo>
                  <a:pt x="1495" y="0"/>
                </a:moveTo>
                <a:lnTo>
                  <a:pt x="952" y="136"/>
                </a:lnTo>
                <a:lnTo>
                  <a:pt x="408" y="407"/>
                </a:lnTo>
                <a:lnTo>
                  <a:pt x="137" y="951"/>
                </a:lnTo>
                <a:lnTo>
                  <a:pt x="1" y="1494"/>
                </a:lnTo>
                <a:lnTo>
                  <a:pt x="137" y="2037"/>
                </a:lnTo>
                <a:lnTo>
                  <a:pt x="408" y="2445"/>
                </a:lnTo>
                <a:lnTo>
                  <a:pt x="952" y="2852"/>
                </a:lnTo>
                <a:lnTo>
                  <a:pt x="1495" y="2988"/>
                </a:lnTo>
                <a:lnTo>
                  <a:pt x="2038" y="2852"/>
                </a:lnTo>
                <a:lnTo>
                  <a:pt x="2581" y="2445"/>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97"/>
          <p:cNvSpPr/>
          <p:nvPr/>
        </p:nvSpPr>
        <p:spPr>
          <a:xfrm>
            <a:off x="2979047" y="2317678"/>
            <a:ext cx="54968" cy="58333"/>
          </a:xfrm>
          <a:custGeom>
            <a:avLst/>
            <a:gdLst/>
            <a:ahLst/>
            <a:cxnLst/>
            <a:rect l="l" t="t" r="r" b="b"/>
            <a:pathLst>
              <a:path w="2989" h="2988" extrusionOk="0">
                <a:moveTo>
                  <a:pt x="1494" y="0"/>
                </a:moveTo>
                <a:lnTo>
                  <a:pt x="951" y="136"/>
                </a:lnTo>
                <a:lnTo>
                  <a:pt x="408" y="407"/>
                </a:lnTo>
                <a:lnTo>
                  <a:pt x="136" y="951"/>
                </a:lnTo>
                <a:lnTo>
                  <a:pt x="1" y="1494"/>
                </a:lnTo>
                <a:lnTo>
                  <a:pt x="136" y="2037"/>
                </a:lnTo>
                <a:lnTo>
                  <a:pt x="408" y="2445"/>
                </a:lnTo>
                <a:lnTo>
                  <a:pt x="951" y="2852"/>
                </a:lnTo>
                <a:lnTo>
                  <a:pt x="1494" y="2988"/>
                </a:lnTo>
                <a:lnTo>
                  <a:pt x="2038" y="2852"/>
                </a:lnTo>
                <a:lnTo>
                  <a:pt x="2581" y="2445"/>
                </a:lnTo>
                <a:lnTo>
                  <a:pt x="2853" y="2037"/>
                </a:lnTo>
                <a:lnTo>
                  <a:pt x="2988" y="1494"/>
                </a:lnTo>
                <a:lnTo>
                  <a:pt x="2853"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97"/>
          <p:cNvSpPr/>
          <p:nvPr/>
        </p:nvSpPr>
        <p:spPr>
          <a:xfrm>
            <a:off x="2904123" y="2317678"/>
            <a:ext cx="54968" cy="58333"/>
          </a:xfrm>
          <a:custGeom>
            <a:avLst/>
            <a:gdLst/>
            <a:ahLst/>
            <a:cxnLst/>
            <a:rect l="l" t="t" r="r" b="b"/>
            <a:pathLst>
              <a:path w="2989" h="2988" extrusionOk="0">
                <a:moveTo>
                  <a:pt x="1494" y="0"/>
                </a:moveTo>
                <a:lnTo>
                  <a:pt x="815" y="136"/>
                </a:lnTo>
                <a:lnTo>
                  <a:pt x="408" y="407"/>
                </a:lnTo>
                <a:lnTo>
                  <a:pt x="0" y="951"/>
                </a:lnTo>
                <a:lnTo>
                  <a:pt x="0" y="1494"/>
                </a:lnTo>
                <a:lnTo>
                  <a:pt x="0" y="2037"/>
                </a:lnTo>
                <a:lnTo>
                  <a:pt x="408" y="2445"/>
                </a:lnTo>
                <a:lnTo>
                  <a:pt x="815" y="2852"/>
                </a:lnTo>
                <a:lnTo>
                  <a:pt x="1494" y="2988"/>
                </a:lnTo>
                <a:lnTo>
                  <a:pt x="2037" y="2852"/>
                </a:lnTo>
                <a:lnTo>
                  <a:pt x="2445" y="2445"/>
                </a:lnTo>
                <a:lnTo>
                  <a:pt x="2852" y="2037"/>
                </a:lnTo>
                <a:lnTo>
                  <a:pt x="2988" y="1494"/>
                </a:lnTo>
                <a:lnTo>
                  <a:pt x="2852" y="951"/>
                </a:lnTo>
                <a:lnTo>
                  <a:pt x="2445"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97"/>
          <p:cNvSpPr/>
          <p:nvPr/>
        </p:nvSpPr>
        <p:spPr>
          <a:xfrm>
            <a:off x="2826680" y="2317678"/>
            <a:ext cx="54968" cy="58333"/>
          </a:xfrm>
          <a:custGeom>
            <a:avLst/>
            <a:gdLst/>
            <a:ahLst/>
            <a:cxnLst/>
            <a:rect l="l" t="t" r="r" b="b"/>
            <a:pathLst>
              <a:path w="2989" h="2988" extrusionOk="0">
                <a:moveTo>
                  <a:pt x="1495" y="0"/>
                </a:moveTo>
                <a:lnTo>
                  <a:pt x="952" y="136"/>
                </a:lnTo>
                <a:lnTo>
                  <a:pt x="544" y="407"/>
                </a:lnTo>
                <a:lnTo>
                  <a:pt x="137" y="951"/>
                </a:lnTo>
                <a:lnTo>
                  <a:pt x="1" y="1494"/>
                </a:lnTo>
                <a:lnTo>
                  <a:pt x="137" y="2037"/>
                </a:lnTo>
                <a:lnTo>
                  <a:pt x="544" y="2445"/>
                </a:lnTo>
                <a:lnTo>
                  <a:pt x="952" y="2852"/>
                </a:lnTo>
                <a:lnTo>
                  <a:pt x="1495" y="2988"/>
                </a:lnTo>
                <a:lnTo>
                  <a:pt x="2174" y="2852"/>
                </a:lnTo>
                <a:lnTo>
                  <a:pt x="2581" y="2445"/>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97"/>
          <p:cNvSpPr/>
          <p:nvPr/>
        </p:nvSpPr>
        <p:spPr>
          <a:xfrm>
            <a:off x="2676832"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037" y="2852"/>
                </a:lnTo>
                <a:lnTo>
                  <a:pt x="2581" y="2445"/>
                </a:lnTo>
                <a:lnTo>
                  <a:pt x="2852" y="2037"/>
                </a:lnTo>
                <a:lnTo>
                  <a:pt x="2988" y="1494"/>
                </a:lnTo>
                <a:lnTo>
                  <a:pt x="2852" y="951"/>
                </a:lnTo>
                <a:lnTo>
                  <a:pt x="2581"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97"/>
          <p:cNvSpPr/>
          <p:nvPr/>
        </p:nvSpPr>
        <p:spPr>
          <a:xfrm>
            <a:off x="2601889" y="2317678"/>
            <a:ext cx="54968" cy="58333"/>
          </a:xfrm>
          <a:custGeom>
            <a:avLst/>
            <a:gdLst/>
            <a:ahLst/>
            <a:cxnLst/>
            <a:rect l="l" t="t" r="r" b="b"/>
            <a:pathLst>
              <a:path w="2989" h="2988" extrusionOk="0">
                <a:moveTo>
                  <a:pt x="1495" y="0"/>
                </a:moveTo>
                <a:lnTo>
                  <a:pt x="952" y="136"/>
                </a:lnTo>
                <a:lnTo>
                  <a:pt x="408" y="407"/>
                </a:lnTo>
                <a:lnTo>
                  <a:pt x="137" y="951"/>
                </a:lnTo>
                <a:lnTo>
                  <a:pt x="1" y="1494"/>
                </a:lnTo>
                <a:lnTo>
                  <a:pt x="137" y="2037"/>
                </a:lnTo>
                <a:lnTo>
                  <a:pt x="408" y="2445"/>
                </a:lnTo>
                <a:lnTo>
                  <a:pt x="952" y="2852"/>
                </a:lnTo>
                <a:lnTo>
                  <a:pt x="1495" y="2988"/>
                </a:lnTo>
                <a:lnTo>
                  <a:pt x="2038" y="2852"/>
                </a:lnTo>
                <a:lnTo>
                  <a:pt x="2581" y="2445"/>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97"/>
          <p:cNvSpPr/>
          <p:nvPr/>
        </p:nvSpPr>
        <p:spPr>
          <a:xfrm>
            <a:off x="2526965" y="2317678"/>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445"/>
                </a:lnTo>
                <a:lnTo>
                  <a:pt x="815" y="2852"/>
                </a:lnTo>
                <a:lnTo>
                  <a:pt x="1494" y="2988"/>
                </a:lnTo>
                <a:lnTo>
                  <a:pt x="2038" y="2852"/>
                </a:lnTo>
                <a:lnTo>
                  <a:pt x="2581" y="2445"/>
                </a:lnTo>
                <a:lnTo>
                  <a:pt x="2853" y="2037"/>
                </a:lnTo>
                <a:lnTo>
                  <a:pt x="2988" y="1494"/>
                </a:lnTo>
                <a:lnTo>
                  <a:pt x="2853"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97"/>
          <p:cNvSpPr/>
          <p:nvPr/>
        </p:nvSpPr>
        <p:spPr>
          <a:xfrm>
            <a:off x="1997458" y="2317678"/>
            <a:ext cx="57450" cy="58333"/>
          </a:xfrm>
          <a:custGeom>
            <a:avLst/>
            <a:gdLst/>
            <a:ahLst/>
            <a:cxnLst/>
            <a:rect l="l" t="t" r="r" b="b"/>
            <a:pathLst>
              <a:path w="3124" h="2988" extrusionOk="0">
                <a:moveTo>
                  <a:pt x="1630" y="0"/>
                </a:moveTo>
                <a:lnTo>
                  <a:pt x="951" y="136"/>
                </a:lnTo>
                <a:lnTo>
                  <a:pt x="543" y="407"/>
                </a:lnTo>
                <a:lnTo>
                  <a:pt x="136" y="951"/>
                </a:lnTo>
                <a:lnTo>
                  <a:pt x="0" y="1494"/>
                </a:lnTo>
                <a:lnTo>
                  <a:pt x="136" y="2037"/>
                </a:lnTo>
                <a:lnTo>
                  <a:pt x="543" y="2445"/>
                </a:lnTo>
                <a:lnTo>
                  <a:pt x="951" y="2852"/>
                </a:lnTo>
                <a:lnTo>
                  <a:pt x="1630" y="2988"/>
                </a:lnTo>
                <a:lnTo>
                  <a:pt x="2173" y="2852"/>
                </a:lnTo>
                <a:lnTo>
                  <a:pt x="2581" y="2445"/>
                </a:lnTo>
                <a:lnTo>
                  <a:pt x="2988" y="2037"/>
                </a:lnTo>
                <a:lnTo>
                  <a:pt x="3124" y="1494"/>
                </a:lnTo>
                <a:lnTo>
                  <a:pt x="2988" y="951"/>
                </a:lnTo>
                <a:lnTo>
                  <a:pt x="2581" y="407"/>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97"/>
          <p:cNvSpPr/>
          <p:nvPr/>
        </p:nvSpPr>
        <p:spPr>
          <a:xfrm>
            <a:off x="1922515" y="2317678"/>
            <a:ext cx="54968" cy="58333"/>
          </a:xfrm>
          <a:custGeom>
            <a:avLst/>
            <a:gdLst/>
            <a:ahLst/>
            <a:cxnLst/>
            <a:rect l="l" t="t" r="r" b="b"/>
            <a:pathLst>
              <a:path w="2989" h="2988" extrusionOk="0">
                <a:moveTo>
                  <a:pt x="1495" y="0"/>
                </a:moveTo>
                <a:lnTo>
                  <a:pt x="951" y="136"/>
                </a:lnTo>
                <a:lnTo>
                  <a:pt x="544" y="407"/>
                </a:lnTo>
                <a:lnTo>
                  <a:pt x="137" y="951"/>
                </a:lnTo>
                <a:lnTo>
                  <a:pt x="1" y="1494"/>
                </a:lnTo>
                <a:lnTo>
                  <a:pt x="137" y="2037"/>
                </a:lnTo>
                <a:lnTo>
                  <a:pt x="544" y="2445"/>
                </a:lnTo>
                <a:lnTo>
                  <a:pt x="951" y="2852"/>
                </a:lnTo>
                <a:lnTo>
                  <a:pt x="1495" y="2988"/>
                </a:lnTo>
                <a:lnTo>
                  <a:pt x="2174" y="2852"/>
                </a:lnTo>
                <a:lnTo>
                  <a:pt x="2581" y="2445"/>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97"/>
          <p:cNvSpPr/>
          <p:nvPr/>
        </p:nvSpPr>
        <p:spPr>
          <a:xfrm>
            <a:off x="1847591" y="2317678"/>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445"/>
                </a:lnTo>
                <a:lnTo>
                  <a:pt x="951" y="2852"/>
                </a:lnTo>
                <a:lnTo>
                  <a:pt x="1494" y="2988"/>
                </a:lnTo>
                <a:lnTo>
                  <a:pt x="2038" y="2852"/>
                </a:lnTo>
                <a:lnTo>
                  <a:pt x="2581" y="2445"/>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97"/>
          <p:cNvSpPr/>
          <p:nvPr/>
        </p:nvSpPr>
        <p:spPr>
          <a:xfrm>
            <a:off x="6295990" y="2238119"/>
            <a:ext cx="54968" cy="58353"/>
          </a:xfrm>
          <a:custGeom>
            <a:avLst/>
            <a:gdLst/>
            <a:ahLst/>
            <a:cxnLst/>
            <a:rect l="l" t="t" r="r" b="b"/>
            <a:pathLst>
              <a:path w="2989" h="2989" extrusionOk="0">
                <a:moveTo>
                  <a:pt x="1495" y="1"/>
                </a:moveTo>
                <a:lnTo>
                  <a:pt x="816" y="136"/>
                </a:lnTo>
                <a:lnTo>
                  <a:pt x="408" y="544"/>
                </a:lnTo>
                <a:lnTo>
                  <a:pt x="1" y="951"/>
                </a:lnTo>
                <a:lnTo>
                  <a:pt x="1" y="1495"/>
                </a:lnTo>
                <a:lnTo>
                  <a:pt x="1" y="2038"/>
                </a:lnTo>
                <a:lnTo>
                  <a:pt x="408" y="2581"/>
                </a:lnTo>
                <a:lnTo>
                  <a:pt x="816" y="2853"/>
                </a:lnTo>
                <a:lnTo>
                  <a:pt x="1495" y="2989"/>
                </a:lnTo>
                <a:lnTo>
                  <a:pt x="2038" y="2853"/>
                </a:lnTo>
                <a:lnTo>
                  <a:pt x="2446" y="2581"/>
                </a:lnTo>
                <a:lnTo>
                  <a:pt x="2853" y="2038"/>
                </a:lnTo>
                <a:lnTo>
                  <a:pt x="2989" y="1495"/>
                </a:lnTo>
                <a:lnTo>
                  <a:pt x="2853" y="951"/>
                </a:lnTo>
                <a:lnTo>
                  <a:pt x="2446"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97"/>
          <p:cNvSpPr/>
          <p:nvPr/>
        </p:nvSpPr>
        <p:spPr>
          <a:xfrm>
            <a:off x="6068698" y="2238119"/>
            <a:ext cx="54968" cy="58353"/>
          </a:xfrm>
          <a:custGeom>
            <a:avLst/>
            <a:gdLst/>
            <a:ahLst/>
            <a:cxnLst/>
            <a:rect l="l" t="t" r="r" b="b"/>
            <a:pathLst>
              <a:path w="2989" h="2989" extrusionOk="0">
                <a:moveTo>
                  <a:pt x="1495" y="1"/>
                </a:moveTo>
                <a:lnTo>
                  <a:pt x="952" y="136"/>
                </a:lnTo>
                <a:lnTo>
                  <a:pt x="408" y="544"/>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97"/>
          <p:cNvSpPr/>
          <p:nvPr/>
        </p:nvSpPr>
        <p:spPr>
          <a:xfrm>
            <a:off x="5993774" y="2238119"/>
            <a:ext cx="54968" cy="58353"/>
          </a:xfrm>
          <a:custGeom>
            <a:avLst/>
            <a:gdLst/>
            <a:ahLst/>
            <a:cxnLst/>
            <a:rect l="l" t="t" r="r" b="b"/>
            <a:pathLst>
              <a:path w="2989" h="2989" extrusionOk="0">
                <a:moveTo>
                  <a:pt x="1494" y="1"/>
                </a:moveTo>
                <a:lnTo>
                  <a:pt x="951" y="136"/>
                </a:lnTo>
                <a:lnTo>
                  <a:pt x="408" y="544"/>
                </a:lnTo>
                <a:lnTo>
                  <a:pt x="136" y="951"/>
                </a:lnTo>
                <a:lnTo>
                  <a:pt x="1" y="1495"/>
                </a:lnTo>
                <a:lnTo>
                  <a:pt x="136" y="2038"/>
                </a:lnTo>
                <a:lnTo>
                  <a:pt x="408" y="2581"/>
                </a:lnTo>
                <a:lnTo>
                  <a:pt x="951" y="2853"/>
                </a:lnTo>
                <a:lnTo>
                  <a:pt x="1494" y="2989"/>
                </a:lnTo>
                <a:lnTo>
                  <a:pt x="2038" y="2853"/>
                </a:lnTo>
                <a:lnTo>
                  <a:pt x="2581" y="2581"/>
                </a:lnTo>
                <a:lnTo>
                  <a:pt x="2853" y="2038"/>
                </a:lnTo>
                <a:lnTo>
                  <a:pt x="2988" y="1495"/>
                </a:lnTo>
                <a:lnTo>
                  <a:pt x="2853" y="951"/>
                </a:lnTo>
                <a:lnTo>
                  <a:pt x="2581" y="544"/>
                </a:lnTo>
                <a:lnTo>
                  <a:pt x="2038"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97"/>
          <p:cNvSpPr/>
          <p:nvPr/>
        </p:nvSpPr>
        <p:spPr>
          <a:xfrm>
            <a:off x="5918850" y="2238119"/>
            <a:ext cx="54968" cy="58353"/>
          </a:xfrm>
          <a:custGeom>
            <a:avLst/>
            <a:gdLst/>
            <a:ahLst/>
            <a:cxnLst/>
            <a:rect l="l" t="t" r="r" b="b"/>
            <a:pathLst>
              <a:path w="2989" h="2989" extrusionOk="0">
                <a:moveTo>
                  <a:pt x="1494" y="1"/>
                </a:moveTo>
                <a:lnTo>
                  <a:pt x="815" y="136"/>
                </a:lnTo>
                <a:lnTo>
                  <a:pt x="408" y="544"/>
                </a:lnTo>
                <a:lnTo>
                  <a:pt x="136" y="951"/>
                </a:lnTo>
                <a:lnTo>
                  <a:pt x="0" y="1495"/>
                </a:lnTo>
                <a:lnTo>
                  <a:pt x="136" y="2038"/>
                </a:lnTo>
                <a:lnTo>
                  <a:pt x="408" y="2581"/>
                </a:lnTo>
                <a:lnTo>
                  <a:pt x="815" y="2853"/>
                </a:lnTo>
                <a:lnTo>
                  <a:pt x="1494" y="2989"/>
                </a:lnTo>
                <a:lnTo>
                  <a:pt x="2037" y="2853"/>
                </a:lnTo>
                <a:lnTo>
                  <a:pt x="2445" y="2581"/>
                </a:lnTo>
                <a:lnTo>
                  <a:pt x="2852" y="2038"/>
                </a:lnTo>
                <a:lnTo>
                  <a:pt x="2988" y="1495"/>
                </a:lnTo>
                <a:lnTo>
                  <a:pt x="2852" y="951"/>
                </a:lnTo>
                <a:lnTo>
                  <a:pt x="2445"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97"/>
          <p:cNvSpPr/>
          <p:nvPr/>
        </p:nvSpPr>
        <p:spPr>
          <a:xfrm>
            <a:off x="5841406" y="2238119"/>
            <a:ext cx="57469" cy="58353"/>
          </a:xfrm>
          <a:custGeom>
            <a:avLst/>
            <a:gdLst/>
            <a:ahLst/>
            <a:cxnLst/>
            <a:rect l="l" t="t" r="r" b="b"/>
            <a:pathLst>
              <a:path w="3125" h="2989" extrusionOk="0">
                <a:moveTo>
                  <a:pt x="1631" y="1"/>
                </a:moveTo>
                <a:lnTo>
                  <a:pt x="952" y="136"/>
                </a:lnTo>
                <a:lnTo>
                  <a:pt x="544" y="544"/>
                </a:lnTo>
                <a:lnTo>
                  <a:pt x="137" y="951"/>
                </a:lnTo>
                <a:lnTo>
                  <a:pt x="1" y="1495"/>
                </a:lnTo>
                <a:lnTo>
                  <a:pt x="137" y="2038"/>
                </a:lnTo>
                <a:lnTo>
                  <a:pt x="544" y="2581"/>
                </a:lnTo>
                <a:lnTo>
                  <a:pt x="952" y="2853"/>
                </a:lnTo>
                <a:lnTo>
                  <a:pt x="1631" y="2989"/>
                </a:lnTo>
                <a:lnTo>
                  <a:pt x="2174" y="2853"/>
                </a:lnTo>
                <a:lnTo>
                  <a:pt x="2581" y="2581"/>
                </a:lnTo>
                <a:lnTo>
                  <a:pt x="2989" y="2038"/>
                </a:lnTo>
                <a:lnTo>
                  <a:pt x="3125" y="1495"/>
                </a:lnTo>
                <a:lnTo>
                  <a:pt x="2989" y="951"/>
                </a:lnTo>
                <a:lnTo>
                  <a:pt x="2581" y="544"/>
                </a:lnTo>
                <a:lnTo>
                  <a:pt x="2174" y="136"/>
                </a:lnTo>
                <a:lnTo>
                  <a:pt x="16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97"/>
          <p:cNvSpPr/>
          <p:nvPr/>
        </p:nvSpPr>
        <p:spPr>
          <a:xfrm>
            <a:off x="5766482" y="2238119"/>
            <a:ext cx="54968" cy="58353"/>
          </a:xfrm>
          <a:custGeom>
            <a:avLst/>
            <a:gdLst/>
            <a:ahLst/>
            <a:cxnLst/>
            <a:rect l="l" t="t" r="r" b="b"/>
            <a:pathLst>
              <a:path w="2989" h="2989" extrusionOk="0">
                <a:moveTo>
                  <a:pt x="1495" y="1"/>
                </a:moveTo>
                <a:lnTo>
                  <a:pt x="951" y="136"/>
                </a:lnTo>
                <a:lnTo>
                  <a:pt x="544" y="544"/>
                </a:lnTo>
                <a:lnTo>
                  <a:pt x="136" y="951"/>
                </a:lnTo>
                <a:lnTo>
                  <a:pt x="1" y="1495"/>
                </a:lnTo>
                <a:lnTo>
                  <a:pt x="136" y="2038"/>
                </a:lnTo>
                <a:lnTo>
                  <a:pt x="544" y="2581"/>
                </a:lnTo>
                <a:lnTo>
                  <a:pt x="951" y="2853"/>
                </a:lnTo>
                <a:lnTo>
                  <a:pt x="1495" y="2989"/>
                </a:lnTo>
                <a:lnTo>
                  <a:pt x="2174" y="2853"/>
                </a:lnTo>
                <a:lnTo>
                  <a:pt x="2581" y="2581"/>
                </a:lnTo>
                <a:lnTo>
                  <a:pt x="2988" y="2038"/>
                </a:lnTo>
                <a:lnTo>
                  <a:pt x="2988" y="1495"/>
                </a:lnTo>
                <a:lnTo>
                  <a:pt x="2988" y="951"/>
                </a:lnTo>
                <a:lnTo>
                  <a:pt x="2581" y="544"/>
                </a:lnTo>
                <a:lnTo>
                  <a:pt x="2174"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97"/>
          <p:cNvSpPr/>
          <p:nvPr/>
        </p:nvSpPr>
        <p:spPr>
          <a:xfrm>
            <a:off x="5691558" y="2238119"/>
            <a:ext cx="54968" cy="58353"/>
          </a:xfrm>
          <a:custGeom>
            <a:avLst/>
            <a:gdLst/>
            <a:ahLst/>
            <a:cxnLst/>
            <a:rect l="l" t="t" r="r" b="b"/>
            <a:pathLst>
              <a:path w="2989" h="2989" extrusionOk="0">
                <a:moveTo>
                  <a:pt x="1494" y="1"/>
                </a:moveTo>
                <a:lnTo>
                  <a:pt x="951" y="136"/>
                </a:lnTo>
                <a:lnTo>
                  <a:pt x="408" y="544"/>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97"/>
          <p:cNvSpPr/>
          <p:nvPr/>
        </p:nvSpPr>
        <p:spPr>
          <a:xfrm>
            <a:off x="5616616" y="2238119"/>
            <a:ext cx="54968" cy="58353"/>
          </a:xfrm>
          <a:custGeom>
            <a:avLst/>
            <a:gdLst/>
            <a:ahLst/>
            <a:cxnLst/>
            <a:rect l="l" t="t" r="r" b="b"/>
            <a:pathLst>
              <a:path w="2989" h="2989" extrusionOk="0">
                <a:moveTo>
                  <a:pt x="1495" y="1"/>
                </a:moveTo>
                <a:lnTo>
                  <a:pt x="952" y="136"/>
                </a:lnTo>
                <a:lnTo>
                  <a:pt x="408" y="544"/>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97"/>
          <p:cNvSpPr/>
          <p:nvPr/>
        </p:nvSpPr>
        <p:spPr>
          <a:xfrm>
            <a:off x="5541692" y="2238119"/>
            <a:ext cx="54968" cy="58353"/>
          </a:xfrm>
          <a:custGeom>
            <a:avLst/>
            <a:gdLst/>
            <a:ahLst/>
            <a:cxnLst/>
            <a:rect l="l" t="t" r="r" b="b"/>
            <a:pathLst>
              <a:path w="2989" h="2989" extrusionOk="0">
                <a:moveTo>
                  <a:pt x="1494" y="1"/>
                </a:moveTo>
                <a:lnTo>
                  <a:pt x="951" y="136"/>
                </a:lnTo>
                <a:lnTo>
                  <a:pt x="408" y="544"/>
                </a:lnTo>
                <a:lnTo>
                  <a:pt x="136" y="951"/>
                </a:lnTo>
                <a:lnTo>
                  <a:pt x="0" y="1495"/>
                </a:lnTo>
                <a:lnTo>
                  <a:pt x="136" y="2038"/>
                </a:lnTo>
                <a:lnTo>
                  <a:pt x="408" y="2581"/>
                </a:lnTo>
                <a:lnTo>
                  <a:pt x="951" y="2853"/>
                </a:lnTo>
                <a:lnTo>
                  <a:pt x="1494" y="2989"/>
                </a:lnTo>
                <a:lnTo>
                  <a:pt x="2038" y="2853"/>
                </a:lnTo>
                <a:lnTo>
                  <a:pt x="2581" y="2581"/>
                </a:lnTo>
                <a:lnTo>
                  <a:pt x="2852" y="2038"/>
                </a:lnTo>
                <a:lnTo>
                  <a:pt x="2988" y="1495"/>
                </a:lnTo>
                <a:lnTo>
                  <a:pt x="2852" y="951"/>
                </a:lnTo>
                <a:lnTo>
                  <a:pt x="2581" y="544"/>
                </a:lnTo>
                <a:lnTo>
                  <a:pt x="2038"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97"/>
          <p:cNvSpPr/>
          <p:nvPr/>
        </p:nvSpPr>
        <p:spPr>
          <a:xfrm>
            <a:off x="5466768" y="2238119"/>
            <a:ext cx="54949" cy="58353"/>
          </a:xfrm>
          <a:custGeom>
            <a:avLst/>
            <a:gdLst/>
            <a:ahLst/>
            <a:cxnLst/>
            <a:rect l="l" t="t" r="r" b="b"/>
            <a:pathLst>
              <a:path w="2988" h="2989" extrusionOk="0">
                <a:moveTo>
                  <a:pt x="1494" y="1"/>
                </a:moveTo>
                <a:lnTo>
                  <a:pt x="815" y="136"/>
                </a:lnTo>
                <a:lnTo>
                  <a:pt x="407" y="544"/>
                </a:lnTo>
                <a:lnTo>
                  <a:pt x="0" y="951"/>
                </a:lnTo>
                <a:lnTo>
                  <a:pt x="0" y="1495"/>
                </a:lnTo>
                <a:lnTo>
                  <a:pt x="0" y="2038"/>
                </a:lnTo>
                <a:lnTo>
                  <a:pt x="407" y="2581"/>
                </a:lnTo>
                <a:lnTo>
                  <a:pt x="815" y="2853"/>
                </a:lnTo>
                <a:lnTo>
                  <a:pt x="1494" y="2989"/>
                </a:lnTo>
                <a:lnTo>
                  <a:pt x="2037" y="2853"/>
                </a:lnTo>
                <a:lnTo>
                  <a:pt x="2445" y="2581"/>
                </a:lnTo>
                <a:lnTo>
                  <a:pt x="2852" y="2038"/>
                </a:lnTo>
                <a:lnTo>
                  <a:pt x="2988" y="1495"/>
                </a:lnTo>
                <a:lnTo>
                  <a:pt x="2852" y="951"/>
                </a:lnTo>
                <a:lnTo>
                  <a:pt x="2445"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97"/>
          <p:cNvSpPr/>
          <p:nvPr/>
        </p:nvSpPr>
        <p:spPr>
          <a:xfrm>
            <a:off x="5389324" y="2238119"/>
            <a:ext cx="54968" cy="58353"/>
          </a:xfrm>
          <a:custGeom>
            <a:avLst/>
            <a:gdLst/>
            <a:ahLst/>
            <a:cxnLst/>
            <a:rect l="l" t="t" r="r" b="b"/>
            <a:pathLst>
              <a:path w="2989" h="2989" extrusionOk="0">
                <a:moveTo>
                  <a:pt x="1495" y="1"/>
                </a:moveTo>
                <a:lnTo>
                  <a:pt x="952" y="136"/>
                </a:lnTo>
                <a:lnTo>
                  <a:pt x="544" y="544"/>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544"/>
                </a:lnTo>
                <a:lnTo>
                  <a:pt x="2174"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97"/>
          <p:cNvSpPr/>
          <p:nvPr/>
        </p:nvSpPr>
        <p:spPr>
          <a:xfrm>
            <a:off x="5239476" y="2238119"/>
            <a:ext cx="54949" cy="58353"/>
          </a:xfrm>
          <a:custGeom>
            <a:avLst/>
            <a:gdLst/>
            <a:ahLst/>
            <a:cxnLst/>
            <a:rect l="l" t="t" r="r" b="b"/>
            <a:pathLst>
              <a:path w="2988" h="2989" extrusionOk="0">
                <a:moveTo>
                  <a:pt x="1494" y="1"/>
                </a:moveTo>
                <a:lnTo>
                  <a:pt x="951" y="136"/>
                </a:lnTo>
                <a:lnTo>
                  <a:pt x="408" y="544"/>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97"/>
          <p:cNvSpPr/>
          <p:nvPr/>
        </p:nvSpPr>
        <p:spPr>
          <a:xfrm>
            <a:off x="5014667" y="2238119"/>
            <a:ext cx="54968" cy="58353"/>
          </a:xfrm>
          <a:custGeom>
            <a:avLst/>
            <a:gdLst/>
            <a:ahLst/>
            <a:cxnLst/>
            <a:rect l="l" t="t" r="r" b="b"/>
            <a:pathLst>
              <a:path w="2989" h="2989" extrusionOk="0">
                <a:moveTo>
                  <a:pt x="1495" y="1"/>
                </a:moveTo>
                <a:lnTo>
                  <a:pt x="816" y="136"/>
                </a:lnTo>
                <a:lnTo>
                  <a:pt x="408" y="544"/>
                </a:lnTo>
                <a:lnTo>
                  <a:pt x="1" y="951"/>
                </a:lnTo>
                <a:lnTo>
                  <a:pt x="1" y="1495"/>
                </a:lnTo>
                <a:lnTo>
                  <a:pt x="1" y="2038"/>
                </a:lnTo>
                <a:lnTo>
                  <a:pt x="408" y="2581"/>
                </a:lnTo>
                <a:lnTo>
                  <a:pt x="816" y="2853"/>
                </a:lnTo>
                <a:lnTo>
                  <a:pt x="1495" y="2989"/>
                </a:lnTo>
                <a:lnTo>
                  <a:pt x="2038" y="2853"/>
                </a:lnTo>
                <a:lnTo>
                  <a:pt x="2446" y="2581"/>
                </a:lnTo>
                <a:lnTo>
                  <a:pt x="2853" y="2038"/>
                </a:lnTo>
                <a:lnTo>
                  <a:pt x="2989" y="1495"/>
                </a:lnTo>
                <a:lnTo>
                  <a:pt x="2853" y="951"/>
                </a:lnTo>
                <a:lnTo>
                  <a:pt x="2446"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97"/>
          <p:cNvSpPr/>
          <p:nvPr/>
        </p:nvSpPr>
        <p:spPr>
          <a:xfrm>
            <a:off x="3883212" y="2238119"/>
            <a:ext cx="54968" cy="58353"/>
          </a:xfrm>
          <a:custGeom>
            <a:avLst/>
            <a:gdLst/>
            <a:ahLst/>
            <a:cxnLst/>
            <a:rect l="l" t="t" r="r" b="b"/>
            <a:pathLst>
              <a:path w="2989" h="2989" extrusionOk="0">
                <a:moveTo>
                  <a:pt x="1495" y="1"/>
                </a:moveTo>
                <a:lnTo>
                  <a:pt x="951" y="136"/>
                </a:lnTo>
                <a:lnTo>
                  <a:pt x="408" y="544"/>
                </a:lnTo>
                <a:lnTo>
                  <a:pt x="137" y="951"/>
                </a:lnTo>
                <a:lnTo>
                  <a:pt x="1" y="1495"/>
                </a:lnTo>
                <a:lnTo>
                  <a:pt x="137" y="2038"/>
                </a:lnTo>
                <a:lnTo>
                  <a:pt x="408" y="2581"/>
                </a:lnTo>
                <a:lnTo>
                  <a:pt x="951" y="2853"/>
                </a:lnTo>
                <a:lnTo>
                  <a:pt x="1495" y="2989"/>
                </a:lnTo>
                <a:lnTo>
                  <a:pt x="2038" y="2853"/>
                </a:lnTo>
                <a:lnTo>
                  <a:pt x="2581" y="2581"/>
                </a:lnTo>
                <a:lnTo>
                  <a:pt x="2853" y="2038"/>
                </a:lnTo>
                <a:lnTo>
                  <a:pt x="2989" y="1495"/>
                </a:lnTo>
                <a:lnTo>
                  <a:pt x="2853" y="951"/>
                </a:lnTo>
                <a:lnTo>
                  <a:pt x="2581"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97"/>
          <p:cNvSpPr/>
          <p:nvPr/>
        </p:nvSpPr>
        <p:spPr>
          <a:xfrm>
            <a:off x="3808287" y="2238119"/>
            <a:ext cx="54968" cy="58353"/>
          </a:xfrm>
          <a:custGeom>
            <a:avLst/>
            <a:gdLst/>
            <a:ahLst/>
            <a:cxnLst/>
            <a:rect l="l" t="t" r="r" b="b"/>
            <a:pathLst>
              <a:path w="2989" h="2989" extrusionOk="0">
                <a:moveTo>
                  <a:pt x="1494" y="1"/>
                </a:moveTo>
                <a:lnTo>
                  <a:pt x="815" y="136"/>
                </a:lnTo>
                <a:lnTo>
                  <a:pt x="408" y="544"/>
                </a:lnTo>
                <a:lnTo>
                  <a:pt x="136" y="951"/>
                </a:lnTo>
                <a:lnTo>
                  <a:pt x="0" y="1495"/>
                </a:lnTo>
                <a:lnTo>
                  <a:pt x="136" y="2038"/>
                </a:lnTo>
                <a:lnTo>
                  <a:pt x="408" y="2581"/>
                </a:lnTo>
                <a:lnTo>
                  <a:pt x="815" y="2853"/>
                </a:lnTo>
                <a:lnTo>
                  <a:pt x="1494" y="2989"/>
                </a:lnTo>
                <a:lnTo>
                  <a:pt x="2038" y="2853"/>
                </a:lnTo>
                <a:lnTo>
                  <a:pt x="2581" y="2581"/>
                </a:lnTo>
                <a:lnTo>
                  <a:pt x="2852" y="2038"/>
                </a:lnTo>
                <a:lnTo>
                  <a:pt x="2988" y="1495"/>
                </a:lnTo>
                <a:lnTo>
                  <a:pt x="2852" y="951"/>
                </a:lnTo>
                <a:lnTo>
                  <a:pt x="2581" y="544"/>
                </a:lnTo>
                <a:lnTo>
                  <a:pt x="2038"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97"/>
          <p:cNvSpPr/>
          <p:nvPr/>
        </p:nvSpPr>
        <p:spPr>
          <a:xfrm>
            <a:off x="3733363" y="2238119"/>
            <a:ext cx="54949" cy="58353"/>
          </a:xfrm>
          <a:custGeom>
            <a:avLst/>
            <a:gdLst/>
            <a:ahLst/>
            <a:cxnLst/>
            <a:rect l="l" t="t" r="r" b="b"/>
            <a:pathLst>
              <a:path w="2988" h="2989" extrusionOk="0">
                <a:moveTo>
                  <a:pt x="1494" y="1"/>
                </a:moveTo>
                <a:lnTo>
                  <a:pt x="815" y="136"/>
                </a:lnTo>
                <a:lnTo>
                  <a:pt x="407" y="544"/>
                </a:lnTo>
                <a:lnTo>
                  <a:pt x="0" y="951"/>
                </a:lnTo>
                <a:lnTo>
                  <a:pt x="0" y="1495"/>
                </a:lnTo>
                <a:lnTo>
                  <a:pt x="0" y="2038"/>
                </a:lnTo>
                <a:lnTo>
                  <a:pt x="407" y="2581"/>
                </a:lnTo>
                <a:lnTo>
                  <a:pt x="815" y="2853"/>
                </a:lnTo>
                <a:lnTo>
                  <a:pt x="1494" y="2989"/>
                </a:lnTo>
                <a:lnTo>
                  <a:pt x="2037" y="2853"/>
                </a:lnTo>
                <a:lnTo>
                  <a:pt x="2445" y="2581"/>
                </a:lnTo>
                <a:lnTo>
                  <a:pt x="2852" y="2038"/>
                </a:lnTo>
                <a:lnTo>
                  <a:pt x="2988" y="1495"/>
                </a:lnTo>
                <a:lnTo>
                  <a:pt x="2852" y="951"/>
                </a:lnTo>
                <a:lnTo>
                  <a:pt x="2445"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97"/>
          <p:cNvSpPr/>
          <p:nvPr/>
        </p:nvSpPr>
        <p:spPr>
          <a:xfrm>
            <a:off x="3655920" y="2238119"/>
            <a:ext cx="54968" cy="58353"/>
          </a:xfrm>
          <a:custGeom>
            <a:avLst/>
            <a:gdLst/>
            <a:ahLst/>
            <a:cxnLst/>
            <a:rect l="l" t="t" r="r" b="b"/>
            <a:pathLst>
              <a:path w="2989" h="2989" extrusionOk="0">
                <a:moveTo>
                  <a:pt x="1495" y="1"/>
                </a:moveTo>
                <a:lnTo>
                  <a:pt x="951" y="136"/>
                </a:lnTo>
                <a:lnTo>
                  <a:pt x="544" y="544"/>
                </a:lnTo>
                <a:lnTo>
                  <a:pt x="137" y="951"/>
                </a:lnTo>
                <a:lnTo>
                  <a:pt x="1" y="1495"/>
                </a:lnTo>
                <a:lnTo>
                  <a:pt x="137" y="2038"/>
                </a:lnTo>
                <a:lnTo>
                  <a:pt x="544" y="2581"/>
                </a:lnTo>
                <a:lnTo>
                  <a:pt x="951" y="2853"/>
                </a:lnTo>
                <a:lnTo>
                  <a:pt x="1495" y="2989"/>
                </a:lnTo>
                <a:lnTo>
                  <a:pt x="2174" y="2853"/>
                </a:lnTo>
                <a:lnTo>
                  <a:pt x="2581" y="2581"/>
                </a:lnTo>
                <a:lnTo>
                  <a:pt x="2989" y="2038"/>
                </a:lnTo>
                <a:lnTo>
                  <a:pt x="2989" y="1495"/>
                </a:lnTo>
                <a:lnTo>
                  <a:pt x="2989" y="951"/>
                </a:lnTo>
                <a:lnTo>
                  <a:pt x="2581" y="544"/>
                </a:lnTo>
                <a:lnTo>
                  <a:pt x="2174"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97"/>
          <p:cNvSpPr/>
          <p:nvPr/>
        </p:nvSpPr>
        <p:spPr>
          <a:xfrm>
            <a:off x="3580996" y="2238119"/>
            <a:ext cx="54968" cy="58353"/>
          </a:xfrm>
          <a:custGeom>
            <a:avLst/>
            <a:gdLst/>
            <a:ahLst/>
            <a:cxnLst/>
            <a:rect l="l" t="t" r="r" b="b"/>
            <a:pathLst>
              <a:path w="2989" h="2989" extrusionOk="0">
                <a:moveTo>
                  <a:pt x="1494" y="1"/>
                </a:moveTo>
                <a:lnTo>
                  <a:pt x="951" y="136"/>
                </a:lnTo>
                <a:lnTo>
                  <a:pt x="408" y="544"/>
                </a:lnTo>
                <a:lnTo>
                  <a:pt x="136" y="951"/>
                </a:lnTo>
                <a:lnTo>
                  <a:pt x="0" y="1495"/>
                </a:lnTo>
                <a:lnTo>
                  <a:pt x="136" y="2038"/>
                </a:lnTo>
                <a:lnTo>
                  <a:pt x="408" y="2581"/>
                </a:lnTo>
                <a:lnTo>
                  <a:pt x="951" y="2853"/>
                </a:lnTo>
                <a:lnTo>
                  <a:pt x="1494" y="2989"/>
                </a:lnTo>
                <a:lnTo>
                  <a:pt x="2173" y="2853"/>
                </a:lnTo>
                <a:lnTo>
                  <a:pt x="2581" y="2581"/>
                </a:lnTo>
                <a:lnTo>
                  <a:pt x="2852" y="2038"/>
                </a:lnTo>
                <a:lnTo>
                  <a:pt x="2988" y="1495"/>
                </a:lnTo>
                <a:lnTo>
                  <a:pt x="2852" y="951"/>
                </a:lnTo>
                <a:lnTo>
                  <a:pt x="2581" y="544"/>
                </a:lnTo>
                <a:lnTo>
                  <a:pt x="2173"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97"/>
          <p:cNvSpPr/>
          <p:nvPr/>
        </p:nvSpPr>
        <p:spPr>
          <a:xfrm>
            <a:off x="3506072" y="2238119"/>
            <a:ext cx="54949" cy="58353"/>
          </a:xfrm>
          <a:custGeom>
            <a:avLst/>
            <a:gdLst/>
            <a:ahLst/>
            <a:cxnLst/>
            <a:rect l="l" t="t" r="r" b="b"/>
            <a:pathLst>
              <a:path w="2988" h="2989" extrusionOk="0">
                <a:moveTo>
                  <a:pt x="1494" y="1"/>
                </a:moveTo>
                <a:lnTo>
                  <a:pt x="951" y="136"/>
                </a:lnTo>
                <a:lnTo>
                  <a:pt x="407" y="544"/>
                </a:lnTo>
                <a:lnTo>
                  <a:pt x="136" y="951"/>
                </a:lnTo>
                <a:lnTo>
                  <a:pt x="0" y="1495"/>
                </a:lnTo>
                <a:lnTo>
                  <a:pt x="136" y="2038"/>
                </a:lnTo>
                <a:lnTo>
                  <a:pt x="407" y="2581"/>
                </a:lnTo>
                <a:lnTo>
                  <a:pt x="951" y="2853"/>
                </a:lnTo>
                <a:lnTo>
                  <a:pt x="1494" y="2989"/>
                </a:lnTo>
                <a:lnTo>
                  <a:pt x="2037" y="2853"/>
                </a:lnTo>
                <a:lnTo>
                  <a:pt x="2580" y="2581"/>
                </a:lnTo>
                <a:lnTo>
                  <a:pt x="2852" y="2038"/>
                </a:lnTo>
                <a:lnTo>
                  <a:pt x="2988" y="1495"/>
                </a:lnTo>
                <a:lnTo>
                  <a:pt x="2852" y="951"/>
                </a:lnTo>
                <a:lnTo>
                  <a:pt x="2580"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97"/>
          <p:cNvSpPr/>
          <p:nvPr/>
        </p:nvSpPr>
        <p:spPr>
          <a:xfrm>
            <a:off x="3431129" y="2238119"/>
            <a:ext cx="54968" cy="58353"/>
          </a:xfrm>
          <a:custGeom>
            <a:avLst/>
            <a:gdLst/>
            <a:ahLst/>
            <a:cxnLst/>
            <a:rect l="l" t="t" r="r" b="b"/>
            <a:pathLst>
              <a:path w="2989" h="2989" extrusionOk="0">
                <a:moveTo>
                  <a:pt x="1495" y="1"/>
                </a:moveTo>
                <a:lnTo>
                  <a:pt x="951" y="136"/>
                </a:lnTo>
                <a:lnTo>
                  <a:pt x="408" y="544"/>
                </a:lnTo>
                <a:lnTo>
                  <a:pt x="136" y="951"/>
                </a:lnTo>
                <a:lnTo>
                  <a:pt x="1" y="1495"/>
                </a:lnTo>
                <a:lnTo>
                  <a:pt x="136" y="2038"/>
                </a:lnTo>
                <a:lnTo>
                  <a:pt x="408" y="2581"/>
                </a:lnTo>
                <a:lnTo>
                  <a:pt x="951" y="2853"/>
                </a:lnTo>
                <a:lnTo>
                  <a:pt x="1495" y="2989"/>
                </a:lnTo>
                <a:lnTo>
                  <a:pt x="2038" y="2853"/>
                </a:lnTo>
                <a:lnTo>
                  <a:pt x="2581" y="2581"/>
                </a:lnTo>
                <a:lnTo>
                  <a:pt x="2853" y="2038"/>
                </a:lnTo>
                <a:lnTo>
                  <a:pt x="2989" y="1495"/>
                </a:lnTo>
                <a:lnTo>
                  <a:pt x="2853" y="951"/>
                </a:lnTo>
                <a:lnTo>
                  <a:pt x="2581"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97"/>
          <p:cNvSpPr/>
          <p:nvPr/>
        </p:nvSpPr>
        <p:spPr>
          <a:xfrm>
            <a:off x="3053971" y="2238119"/>
            <a:ext cx="54968" cy="58353"/>
          </a:xfrm>
          <a:custGeom>
            <a:avLst/>
            <a:gdLst/>
            <a:ahLst/>
            <a:cxnLst/>
            <a:rect l="l" t="t" r="r" b="b"/>
            <a:pathLst>
              <a:path w="2989" h="2989" extrusionOk="0">
                <a:moveTo>
                  <a:pt x="1495" y="1"/>
                </a:moveTo>
                <a:lnTo>
                  <a:pt x="952" y="136"/>
                </a:lnTo>
                <a:lnTo>
                  <a:pt x="408" y="544"/>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97"/>
          <p:cNvSpPr/>
          <p:nvPr/>
        </p:nvSpPr>
        <p:spPr>
          <a:xfrm>
            <a:off x="2979047" y="2238119"/>
            <a:ext cx="54968" cy="58353"/>
          </a:xfrm>
          <a:custGeom>
            <a:avLst/>
            <a:gdLst/>
            <a:ahLst/>
            <a:cxnLst/>
            <a:rect l="l" t="t" r="r" b="b"/>
            <a:pathLst>
              <a:path w="2989" h="2989" extrusionOk="0">
                <a:moveTo>
                  <a:pt x="1494" y="1"/>
                </a:moveTo>
                <a:lnTo>
                  <a:pt x="951" y="136"/>
                </a:lnTo>
                <a:lnTo>
                  <a:pt x="408" y="544"/>
                </a:lnTo>
                <a:lnTo>
                  <a:pt x="136" y="951"/>
                </a:lnTo>
                <a:lnTo>
                  <a:pt x="1" y="1495"/>
                </a:lnTo>
                <a:lnTo>
                  <a:pt x="136" y="2038"/>
                </a:lnTo>
                <a:lnTo>
                  <a:pt x="408" y="2581"/>
                </a:lnTo>
                <a:lnTo>
                  <a:pt x="951" y="2853"/>
                </a:lnTo>
                <a:lnTo>
                  <a:pt x="1494" y="2989"/>
                </a:lnTo>
                <a:lnTo>
                  <a:pt x="2038" y="2853"/>
                </a:lnTo>
                <a:lnTo>
                  <a:pt x="2581" y="2581"/>
                </a:lnTo>
                <a:lnTo>
                  <a:pt x="2853" y="2038"/>
                </a:lnTo>
                <a:lnTo>
                  <a:pt x="2988" y="1495"/>
                </a:lnTo>
                <a:lnTo>
                  <a:pt x="2853" y="951"/>
                </a:lnTo>
                <a:lnTo>
                  <a:pt x="2581" y="544"/>
                </a:lnTo>
                <a:lnTo>
                  <a:pt x="2038"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97"/>
          <p:cNvSpPr/>
          <p:nvPr/>
        </p:nvSpPr>
        <p:spPr>
          <a:xfrm>
            <a:off x="2904123" y="2238119"/>
            <a:ext cx="54968" cy="58353"/>
          </a:xfrm>
          <a:custGeom>
            <a:avLst/>
            <a:gdLst/>
            <a:ahLst/>
            <a:cxnLst/>
            <a:rect l="l" t="t" r="r" b="b"/>
            <a:pathLst>
              <a:path w="2989" h="2989" extrusionOk="0">
                <a:moveTo>
                  <a:pt x="1494" y="1"/>
                </a:moveTo>
                <a:lnTo>
                  <a:pt x="815" y="136"/>
                </a:lnTo>
                <a:lnTo>
                  <a:pt x="408" y="544"/>
                </a:lnTo>
                <a:lnTo>
                  <a:pt x="0" y="951"/>
                </a:lnTo>
                <a:lnTo>
                  <a:pt x="0" y="1495"/>
                </a:lnTo>
                <a:lnTo>
                  <a:pt x="0" y="2038"/>
                </a:lnTo>
                <a:lnTo>
                  <a:pt x="408" y="2581"/>
                </a:lnTo>
                <a:lnTo>
                  <a:pt x="815" y="2853"/>
                </a:lnTo>
                <a:lnTo>
                  <a:pt x="1494" y="2989"/>
                </a:lnTo>
                <a:lnTo>
                  <a:pt x="2037" y="2853"/>
                </a:lnTo>
                <a:lnTo>
                  <a:pt x="2445" y="2581"/>
                </a:lnTo>
                <a:lnTo>
                  <a:pt x="2852" y="2038"/>
                </a:lnTo>
                <a:lnTo>
                  <a:pt x="2988" y="1495"/>
                </a:lnTo>
                <a:lnTo>
                  <a:pt x="2852" y="951"/>
                </a:lnTo>
                <a:lnTo>
                  <a:pt x="2445"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97"/>
          <p:cNvSpPr/>
          <p:nvPr/>
        </p:nvSpPr>
        <p:spPr>
          <a:xfrm>
            <a:off x="2826680" y="2238119"/>
            <a:ext cx="54968" cy="58353"/>
          </a:xfrm>
          <a:custGeom>
            <a:avLst/>
            <a:gdLst/>
            <a:ahLst/>
            <a:cxnLst/>
            <a:rect l="l" t="t" r="r" b="b"/>
            <a:pathLst>
              <a:path w="2989" h="2989" extrusionOk="0">
                <a:moveTo>
                  <a:pt x="1495" y="1"/>
                </a:moveTo>
                <a:lnTo>
                  <a:pt x="952" y="136"/>
                </a:lnTo>
                <a:lnTo>
                  <a:pt x="544" y="544"/>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544"/>
                </a:lnTo>
                <a:lnTo>
                  <a:pt x="2174"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97"/>
          <p:cNvSpPr/>
          <p:nvPr/>
        </p:nvSpPr>
        <p:spPr>
          <a:xfrm>
            <a:off x="2751756" y="2238119"/>
            <a:ext cx="54968" cy="58353"/>
          </a:xfrm>
          <a:custGeom>
            <a:avLst/>
            <a:gdLst/>
            <a:ahLst/>
            <a:cxnLst/>
            <a:rect l="l" t="t" r="r" b="b"/>
            <a:pathLst>
              <a:path w="2989" h="2989" extrusionOk="0">
                <a:moveTo>
                  <a:pt x="1495" y="1"/>
                </a:moveTo>
                <a:lnTo>
                  <a:pt x="951" y="136"/>
                </a:lnTo>
                <a:lnTo>
                  <a:pt x="408" y="544"/>
                </a:lnTo>
                <a:lnTo>
                  <a:pt x="136" y="951"/>
                </a:lnTo>
                <a:lnTo>
                  <a:pt x="1" y="1495"/>
                </a:lnTo>
                <a:lnTo>
                  <a:pt x="136" y="2038"/>
                </a:lnTo>
                <a:lnTo>
                  <a:pt x="408" y="2581"/>
                </a:lnTo>
                <a:lnTo>
                  <a:pt x="951" y="2853"/>
                </a:lnTo>
                <a:lnTo>
                  <a:pt x="1495" y="2989"/>
                </a:lnTo>
                <a:lnTo>
                  <a:pt x="2174" y="2853"/>
                </a:lnTo>
                <a:lnTo>
                  <a:pt x="2581" y="2581"/>
                </a:lnTo>
                <a:lnTo>
                  <a:pt x="2853" y="2038"/>
                </a:lnTo>
                <a:lnTo>
                  <a:pt x="2988" y="1495"/>
                </a:lnTo>
                <a:lnTo>
                  <a:pt x="2853" y="951"/>
                </a:lnTo>
                <a:lnTo>
                  <a:pt x="2581" y="544"/>
                </a:lnTo>
                <a:lnTo>
                  <a:pt x="2174"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97"/>
          <p:cNvSpPr/>
          <p:nvPr/>
        </p:nvSpPr>
        <p:spPr>
          <a:xfrm>
            <a:off x="2676832" y="2238119"/>
            <a:ext cx="54968" cy="58353"/>
          </a:xfrm>
          <a:custGeom>
            <a:avLst/>
            <a:gdLst/>
            <a:ahLst/>
            <a:cxnLst/>
            <a:rect l="l" t="t" r="r" b="b"/>
            <a:pathLst>
              <a:path w="2989" h="2989" extrusionOk="0">
                <a:moveTo>
                  <a:pt x="1494" y="1"/>
                </a:moveTo>
                <a:lnTo>
                  <a:pt x="951" y="136"/>
                </a:lnTo>
                <a:lnTo>
                  <a:pt x="408" y="544"/>
                </a:lnTo>
                <a:lnTo>
                  <a:pt x="136" y="951"/>
                </a:lnTo>
                <a:lnTo>
                  <a:pt x="0" y="1495"/>
                </a:lnTo>
                <a:lnTo>
                  <a:pt x="136" y="2038"/>
                </a:lnTo>
                <a:lnTo>
                  <a:pt x="408" y="2581"/>
                </a:lnTo>
                <a:lnTo>
                  <a:pt x="951" y="2853"/>
                </a:lnTo>
                <a:lnTo>
                  <a:pt x="1494" y="2989"/>
                </a:lnTo>
                <a:lnTo>
                  <a:pt x="2037" y="2853"/>
                </a:lnTo>
                <a:lnTo>
                  <a:pt x="2581" y="2581"/>
                </a:lnTo>
                <a:lnTo>
                  <a:pt x="2852" y="2038"/>
                </a:lnTo>
                <a:lnTo>
                  <a:pt x="2988" y="1495"/>
                </a:lnTo>
                <a:lnTo>
                  <a:pt x="2852" y="951"/>
                </a:lnTo>
                <a:lnTo>
                  <a:pt x="2581"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97"/>
          <p:cNvSpPr/>
          <p:nvPr/>
        </p:nvSpPr>
        <p:spPr>
          <a:xfrm>
            <a:off x="2601889" y="2238119"/>
            <a:ext cx="54968" cy="58353"/>
          </a:xfrm>
          <a:custGeom>
            <a:avLst/>
            <a:gdLst/>
            <a:ahLst/>
            <a:cxnLst/>
            <a:rect l="l" t="t" r="r" b="b"/>
            <a:pathLst>
              <a:path w="2989" h="2989" extrusionOk="0">
                <a:moveTo>
                  <a:pt x="1495" y="1"/>
                </a:moveTo>
                <a:lnTo>
                  <a:pt x="952" y="136"/>
                </a:lnTo>
                <a:lnTo>
                  <a:pt x="408" y="544"/>
                </a:lnTo>
                <a:lnTo>
                  <a:pt x="137" y="951"/>
                </a:lnTo>
                <a:lnTo>
                  <a:pt x="1" y="1495"/>
                </a:lnTo>
                <a:lnTo>
                  <a:pt x="137" y="2038"/>
                </a:lnTo>
                <a:lnTo>
                  <a:pt x="408" y="2581"/>
                </a:lnTo>
                <a:lnTo>
                  <a:pt x="952" y="2853"/>
                </a:lnTo>
                <a:lnTo>
                  <a:pt x="1495" y="2989"/>
                </a:lnTo>
                <a:lnTo>
                  <a:pt x="2038" y="2853"/>
                </a:lnTo>
                <a:lnTo>
                  <a:pt x="2581" y="2581"/>
                </a:lnTo>
                <a:lnTo>
                  <a:pt x="2853" y="2038"/>
                </a:lnTo>
                <a:lnTo>
                  <a:pt x="2989" y="1495"/>
                </a:lnTo>
                <a:lnTo>
                  <a:pt x="2853" y="951"/>
                </a:lnTo>
                <a:lnTo>
                  <a:pt x="2581" y="544"/>
                </a:lnTo>
                <a:lnTo>
                  <a:pt x="2038"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97"/>
          <p:cNvSpPr/>
          <p:nvPr/>
        </p:nvSpPr>
        <p:spPr>
          <a:xfrm>
            <a:off x="2526965" y="2238119"/>
            <a:ext cx="54968" cy="58353"/>
          </a:xfrm>
          <a:custGeom>
            <a:avLst/>
            <a:gdLst/>
            <a:ahLst/>
            <a:cxnLst/>
            <a:rect l="l" t="t" r="r" b="b"/>
            <a:pathLst>
              <a:path w="2989" h="2989" extrusionOk="0">
                <a:moveTo>
                  <a:pt x="1494" y="1"/>
                </a:moveTo>
                <a:lnTo>
                  <a:pt x="815" y="136"/>
                </a:lnTo>
                <a:lnTo>
                  <a:pt x="408" y="544"/>
                </a:lnTo>
                <a:lnTo>
                  <a:pt x="136" y="951"/>
                </a:lnTo>
                <a:lnTo>
                  <a:pt x="0" y="1495"/>
                </a:lnTo>
                <a:lnTo>
                  <a:pt x="136" y="2038"/>
                </a:lnTo>
                <a:lnTo>
                  <a:pt x="408" y="2581"/>
                </a:lnTo>
                <a:lnTo>
                  <a:pt x="815" y="2853"/>
                </a:lnTo>
                <a:lnTo>
                  <a:pt x="1494" y="2989"/>
                </a:lnTo>
                <a:lnTo>
                  <a:pt x="2038" y="2853"/>
                </a:lnTo>
                <a:lnTo>
                  <a:pt x="2581" y="2581"/>
                </a:lnTo>
                <a:lnTo>
                  <a:pt x="2853" y="2038"/>
                </a:lnTo>
                <a:lnTo>
                  <a:pt x="2988" y="1495"/>
                </a:lnTo>
                <a:lnTo>
                  <a:pt x="2853" y="951"/>
                </a:lnTo>
                <a:lnTo>
                  <a:pt x="2581" y="544"/>
                </a:lnTo>
                <a:lnTo>
                  <a:pt x="2038"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97"/>
          <p:cNvSpPr/>
          <p:nvPr/>
        </p:nvSpPr>
        <p:spPr>
          <a:xfrm>
            <a:off x="2452041" y="2238119"/>
            <a:ext cx="54949" cy="58353"/>
          </a:xfrm>
          <a:custGeom>
            <a:avLst/>
            <a:gdLst/>
            <a:ahLst/>
            <a:cxnLst/>
            <a:rect l="l" t="t" r="r" b="b"/>
            <a:pathLst>
              <a:path w="2988" h="2989" extrusionOk="0">
                <a:moveTo>
                  <a:pt x="1494" y="1"/>
                </a:moveTo>
                <a:lnTo>
                  <a:pt x="815" y="136"/>
                </a:lnTo>
                <a:lnTo>
                  <a:pt x="408" y="544"/>
                </a:lnTo>
                <a:lnTo>
                  <a:pt x="0" y="951"/>
                </a:lnTo>
                <a:lnTo>
                  <a:pt x="0" y="1495"/>
                </a:lnTo>
                <a:lnTo>
                  <a:pt x="0" y="2038"/>
                </a:lnTo>
                <a:lnTo>
                  <a:pt x="408" y="2581"/>
                </a:lnTo>
                <a:lnTo>
                  <a:pt x="815" y="2853"/>
                </a:lnTo>
                <a:lnTo>
                  <a:pt x="1494" y="2989"/>
                </a:lnTo>
                <a:lnTo>
                  <a:pt x="2037" y="2853"/>
                </a:lnTo>
                <a:lnTo>
                  <a:pt x="2445" y="2581"/>
                </a:lnTo>
                <a:lnTo>
                  <a:pt x="2852" y="2038"/>
                </a:lnTo>
                <a:lnTo>
                  <a:pt x="2988" y="1495"/>
                </a:lnTo>
                <a:lnTo>
                  <a:pt x="2852" y="951"/>
                </a:lnTo>
                <a:lnTo>
                  <a:pt x="2445" y="544"/>
                </a:lnTo>
                <a:lnTo>
                  <a:pt x="2037" y="136"/>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97"/>
          <p:cNvSpPr/>
          <p:nvPr/>
        </p:nvSpPr>
        <p:spPr>
          <a:xfrm>
            <a:off x="2374598" y="2238119"/>
            <a:ext cx="54968" cy="58353"/>
          </a:xfrm>
          <a:custGeom>
            <a:avLst/>
            <a:gdLst/>
            <a:ahLst/>
            <a:cxnLst/>
            <a:rect l="l" t="t" r="r" b="b"/>
            <a:pathLst>
              <a:path w="2989" h="2989" extrusionOk="0">
                <a:moveTo>
                  <a:pt x="1495" y="1"/>
                </a:moveTo>
                <a:lnTo>
                  <a:pt x="952" y="136"/>
                </a:lnTo>
                <a:lnTo>
                  <a:pt x="544" y="544"/>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544"/>
                </a:lnTo>
                <a:lnTo>
                  <a:pt x="2174" y="136"/>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97"/>
          <p:cNvSpPr/>
          <p:nvPr/>
        </p:nvSpPr>
        <p:spPr>
          <a:xfrm>
            <a:off x="6295990" y="2161235"/>
            <a:ext cx="54968" cy="55698"/>
          </a:xfrm>
          <a:custGeom>
            <a:avLst/>
            <a:gdLst/>
            <a:ahLst/>
            <a:cxnLst/>
            <a:rect l="l" t="t" r="r" b="b"/>
            <a:pathLst>
              <a:path w="2989" h="2853" extrusionOk="0">
                <a:moveTo>
                  <a:pt x="816" y="0"/>
                </a:moveTo>
                <a:lnTo>
                  <a:pt x="408" y="408"/>
                </a:lnTo>
                <a:lnTo>
                  <a:pt x="1" y="815"/>
                </a:lnTo>
                <a:lnTo>
                  <a:pt x="1" y="1358"/>
                </a:lnTo>
                <a:lnTo>
                  <a:pt x="1" y="2037"/>
                </a:lnTo>
                <a:lnTo>
                  <a:pt x="408" y="2445"/>
                </a:lnTo>
                <a:lnTo>
                  <a:pt x="816" y="2716"/>
                </a:lnTo>
                <a:lnTo>
                  <a:pt x="1495" y="2852"/>
                </a:lnTo>
                <a:lnTo>
                  <a:pt x="2038" y="2716"/>
                </a:lnTo>
                <a:lnTo>
                  <a:pt x="2446" y="2445"/>
                </a:lnTo>
                <a:lnTo>
                  <a:pt x="2853" y="2037"/>
                </a:lnTo>
                <a:lnTo>
                  <a:pt x="2989" y="1358"/>
                </a:lnTo>
                <a:lnTo>
                  <a:pt x="2853" y="815"/>
                </a:lnTo>
                <a:lnTo>
                  <a:pt x="2446"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97"/>
          <p:cNvSpPr/>
          <p:nvPr/>
        </p:nvSpPr>
        <p:spPr>
          <a:xfrm>
            <a:off x="6218564" y="2161235"/>
            <a:ext cx="54968" cy="55698"/>
          </a:xfrm>
          <a:custGeom>
            <a:avLst/>
            <a:gdLst/>
            <a:ahLst/>
            <a:cxnLst/>
            <a:rect l="l" t="t" r="r" b="b"/>
            <a:pathLst>
              <a:path w="2989" h="2853" extrusionOk="0">
                <a:moveTo>
                  <a:pt x="951" y="0"/>
                </a:moveTo>
                <a:lnTo>
                  <a:pt x="544" y="408"/>
                </a:lnTo>
                <a:lnTo>
                  <a:pt x="136" y="815"/>
                </a:lnTo>
                <a:lnTo>
                  <a:pt x="1" y="1358"/>
                </a:lnTo>
                <a:lnTo>
                  <a:pt x="136" y="2037"/>
                </a:lnTo>
                <a:lnTo>
                  <a:pt x="544" y="2445"/>
                </a:lnTo>
                <a:lnTo>
                  <a:pt x="951" y="2716"/>
                </a:lnTo>
                <a:lnTo>
                  <a:pt x="1495" y="2852"/>
                </a:lnTo>
                <a:lnTo>
                  <a:pt x="2174" y="2716"/>
                </a:lnTo>
                <a:lnTo>
                  <a:pt x="2581" y="2445"/>
                </a:lnTo>
                <a:lnTo>
                  <a:pt x="2989" y="2037"/>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97"/>
          <p:cNvSpPr/>
          <p:nvPr/>
        </p:nvSpPr>
        <p:spPr>
          <a:xfrm>
            <a:off x="5841406" y="2161235"/>
            <a:ext cx="57469" cy="55698"/>
          </a:xfrm>
          <a:custGeom>
            <a:avLst/>
            <a:gdLst/>
            <a:ahLst/>
            <a:cxnLst/>
            <a:rect l="l" t="t" r="r" b="b"/>
            <a:pathLst>
              <a:path w="3125" h="2853" extrusionOk="0">
                <a:moveTo>
                  <a:pt x="952" y="0"/>
                </a:moveTo>
                <a:lnTo>
                  <a:pt x="544" y="408"/>
                </a:lnTo>
                <a:lnTo>
                  <a:pt x="137" y="815"/>
                </a:lnTo>
                <a:lnTo>
                  <a:pt x="1" y="1358"/>
                </a:lnTo>
                <a:lnTo>
                  <a:pt x="137" y="2037"/>
                </a:lnTo>
                <a:lnTo>
                  <a:pt x="544" y="2445"/>
                </a:lnTo>
                <a:lnTo>
                  <a:pt x="952" y="2716"/>
                </a:lnTo>
                <a:lnTo>
                  <a:pt x="1631" y="2852"/>
                </a:lnTo>
                <a:lnTo>
                  <a:pt x="2174" y="2716"/>
                </a:lnTo>
                <a:lnTo>
                  <a:pt x="2581" y="2445"/>
                </a:lnTo>
                <a:lnTo>
                  <a:pt x="2989" y="2037"/>
                </a:lnTo>
                <a:lnTo>
                  <a:pt x="3125"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97"/>
          <p:cNvSpPr/>
          <p:nvPr/>
        </p:nvSpPr>
        <p:spPr>
          <a:xfrm>
            <a:off x="5766482" y="2161235"/>
            <a:ext cx="54968" cy="55698"/>
          </a:xfrm>
          <a:custGeom>
            <a:avLst/>
            <a:gdLst/>
            <a:ahLst/>
            <a:cxnLst/>
            <a:rect l="l" t="t" r="r" b="b"/>
            <a:pathLst>
              <a:path w="2989" h="2853" extrusionOk="0">
                <a:moveTo>
                  <a:pt x="951" y="0"/>
                </a:moveTo>
                <a:lnTo>
                  <a:pt x="544" y="408"/>
                </a:lnTo>
                <a:lnTo>
                  <a:pt x="136" y="815"/>
                </a:lnTo>
                <a:lnTo>
                  <a:pt x="1" y="1358"/>
                </a:lnTo>
                <a:lnTo>
                  <a:pt x="136" y="2037"/>
                </a:lnTo>
                <a:lnTo>
                  <a:pt x="544" y="2445"/>
                </a:lnTo>
                <a:lnTo>
                  <a:pt x="951" y="2716"/>
                </a:lnTo>
                <a:lnTo>
                  <a:pt x="1495" y="2852"/>
                </a:lnTo>
                <a:lnTo>
                  <a:pt x="2174" y="2716"/>
                </a:lnTo>
                <a:lnTo>
                  <a:pt x="2581" y="2445"/>
                </a:lnTo>
                <a:lnTo>
                  <a:pt x="2988" y="2037"/>
                </a:lnTo>
                <a:lnTo>
                  <a:pt x="2988" y="1358"/>
                </a:lnTo>
                <a:lnTo>
                  <a:pt x="2988"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97"/>
          <p:cNvSpPr/>
          <p:nvPr/>
        </p:nvSpPr>
        <p:spPr>
          <a:xfrm>
            <a:off x="5691558" y="2161235"/>
            <a:ext cx="54968" cy="55698"/>
          </a:xfrm>
          <a:custGeom>
            <a:avLst/>
            <a:gdLst/>
            <a:ahLst/>
            <a:cxnLst/>
            <a:rect l="l" t="t" r="r" b="b"/>
            <a:pathLst>
              <a:path w="2989" h="2853" extrusionOk="0">
                <a:moveTo>
                  <a:pt x="951" y="0"/>
                </a:moveTo>
                <a:lnTo>
                  <a:pt x="408" y="408"/>
                </a:lnTo>
                <a:lnTo>
                  <a:pt x="136" y="815"/>
                </a:lnTo>
                <a:lnTo>
                  <a:pt x="0" y="1358"/>
                </a:lnTo>
                <a:lnTo>
                  <a:pt x="136" y="2037"/>
                </a:lnTo>
                <a:lnTo>
                  <a:pt x="408" y="2445"/>
                </a:lnTo>
                <a:lnTo>
                  <a:pt x="951" y="2716"/>
                </a:lnTo>
                <a:lnTo>
                  <a:pt x="1494" y="2852"/>
                </a:lnTo>
                <a:lnTo>
                  <a:pt x="2037" y="2716"/>
                </a:lnTo>
                <a:lnTo>
                  <a:pt x="2581" y="2445"/>
                </a:lnTo>
                <a:lnTo>
                  <a:pt x="2852" y="2037"/>
                </a:lnTo>
                <a:lnTo>
                  <a:pt x="2988" y="1358"/>
                </a:lnTo>
                <a:lnTo>
                  <a:pt x="2852" y="815"/>
                </a:lnTo>
                <a:lnTo>
                  <a:pt x="2581"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97"/>
          <p:cNvSpPr/>
          <p:nvPr/>
        </p:nvSpPr>
        <p:spPr>
          <a:xfrm>
            <a:off x="5616616" y="2161235"/>
            <a:ext cx="54968" cy="55698"/>
          </a:xfrm>
          <a:custGeom>
            <a:avLst/>
            <a:gdLst/>
            <a:ahLst/>
            <a:cxnLst/>
            <a:rect l="l" t="t" r="r" b="b"/>
            <a:pathLst>
              <a:path w="2989" h="2853" extrusionOk="0">
                <a:moveTo>
                  <a:pt x="952" y="0"/>
                </a:move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97"/>
          <p:cNvSpPr/>
          <p:nvPr/>
        </p:nvSpPr>
        <p:spPr>
          <a:xfrm>
            <a:off x="5164534" y="2161235"/>
            <a:ext cx="54968" cy="55698"/>
          </a:xfrm>
          <a:custGeom>
            <a:avLst/>
            <a:gdLst/>
            <a:ahLst/>
            <a:cxnLst/>
            <a:rect l="l" t="t" r="r" b="b"/>
            <a:pathLst>
              <a:path w="2989" h="2853" extrusionOk="0">
                <a:moveTo>
                  <a:pt x="951" y="0"/>
                </a:moveTo>
                <a:lnTo>
                  <a:pt x="408" y="408"/>
                </a:lnTo>
                <a:lnTo>
                  <a:pt x="137" y="815"/>
                </a:lnTo>
                <a:lnTo>
                  <a:pt x="1" y="1358"/>
                </a:lnTo>
                <a:lnTo>
                  <a:pt x="137" y="2037"/>
                </a:lnTo>
                <a:lnTo>
                  <a:pt x="408" y="2445"/>
                </a:lnTo>
                <a:lnTo>
                  <a:pt x="951" y="2716"/>
                </a:lnTo>
                <a:lnTo>
                  <a:pt x="1495" y="2852"/>
                </a:lnTo>
                <a:lnTo>
                  <a:pt x="2038" y="2716"/>
                </a:lnTo>
                <a:lnTo>
                  <a:pt x="2581" y="2445"/>
                </a:lnTo>
                <a:lnTo>
                  <a:pt x="2853" y="2037"/>
                </a:lnTo>
                <a:lnTo>
                  <a:pt x="2989"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97"/>
          <p:cNvSpPr/>
          <p:nvPr/>
        </p:nvSpPr>
        <p:spPr>
          <a:xfrm>
            <a:off x="5089610" y="2161235"/>
            <a:ext cx="54968" cy="55698"/>
          </a:xfrm>
          <a:custGeom>
            <a:avLst/>
            <a:gdLst/>
            <a:ahLst/>
            <a:cxnLst/>
            <a:rect l="l" t="t" r="r" b="b"/>
            <a:pathLst>
              <a:path w="2989" h="2853" extrusionOk="0">
                <a:moveTo>
                  <a:pt x="815" y="0"/>
                </a:moveTo>
                <a:lnTo>
                  <a:pt x="408" y="408"/>
                </a:lnTo>
                <a:lnTo>
                  <a:pt x="136" y="815"/>
                </a:lnTo>
                <a:lnTo>
                  <a:pt x="0" y="1358"/>
                </a:lnTo>
                <a:lnTo>
                  <a:pt x="136" y="2037"/>
                </a:lnTo>
                <a:lnTo>
                  <a:pt x="408" y="2445"/>
                </a:lnTo>
                <a:lnTo>
                  <a:pt x="815" y="2716"/>
                </a:lnTo>
                <a:lnTo>
                  <a:pt x="1494" y="2852"/>
                </a:lnTo>
                <a:lnTo>
                  <a:pt x="2038" y="2716"/>
                </a:lnTo>
                <a:lnTo>
                  <a:pt x="2581" y="2445"/>
                </a:lnTo>
                <a:lnTo>
                  <a:pt x="2852" y="2037"/>
                </a:lnTo>
                <a:lnTo>
                  <a:pt x="2988" y="1358"/>
                </a:lnTo>
                <a:lnTo>
                  <a:pt x="2852"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97"/>
          <p:cNvSpPr/>
          <p:nvPr/>
        </p:nvSpPr>
        <p:spPr>
          <a:xfrm>
            <a:off x="3883212" y="2161235"/>
            <a:ext cx="54968" cy="55698"/>
          </a:xfrm>
          <a:custGeom>
            <a:avLst/>
            <a:gdLst/>
            <a:ahLst/>
            <a:cxnLst/>
            <a:rect l="l" t="t" r="r" b="b"/>
            <a:pathLst>
              <a:path w="2989" h="2853" extrusionOk="0">
                <a:moveTo>
                  <a:pt x="951" y="0"/>
                </a:moveTo>
                <a:lnTo>
                  <a:pt x="408" y="408"/>
                </a:lnTo>
                <a:lnTo>
                  <a:pt x="137" y="815"/>
                </a:lnTo>
                <a:lnTo>
                  <a:pt x="1" y="1358"/>
                </a:lnTo>
                <a:lnTo>
                  <a:pt x="137" y="2037"/>
                </a:lnTo>
                <a:lnTo>
                  <a:pt x="408" y="2445"/>
                </a:lnTo>
                <a:lnTo>
                  <a:pt x="951" y="2716"/>
                </a:lnTo>
                <a:lnTo>
                  <a:pt x="1495" y="2852"/>
                </a:lnTo>
                <a:lnTo>
                  <a:pt x="2038" y="2716"/>
                </a:lnTo>
                <a:lnTo>
                  <a:pt x="2581" y="2445"/>
                </a:lnTo>
                <a:lnTo>
                  <a:pt x="2853" y="2037"/>
                </a:lnTo>
                <a:lnTo>
                  <a:pt x="2989"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97"/>
          <p:cNvSpPr/>
          <p:nvPr/>
        </p:nvSpPr>
        <p:spPr>
          <a:xfrm>
            <a:off x="3808287" y="2161235"/>
            <a:ext cx="54968" cy="55698"/>
          </a:xfrm>
          <a:custGeom>
            <a:avLst/>
            <a:gdLst/>
            <a:ahLst/>
            <a:cxnLst/>
            <a:rect l="l" t="t" r="r" b="b"/>
            <a:pathLst>
              <a:path w="2989" h="2853" extrusionOk="0">
                <a:moveTo>
                  <a:pt x="815" y="0"/>
                </a:moveTo>
                <a:lnTo>
                  <a:pt x="408" y="408"/>
                </a:lnTo>
                <a:lnTo>
                  <a:pt x="136" y="815"/>
                </a:lnTo>
                <a:lnTo>
                  <a:pt x="0" y="1358"/>
                </a:lnTo>
                <a:lnTo>
                  <a:pt x="136" y="2037"/>
                </a:lnTo>
                <a:lnTo>
                  <a:pt x="408" y="2445"/>
                </a:lnTo>
                <a:lnTo>
                  <a:pt x="815" y="2716"/>
                </a:lnTo>
                <a:lnTo>
                  <a:pt x="1494" y="2852"/>
                </a:lnTo>
                <a:lnTo>
                  <a:pt x="2038" y="2716"/>
                </a:lnTo>
                <a:lnTo>
                  <a:pt x="2581" y="2445"/>
                </a:lnTo>
                <a:lnTo>
                  <a:pt x="2852" y="2037"/>
                </a:lnTo>
                <a:lnTo>
                  <a:pt x="2988" y="1358"/>
                </a:lnTo>
                <a:lnTo>
                  <a:pt x="2852"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97"/>
          <p:cNvSpPr/>
          <p:nvPr/>
        </p:nvSpPr>
        <p:spPr>
          <a:xfrm>
            <a:off x="3733363" y="2161235"/>
            <a:ext cx="54949" cy="55698"/>
          </a:xfrm>
          <a:custGeom>
            <a:avLst/>
            <a:gdLst/>
            <a:ahLst/>
            <a:cxnLst/>
            <a:rect l="l" t="t" r="r" b="b"/>
            <a:pathLst>
              <a:path w="2988" h="2853" extrusionOk="0">
                <a:moveTo>
                  <a:pt x="815" y="0"/>
                </a:moveTo>
                <a:lnTo>
                  <a:pt x="407" y="408"/>
                </a:lnTo>
                <a:lnTo>
                  <a:pt x="0" y="815"/>
                </a:lnTo>
                <a:lnTo>
                  <a:pt x="0" y="1358"/>
                </a:lnTo>
                <a:lnTo>
                  <a:pt x="0" y="2037"/>
                </a:lnTo>
                <a:lnTo>
                  <a:pt x="407" y="2445"/>
                </a:lnTo>
                <a:lnTo>
                  <a:pt x="815" y="2716"/>
                </a:lnTo>
                <a:lnTo>
                  <a:pt x="1494" y="2852"/>
                </a:lnTo>
                <a:lnTo>
                  <a:pt x="2037" y="2716"/>
                </a:lnTo>
                <a:lnTo>
                  <a:pt x="2445" y="2445"/>
                </a:lnTo>
                <a:lnTo>
                  <a:pt x="2852" y="2037"/>
                </a:lnTo>
                <a:lnTo>
                  <a:pt x="2988" y="1358"/>
                </a:lnTo>
                <a:lnTo>
                  <a:pt x="2852" y="815"/>
                </a:lnTo>
                <a:lnTo>
                  <a:pt x="2445"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97"/>
          <p:cNvSpPr/>
          <p:nvPr/>
        </p:nvSpPr>
        <p:spPr>
          <a:xfrm>
            <a:off x="3655920" y="2161235"/>
            <a:ext cx="54968" cy="55698"/>
          </a:xfrm>
          <a:custGeom>
            <a:avLst/>
            <a:gdLst/>
            <a:ahLst/>
            <a:cxnLst/>
            <a:rect l="l" t="t" r="r" b="b"/>
            <a:pathLst>
              <a:path w="2989" h="2853" extrusionOk="0">
                <a:moveTo>
                  <a:pt x="951" y="0"/>
                </a:moveTo>
                <a:lnTo>
                  <a:pt x="544" y="408"/>
                </a:lnTo>
                <a:lnTo>
                  <a:pt x="137" y="815"/>
                </a:lnTo>
                <a:lnTo>
                  <a:pt x="1" y="1358"/>
                </a:lnTo>
                <a:lnTo>
                  <a:pt x="137" y="2037"/>
                </a:lnTo>
                <a:lnTo>
                  <a:pt x="544" y="2445"/>
                </a:lnTo>
                <a:lnTo>
                  <a:pt x="951" y="2716"/>
                </a:lnTo>
                <a:lnTo>
                  <a:pt x="1495" y="2852"/>
                </a:lnTo>
                <a:lnTo>
                  <a:pt x="2174" y="2716"/>
                </a:lnTo>
                <a:lnTo>
                  <a:pt x="2581" y="2445"/>
                </a:lnTo>
                <a:lnTo>
                  <a:pt x="2989" y="2037"/>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97"/>
          <p:cNvSpPr/>
          <p:nvPr/>
        </p:nvSpPr>
        <p:spPr>
          <a:xfrm>
            <a:off x="3580996" y="2161235"/>
            <a:ext cx="54968" cy="55698"/>
          </a:xfrm>
          <a:custGeom>
            <a:avLst/>
            <a:gdLst/>
            <a:ahLst/>
            <a:cxnLst/>
            <a:rect l="l" t="t" r="r" b="b"/>
            <a:pathLst>
              <a:path w="2989" h="2853" extrusionOk="0">
                <a:moveTo>
                  <a:pt x="951" y="0"/>
                </a:moveTo>
                <a:lnTo>
                  <a:pt x="408" y="408"/>
                </a:lnTo>
                <a:lnTo>
                  <a:pt x="136" y="815"/>
                </a:lnTo>
                <a:lnTo>
                  <a:pt x="0" y="1358"/>
                </a:lnTo>
                <a:lnTo>
                  <a:pt x="136" y="2037"/>
                </a:lnTo>
                <a:lnTo>
                  <a:pt x="408" y="2445"/>
                </a:lnTo>
                <a:lnTo>
                  <a:pt x="951" y="2716"/>
                </a:lnTo>
                <a:lnTo>
                  <a:pt x="1494" y="2852"/>
                </a:lnTo>
                <a:lnTo>
                  <a:pt x="2173" y="2716"/>
                </a:lnTo>
                <a:lnTo>
                  <a:pt x="2581" y="2445"/>
                </a:lnTo>
                <a:lnTo>
                  <a:pt x="2852" y="2037"/>
                </a:lnTo>
                <a:lnTo>
                  <a:pt x="2988" y="1358"/>
                </a:lnTo>
                <a:lnTo>
                  <a:pt x="2852" y="815"/>
                </a:lnTo>
                <a:lnTo>
                  <a:pt x="2581" y="408"/>
                </a:lnTo>
                <a:lnTo>
                  <a:pt x="2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97"/>
          <p:cNvSpPr/>
          <p:nvPr/>
        </p:nvSpPr>
        <p:spPr>
          <a:xfrm>
            <a:off x="3506072" y="2161235"/>
            <a:ext cx="54949" cy="55698"/>
          </a:xfrm>
          <a:custGeom>
            <a:avLst/>
            <a:gdLst/>
            <a:ahLst/>
            <a:cxnLst/>
            <a:rect l="l" t="t" r="r" b="b"/>
            <a:pathLst>
              <a:path w="2988" h="2853" extrusionOk="0">
                <a:moveTo>
                  <a:pt x="951" y="0"/>
                </a:moveTo>
                <a:lnTo>
                  <a:pt x="407" y="408"/>
                </a:lnTo>
                <a:lnTo>
                  <a:pt x="136" y="815"/>
                </a:lnTo>
                <a:lnTo>
                  <a:pt x="0" y="1358"/>
                </a:lnTo>
                <a:lnTo>
                  <a:pt x="136" y="2037"/>
                </a:lnTo>
                <a:lnTo>
                  <a:pt x="407" y="2445"/>
                </a:lnTo>
                <a:lnTo>
                  <a:pt x="951" y="2716"/>
                </a:lnTo>
                <a:lnTo>
                  <a:pt x="1494" y="2852"/>
                </a:lnTo>
                <a:lnTo>
                  <a:pt x="2037" y="2716"/>
                </a:lnTo>
                <a:lnTo>
                  <a:pt x="2580" y="2445"/>
                </a:lnTo>
                <a:lnTo>
                  <a:pt x="2852" y="2037"/>
                </a:lnTo>
                <a:lnTo>
                  <a:pt x="2988" y="1358"/>
                </a:lnTo>
                <a:lnTo>
                  <a:pt x="2852" y="815"/>
                </a:lnTo>
                <a:lnTo>
                  <a:pt x="2580"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97"/>
          <p:cNvSpPr/>
          <p:nvPr/>
        </p:nvSpPr>
        <p:spPr>
          <a:xfrm>
            <a:off x="3431129" y="2161235"/>
            <a:ext cx="54968" cy="55698"/>
          </a:xfrm>
          <a:custGeom>
            <a:avLst/>
            <a:gdLst/>
            <a:ahLst/>
            <a:cxnLst/>
            <a:rect l="l" t="t" r="r" b="b"/>
            <a:pathLst>
              <a:path w="2989" h="2853" extrusionOk="0">
                <a:moveTo>
                  <a:pt x="951" y="0"/>
                </a:moveTo>
                <a:lnTo>
                  <a:pt x="408" y="408"/>
                </a:lnTo>
                <a:lnTo>
                  <a:pt x="136" y="815"/>
                </a:lnTo>
                <a:lnTo>
                  <a:pt x="1" y="1358"/>
                </a:lnTo>
                <a:lnTo>
                  <a:pt x="136" y="2037"/>
                </a:lnTo>
                <a:lnTo>
                  <a:pt x="408" y="2445"/>
                </a:lnTo>
                <a:lnTo>
                  <a:pt x="951" y="2716"/>
                </a:lnTo>
                <a:lnTo>
                  <a:pt x="1495" y="2852"/>
                </a:lnTo>
                <a:lnTo>
                  <a:pt x="2038" y="2716"/>
                </a:lnTo>
                <a:lnTo>
                  <a:pt x="2581" y="2445"/>
                </a:lnTo>
                <a:lnTo>
                  <a:pt x="2853" y="2037"/>
                </a:lnTo>
                <a:lnTo>
                  <a:pt x="2989"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97"/>
          <p:cNvSpPr/>
          <p:nvPr/>
        </p:nvSpPr>
        <p:spPr>
          <a:xfrm>
            <a:off x="3356205" y="2161235"/>
            <a:ext cx="54968" cy="55698"/>
          </a:xfrm>
          <a:custGeom>
            <a:avLst/>
            <a:gdLst/>
            <a:ahLst/>
            <a:cxnLst/>
            <a:rect l="l" t="t" r="r" b="b"/>
            <a:pathLst>
              <a:path w="2989" h="2853" extrusionOk="0">
                <a:moveTo>
                  <a:pt x="815" y="0"/>
                </a:moveTo>
                <a:lnTo>
                  <a:pt x="408" y="408"/>
                </a:lnTo>
                <a:lnTo>
                  <a:pt x="136" y="815"/>
                </a:lnTo>
                <a:lnTo>
                  <a:pt x="0" y="1358"/>
                </a:lnTo>
                <a:lnTo>
                  <a:pt x="136" y="2037"/>
                </a:lnTo>
                <a:lnTo>
                  <a:pt x="408" y="2445"/>
                </a:lnTo>
                <a:lnTo>
                  <a:pt x="815" y="2716"/>
                </a:lnTo>
                <a:lnTo>
                  <a:pt x="1494" y="2852"/>
                </a:lnTo>
                <a:lnTo>
                  <a:pt x="2037" y="2716"/>
                </a:lnTo>
                <a:lnTo>
                  <a:pt x="2445" y="2445"/>
                </a:lnTo>
                <a:lnTo>
                  <a:pt x="2852" y="2037"/>
                </a:lnTo>
                <a:lnTo>
                  <a:pt x="2988" y="1358"/>
                </a:lnTo>
                <a:lnTo>
                  <a:pt x="2852" y="815"/>
                </a:lnTo>
                <a:lnTo>
                  <a:pt x="2445"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97"/>
          <p:cNvSpPr/>
          <p:nvPr/>
        </p:nvSpPr>
        <p:spPr>
          <a:xfrm>
            <a:off x="3278780" y="2161235"/>
            <a:ext cx="57450" cy="55698"/>
          </a:xfrm>
          <a:custGeom>
            <a:avLst/>
            <a:gdLst/>
            <a:ahLst/>
            <a:cxnLst/>
            <a:rect l="l" t="t" r="r" b="b"/>
            <a:pathLst>
              <a:path w="3124" h="2853" extrusionOk="0">
                <a:moveTo>
                  <a:pt x="951" y="0"/>
                </a:moveTo>
                <a:lnTo>
                  <a:pt x="543" y="408"/>
                </a:lnTo>
                <a:lnTo>
                  <a:pt x="136" y="815"/>
                </a:lnTo>
                <a:lnTo>
                  <a:pt x="0" y="1358"/>
                </a:lnTo>
                <a:lnTo>
                  <a:pt x="136" y="2037"/>
                </a:lnTo>
                <a:lnTo>
                  <a:pt x="543" y="2445"/>
                </a:lnTo>
                <a:lnTo>
                  <a:pt x="951" y="2716"/>
                </a:lnTo>
                <a:lnTo>
                  <a:pt x="1630" y="2852"/>
                </a:lnTo>
                <a:lnTo>
                  <a:pt x="2173" y="2716"/>
                </a:lnTo>
                <a:lnTo>
                  <a:pt x="2581" y="2445"/>
                </a:lnTo>
                <a:lnTo>
                  <a:pt x="2988" y="2037"/>
                </a:lnTo>
                <a:lnTo>
                  <a:pt x="3124" y="1358"/>
                </a:lnTo>
                <a:lnTo>
                  <a:pt x="2988" y="815"/>
                </a:lnTo>
                <a:lnTo>
                  <a:pt x="2581" y="408"/>
                </a:lnTo>
                <a:lnTo>
                  <a:pt x="2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97"/>
          <p:cNvSpPr/>
          <p:nvPr/>
        </p:nvSpPr>
        <p:spPr>
          <a:xfrm>
            <a:off x="3203838" y="2161235"/>
            <a:ext cx="54968" cy="55698"/>
          </a:xfrm>
          <a:custGeom>
            <a:avLst/>
            <a:gdLst/>
            <a:ahLst/>
            <a:cxnLst/>
            <a:rect l="l" t="t" r="r" b="b"/>
            <a:pathLst>
              <a:path w="2989" h="2853" extrusionOk="0">
                <a:moveTo>
                  <a:pt x="951" y="0"/>
                </a:moveTo>
                <a:lnTo>
                  <a:pt x="544" y="408"/>
                </a:lnTo>
                <a:lnTo>
                  <a:pt x="137" y="815"/>
                </a:lnTo>
                <a:lnTo>
                  <a:pt x="1" y="1358"/>
                </a:lnTo>
                <a:lnTo>
                  <a:pt x="137" y="2037"/>
                </a:lnTo>
                <a:lnTo>
                  <a:pt x="544" y="2445"/>
                </a:lnTo>
                <a:lnTo>
                  <a:pt x="951" y="2716"/>
                </a:lnTo>
                <a:lnTo>
                  <a:pt x="1495" y="2852"/>
                </a:lnTo>
                <a:lnTo>
                  <a:pt x="2174" y="2716"/>
                </a:lnTo>
                <a:lnTo>
                  <a:pt x="2581" y="2445"/>
                </a:lnTo>
                <a:lnTo>
                  <a:pt x="2989" y="2037"/>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97"/>
          <p:cNvSpPr/>
          <p:nvPr/>
        </p:nvSpPr>
        <p:spPr>
          <a:xfrm>
            <a:off x="2904123" y="2161235"/>
            <a:ext cx="54968" cy="55698"/>
          </a:xfrm>
          <a:custGeom>
            <a:avLst/>
            <a:gdLst/>
            <a:ahLst/>
            <a:cxnLst/>
            <a:rect l="l" t="t" r="r" b="b"/>
            <a:pathLst>
              <a:path w="2989" h="2853" extrusionOk="0">
                <a:moveTo>
                  <a:pt x="815" y="0"/>
                </a:moveTo>
                <a:lnTo>
                  <a:pt x="408" y="408"/>
                </a:lnTo>
                <a:lnTo>
                  <a:pt x="0" y="815"/>
                </a:lnTo>
                <a:lnTo>
                  <a:pt x="0" y="1358"/>
                </a:lnTo>
                <a:lnTo>
                  <a:pt x="0" y="2037"/>
                </a:lnTo>
                <a:lnTo>
                  <a:pt x="408" y="2445"/>
                </a:lnTo>
                <a:lnTo>
                  <a:pt x="815" y="2716"/>
                </a:lnTo>
                <a:lnTo>
                  <a:pt x="1494" y="2852"/>
                </a:lnTo>
                <a:lnTo>
                  <a:pt x="2037" y="2716"/>
                </a:lnTo>
                <a:lnTo>
                  <a:pt x="2445" y="2445"/>
                </a:lnTo>
                <a:lnTo>
                  <a:pt x="2852" y="2037"/>
                </a:lnTo>
                <a:lnTo>
                  <a:pt x="2988" y="1358"/>
                </a:lnTo>
                <a:lnTo>
                  <a:pt x="2852" y="815"/>
                </a:lnTo>
                <a:lnTo>
                  <a:pt x="2445"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97"/>
          <p:cNvSpPr/>
          <p:nvPr/>
        </p:nvSpPr>
        <p:spPr>
          <a:xfrm>
            <a:off x="2826680" y="2161235"/>
            <a:ext cx="54968" cy="55698"/>
          </a:xfrm>
          <a:custGeom>
            <a:avLst/>
            <a:gdLst/>
            <a:ahLst/>
            <a:cxnLst/>
            <a:rect l="l" t="t" r="r" b="b"/>
            <a:pathLst>
              <a:path w="2989" h="2853" extrusionOk="0">
                <a:moveTo>
                  <a:pt x="952" y="0"/>
                </a:moveTo>
                <a:lnTo>
                  <a:pt x="544" y="408"/>
                </a:lnTo>
                <a:lnTo>
                  <a:pt x="137" y="815"/>
                </a:lnTo>
                <a:lnTo>
                  <a:pt x="1" y="1358"/>
                </a:lnTo>
                <a:lnTo>
                  <a:pt x="137" y="2037"/>
                </a:lnTo>
                <a:lnTo>
                  <a:pt x="544" y="2445"/>
                </a:lnTo>
                <a:lnTo>
                  <a:pt x="952" y="2716"/>
                </a:lnTo>
                <a:lnTo>
                  <a:pt x="1495" y="2852"/>
                </a:lnTo>
                <a:lnTo>
                  <a:pt x="2174" y="2716"/>
                </a:lnTo>
                <a:lnTo>
                  <a:pt x="2581" y="2445"/>
                </a:lnTo>
                <a:lnTo>
                  <a:pt x="2989" y="2037"/>
                </a:lnTo>
                <a:lnTo>
                  <a:pt x="2989" y="1358"/>
                </a:lnTo>
                <a:lnTo>
                  <a:pt x="2989"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97"/>
          <p:cNvSpPr/>
          <p:nvPr/>
        </p:nvSpPr>
        <p:spPr>
          <a:xfrm>
            <a:off x="2751756" y="2161235"/>
            <a:ext cx="54968" cy="55698"/>
          </a:xfrm>
          <a:custGeom>
            <a:avLst/>
            <a:gdLst/>
            <a:ahLst/>
            <a:cxnLst/>
            <a:rect l="l" t="t" r="r" b="b"/>
            <a:pathLst>
              <a:path w="2989" h="2853" extrusionOk="0">
                <a:moveTo>
                  <a:pt x="951" y="0"/>
                </a:moveTo>
                <a:lnTo>
                  <a:pt x="408" y="408"/>
                </a:lnTo>
                <a:lnTo>
                  <a:pt x="136" y="815"/>
                </a:lnTo>
                <a:lnTo>
                  <a:pt x="1" y="1358"/>
                </a:lnTo>
                <a:lnTo>
                  <a:pt x="136" y="2037"/>
                </a:lnTo>
                <a:lnTo>
                  <a:pt x="408" y="2445"/>
                </a:lnTo>
                <a:lnTo>
                  <a:pt x="951" y="2716"/>
                </a:lnTo>
                <a:lnTo>
                  <a:pt x="1495" y="2852"/>
                </a:lnTo>
                <a:lnTo>
                  <a:pt x="2174" y="2716"/>
                </a:lnTo>
                <a:lnTo>
                  <a:pt x="2581" y="2445"/>
                </a:lnTo>
                <a:lnTo>
                  <a:pt x="2853" y="2037"/>
                </a:lnTo>
                <a:lnTo>
                  <a:pt x="2988" y="1358"/>
                </a:lnTo>
                <a:lnTo>
                  <a:pt x="2853" y="815"/>
                </a:lnTo>
                <a:lnTo>
                  <a:pt x="2581" y="408"/>
                </a:lnTo>
                <a:lnTo>
                  <a:pt x="2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97"/>
          <p:cNvSpPr/>
          <p:nvPr/>
        </p:nvSpPr>
        <p:spPr>
          <a:xfrm>
            <a:off x="2676832" y="2161235"/>
            <a:ext cx="54968" cy="55698"/>
          </a:xfrm>
          <a:custGeom>
            <a:avLst/>
            <a:gdLst/>
            <a:ahLst/>
            <a:cxnLst/>
            <a:rect l="l" t="t" r="r" b="b"/>
            <a:pathLst>
              <a:path w="2989" h="2853" extrusionOk="0">
                <a:moveTo>
                  <a:pt x="951" y="0"/>
                </a:moveTo>
                <a:lnTo>
                  <a:pt x="408" y="408"/>
                </a:lnTo>
                <a:lnTo>
                  <a:pt x="136" y="815"/>
                </a:lnTo>
                <a:lnTo>
                  <a:pt x="0" y="1358"/>
                </a:lnTo>
                <a:lnTo>
                  <a:pt x="136" y="2037"/>
                </a:lnTo>
                <a:lnTo>
                  <a:pt x="408" y="2445"/>
                </a:lnTo>
                <a:lnTo>
                  <a:pt x="951" y="2716"/>
                </a:lnTo>
                <a:lnTo>
                  <a:pt x="1494" y="2852"/>
                </a:lnTo>
                <a:lnTo>
                  <a:pt x="2037" y="2716"/>
                </a:lnTo>
                <a:lnTo>
                  <a:pt x="2581" y="2445"/>
                </a:lnTo>
                <a:lnTo>
                  <a:pt x="2852" y="2037"/>
                </a:lnTo>
                <a:lnTo>
                  <a:pt x="2988" y="1358"/>
                </a:lnTo>
                <a:lnTo>
                  <a:pt x="2852" y="815"/>
                </a:lnTo>
                <a:lnTo>
                  <a:pt x="2581"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97"/>
          <p:cNvSpPr/>
          <p:nvPr/>
        </p:nvSpPr>
        <p:spPr>
          <a:xfrm>
            <a:off x="2601889" y="2161235"/>
            <a:ext cx="54968" cy="55698"/>
          </a:xfrm>
          <a:custGeom>
            <a:avLst/>
            <a:gdLst/>
            <a:ahLst/>
            <a:cxnLst/>
            <a:rect l="l" t="t" r="r" b="b"/>
            <a:pathLst>
              <a:path w="2989" h="2853" extrusionOk="0">
                <a:moveTo>
                  <a:pt x="952" y="0"/>
                </a:moveTo>
                <a:lnTo>
                  <a:pt x="408" y="408"/>
                </a:lnTo>
                <a:lnTo>
                  <a:pt x="137" y="815"/>
                </a:lnTo>
                <a:lnTo>
                  <a:pt x="1" y="1358"/>
                </a:lnTo>
                <a:lnTo>
                  <a:pt x="137" y="2037"/>
                </a:lnTo>
                <a:lnTo>
                  <a:pt x="408" y="2445"/>
                </a:lnTo>
                <a:lnTo>
                  <a:pt x="952" y="2716"/>
                </a:lnTo>
                <a:lnTo>
                  <a:pt x="1495" y="2852"/>
                </a:lnTo>
                <a:lnTo>
                  <a:pt x="2038" y="2716"/>
                </a:lnTo>
                <a:lnTo>
                  <a:pt x="2581" y="2445"/>
                </a:lnTo>
                <a:lnTo>
                  <a:pt x="2853" y="2037"/>
                </a:lnTo>
                <a:lnTo>
                  <a:pt x="2989"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97"/>
          <p:cNvSpPr/>
          <p:nvPr/>
        </p:nvSpPr>
        <p:spPr>
          <a:xfrm>
            <a:off x="2526965" y="2161235"/>
            <a:ext cx="54968" cy="55698"/>
          </a:xfrm>
          <a:custGeom>
            <a:avLst/>
            <a:gdLst/>
            <a:ahLst/>
            <a:cxnLst/>
            <a:rect l="l" t="t" r="r" b="b"/>
            <a:pathLst>
              <a:path w="2989" h="2853" extrusionOk="0">
                <a:moveTo>
                  <a:pt x="815" y="0"/>
                </a:moveTo>
                <a:lnTo>
                  <a:pt x="408" y="408"/>
                </a:lnTo>
                <a:lnTo>
                  <a:pt x="136" y="815"/>
                </a:lnTo>
                <a:lnTo>
                  <a:pt x="0" y="1358"/>
                </a:lnTo>
                <a:lnTo>
                  <a:pt x="136" y="2037"/>
                </a:lnTo>
                <a:lnTo>
                  <a:pt x="408" y="2445"/>
                </a:lnTo>
                <a:lnTo>
                  <a:pt x="815" y="2716"/>
                </a:lnTo>
                <a:lnTo>
                  <a:pt x="1494" y="2852"/>
                </a:lnTo>
                <a:lnTo>
                  <a:pt x="2038" y="2716"/>
                </a:lnTo>
                <a:lnTo>
                  <a:pt x="2581" y="2445"/>
                </a:lnTo>
                <a:lnTo>
                  <a:pt x="2853" y="2037"/>
                </a:lnTo>
                <a:lnTo>
                  <a:pt x="2988" y="1358"/>
                </a:lnTo>
                <a:lnTo>
                  <a:pt x="2853" y="815"/>
                </a:lnTo>
                <a:lnTo>
                  <a:pt x="2581" y="408"/>
                </a:lnTo>
                <a:lnTo>
                  <a:pt x="20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97"/>
          <p:cNvSpPr/>
          <p:nvPr/>
        </p:nvSpPr>
        <p:spPr>
          <a:xfrm>
            <a:off x="2452041" y="2161235"/>
            <a:ext cx="54949" cy="55698"/>
          </a:xfrm>
          <a:custGeom>
            <a:avLst/>
            <a:gdLst/>
            <a:ahLst/>
            <a:cxnLst/>
            <a:rect l="l" t="t" r="r" b="b"/>
            <a:pathLst>
              <a:path w="2988" h="2853" extrusionOk="0">
                <a:moveTo>
                  <a:pt x="815" y="0"/>
                </a:moveTo>
                <a:lnTo>
                  <a:pt x="408" y="408"/>
                </a:lnTo>
                <a:lnTo>
                  <a:pt x="0" y="815"/>
                </a:lnTo>
                <a:lnTo>
                  <a:pt x="0" y="1358"/>
                </a:lnTo>
                <a:lnTo>
                  <a:pt x="0" y="2037"/>
                </a:lnTo>
                <a:lnTo>
                  <a:pt x="408" y="2445"/>
                </a:lnTo>
                <a:lnTo>
                  <a:pt x="815" y="2716"/>
                </a:lnTo>
                <a:lnTo>
                  <a:pt x="1494" y="2852"/>
                </a:lnTo>
                <a:lnTo>
                  <a:pt x="2037" y="2716"/>
                </a:lnTo>
                <a:lnTo>
                  <a:pt x="2445" y="2445"/>
                </a:lnTo>
                <a:lnTo>
                  <a:pt x="2852" y="2037"/>
                </a:lnTo>
                <a:lnTo>
                  <a:pt x="2988" y="1358"/>
                </a:lnTo>
                <a:lnTo>
                  <a:pt x="2852" y="815"/>
                </a:lnTo>
                <a:lnTo>
                  <a:pt x="2445" y="408"/>
                </a:lnTo>
                <a:lnTo>
                  <a:pt x="2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97"/>
          <p:cNvSpPr/>
          <p:nvPr/>
        </p:nvSpPr>
        <p:spPr>
          <a:xfrm>
            <a:off x="5691558" y="2081675"/>
            <a:ext cx="54968" cy="55698"/>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853"/>
                </a:lnTo>
                <a:lnTo>
                  <a:pt x="2037" y="2853"/>
                </a:lnTo>
                <a:lnTo>
                  <a:pt x="2581" y="2445"/>
                </a:lnTo>
                <a:lnTo>
                  <a:pt x="2852" y="2038"/>
                </a:lnTo>
                <a:lnTo>
                  <a:pt x="2988" y="1495"/>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97"/>
          <p:cNvSpPr/>
          <p:nvPr/>
        </p:nvSpPr>
        <p:spPr>
          <a:xfrm>
            <a:off x="4560102" y="2081675"/>
            <a:ext cx="57450" cy="55698"/>
          </a:xfrm>
          <a:custGeom>
            <a:avLst/>
            <a:gdLst/>
            <a:ahLst/>
            <a:cxnLst/>
            <a:rect l="l" t="t" r="r" b="b"/>
            <a:pathLst>
              <a:path w="3124" h="2853" extrusionOk="0">
                <a:moveTo>
                  <a:pt x="1630" y="1"/>
                </a:moveTo>
                <a:lnTo>
                  <a:pt x="951" y="137"/>
                </a:lnTo>
                <a:lnTo>
                  <a:pt x="543" y="408"/>
                </a:lnTo>
                <a:lnTo>
                  <a:pt x="136" y="816"/>
                </a:lnTo>
                <a:lnTo>
                  <a:pt x="0" y="1495"/>
                </a:lnTo>
                <a:lnTo>
                  <a:pt x="136" y="2038"/>
                </a:lnTo>
                <a:lnTo>
                  <a:pt x="543" y="2445"/>
                </a:lnTo>
                <a:lnTo>
                  <a:pt x="951" y="2853"/>
                </a:lnTo>
                <a:lnTo>
                  <a:pt x="2173" y="2853"/>
                </a:lnTo>
                <a:lnTo>
                  <a:pt x="2580" y="2445"/>
                </a:lnTo>
                <a:lnTo>
                  <a:pt x="2988" y="2038"/>
                </a:lnTo>
                <a:lnTo>
                  <a:pt x="3124" y="1495"/>
                </a:lnTo>
                <a:lnTo>
                  <a:pt x="2988" y="816"/>
                </a:lnTo>
                <a:lnTo>
                  <a:pt x="2580"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97"/>
          <p:cNvSpPr/>
          <p:nvPr/>
        </p:nvSpPr>
        <p:spPr>
          <a:xfrm>
            <a:off x="4485160" y="2081675"/>
            <a:ext cx="54968" cy="55698"/>
          </a:xfrm>
          <a:custGeom>
            <a:avLst/>
            <a:gdLst/>
            <a:ahLst/>
            <a:cxnLst/>
            <a:rect l="l" t="t" r="r" b="b"/>
            <a:pathLst>
              <a:path w="2989" h="2853" extrusionOk="0">
                <a:moveTo>
                  <a:pt x="1495" y="1"/>
                </a:moveTo>
                <a:lnTo>
                  <a:pt x="951" y="137"/>
                </a:lnTo>
                <a:lnTo>
                  <a:pt x="544" y="408"/>
                </a:lnTo>
                <a:lnTo>
                  <a:pt x="136" y="816"/>
                </a:lnTo>
                <a:lnTo>
                  <a:pt x="1" y="1495"/>
                </a:lnTo>
                <a:lnTo>
                  <a:pt x="136" y="2038"/>
                </a:lnTo>
                <a:lnTo>
                  <a:pt x="544" y="2445"/>
                </a:lnTo>
                <a:lnTo>
                  <a:pt x="951" y="2853"/>
                </a:lnTo>
                <a:lnTo>
                  <a:pt x="2174" y="2853"/>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97"/>
          <p:cNvSpPr/>
          <p:nvPr/>
        </p:nvSpPr>
        <p:spPr>
          <a:xfrm>
            <a:off x="4410236" y="2081675"/>
            <a:ext cx="54968" cy="55698"/>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853"/>
                </a:lnTo>
                <a:lnTo>
                  <a:pt x="2037" y="2853"/>
                </a:lnTo>
                <a:lnTo>
                  <a:pt x="2581" y="2445"/>
                </a:lnTo>
                <a:lnTo>
                  <a:pt x="2852" y="2038"/>
                </a:lnTo>
                <a:lnTo>
                  <a:pt x="2988" y="1495"/>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97"/>
          <p:cNvSpPr/>
          <p:nvPr/>
        </p:nvSpPr>
        <p:spPr>
          <a:xfrm>
            <a:off x="3883212" y="2081675"/>
            <a:ext cx="54968" cy="55698"/>
          </a:xfrm>
          <a:custGeom>
            <a:avLst/>
            <a:gdLst/>
            <a:ahLst/>
            <a:cxnLst/>
            <a:rect l="l" t="t" r="r" b="b"/>
            <a:pathLst>
              <a:path w="2989" h="2853" extrusionOk="0">
                <a:moveTo>
                  <a:pt x="1495" y="1"/>
                </a:moveTo>
                <a:lnTo>
                  <a:pt x="951" y="137"/>
                </a:lnTo>
                <a:lnTo>
                  <a:pt x="408" y="408"/>
                </a:lnTo>
                <a:lnTo>
                  <a:pt x="137" y="816"/>
                </a:lnTo>
                <a:lnTo>
                  <a:pt x="1" y="1495"/>
                </a:lnTo>
                <a:lnTo>
                  <a:pt x="137" y="2038"/>
                </a:lnTo>
                <a:lnTo>
                  <a:pt x="408" y="2445"/>
                </a:lnTo>
                <a:lnTo>
                  <a:pt x="951" y="2853"/>
                </a:lnTo>
                <a:lnTo>
                  <a:pt x="2038" y="2853"/>
                </a:lnTo>
                <a:lnTo>
                  <a:pt x="2581" y="2445"/>
                </a:lnTo>
                <a:lnTo>
                  <a:pt x="2853" y="2038"/>
                </a:lnTo>
                <a:lnTo>
                  <a:pt x="2989"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97"/>
          <p:cNvSpPr/>
          <p:nvPr/>
        </p:nvSpPr>
        <p:spPr>
          <a:xfrm>
            <a:off x="3808287" y="2081675"/>
            <a:ext cx="54968" cy="55698"/>
          </a:xfrm>
          <a:custGeom>
            <a:avLst/>
            <a:gdLst/>
            <a:ahLst/>
            <a:cxnLst/>
            <a:rect l="l" t="t" r="r" b="b"/>
            <a:pathLst>
              <a:path w="2989" h="2853" extrusionOk="0">
                <a:moveTo>
                  <a:pt x="1494" y="1"/>
                </a:moveTo>
                <a:lnTo>
                  <a:pt x="815" y="137"/>
                </a:lnTo>
                <a:lnTo>
                  <a:pt x="408" y="408"/>
                </a:lnTo>
                <a:lnTo>
                  <a:pt x="136" y="816"/>
                </a:lnTo>
                <a:lnTo>
                  <a:pt x="0" y="1495"/>
                </a:lnTo>
                <a:lnTo>
                  <a:pt x="136" y="2038"/>
                </a:lnTo>
                <a:lnTo>
                  <a:pt x="408" y="2445"/>
                </a:lnTo>
                <a:lnTo>
                  <a:pt x="815" y="2853"/>
                </a:lnTo>
                <a:lnTo>
                  <a:pt x="2038" y="2853"/>
                </a:lnTo>
                <a:lnTo>
                  <a:pt x="2581" y="2445"/>
                </a:lnTo>
                <a:lnTo>
                  <a:pt x="2852" y="2038"/>
                </a:lnTo>
                <a:lnTo>
                  <a:pt x="2988" y="1495"/>
                </a:lnTo>
                <a:lnTo>
                  <a:pt x="2852"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97"/>
          <p:cNvSpPr/>
          <p:nvPr/>
        </p:nvSpPr>
        <p:spPr>
          <a:xfrm>
            <a:off x="3733363" y="2081675"/>
            <a:ext cx="54949" cy="55698"/>
          </a:xfrm>
          <a:custGeom>
            <a:avLst/>
            <a:gdLst/>
            <a:ahLst/>
            <a:cxnLst/>
            <a:rect l="l" t="t" r="r" b="b"/>
            <a:pathLst>
              <a:path w="2988" h="2853" extrusionOk="0">
                <a:moveTo>
                  <a:pt x="1494" y="1"/>
                </a:moveTo>
                <a:lnTo>
                  <a:pt x="815" y="137"/>
                </a:lnTo>
                <a:lnTo>
                  <a:pt x="407" y="408"/>
                </a:lnTo>
                <a:lnTo>
                  <a:pt x="0" y="816"/>
                </a:lnTo>
                <a:lnTo>
                  <a:pt x="0" y="1495"/>
                </a:lnTo>
                <a:lnTo>
                  <a:pt x="0" y="2038"/>
                </a:lnTo>
                <a:lnTo>
                  <a:pt x="407" y="2445"/>
                </a:lnTo>
                <a:lnTo>
                  <a:pt x="815" y="2853"/>
                </a:lnTo>
                <a:lnTo>
                  <a:pt x="2037" y="2853"/>
                </a:lnTo>
                <a:lnTo>
                  <a:pt x="2445" y="2445"/>
                </a:lnTo>
                <a:lnTo>
                  <a:pt x="2852" y="2038"/>
                </a:lnTo>
                <a:lnTo>
                  <a:pt x="2988" y="1495"/>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97"/>
          <p:cNvSpPr/>
          <p:nvPr/>
        </p:nvSpPr>
        <p:spPr>
          <a:xfrm>
            <a:off x="3655920" y="2081675"/>
            <a:ext cx="54968" cy="55698"/>
          </a:xfrm>
          <a:custGeom>
            <a:avLst/>
            <a:gdLst/>
            <a:ahLst/>
            <a:cxnLst/>
            <a:rect l="l" t="t" r="r" b="b"/>
            <a:pathLst>
              <a:path w="2989" h="2853" extrusionOk="0">
                <a:moveTo>
                  <a:pt x="1495" y="1"/>
                </a:moveTo>
                <a:lnTo>
                  <a:pt x="951" y="137"/>
                </a:lnTo>
                <a:lnTo>
                  <a:pt x="544" y="408"/>
                </a:lnTo>
                <a:lnTo>
                  <a:pt x="137" y="816"/>
                </a:lnTo>
                <a:lnTo>
                  <a:pt x="1" y="1495"/>
                </a:lnTo>
                <a:lnTo>
                  <a:pt x="137" y="2038"/>
                </a:lnTo>
                <a:lnTo>
                  <a:pt x="544" y="2445"/>
                </a:lnTo>
                <a:lnTo>
                  <a:pt x="951" y="2853"/>
                </a:lnTo>
                <a:lnTo>
                  <a:pt x="2174" y="2853"/>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97"/>
          <p:cNvSpPr/>
          <p:nvPr/>
        </p:nvSpPr>
        <p:spPr>
          <a:xfrm>
            <a:off x="3580996" y="2081675"/>
            <a:ext cx="54968" cy="55698"/>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853"/>
                </a:lnTo>
                <a:lnTo>
                  <a:pt x="2173" y="2853"/>
                </a:lnTo>
                <a:lnTo>
                  <a:pt x="2581" y="2445"/>
                </a:lnTo>
                <a:lnTo>
                  <a:pt x="2852" y="2038"/>
                </a:lnTo>
                <a:lnTo>
                  <a:pt x="2988" y="1495"/>
                </a:lnTo>
                <a:lnTo>
                  <a:pt x="2852" y="816"/>
                </a:lnTo>
                <a:lnTo>
                  <a:pt x="2581" y="408"/>
                </a:lnTo>
                <a:lnTo>
                  <a:pt x="2173"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97"/>
          <p:cNvSpPr/>
          <p:nvPr/>
        </p:nvSpPr>
        <p:spPr>
          <a:xfrm>
            <a:off x="3506072" y="2081675"/>
            <a:ext cx="54949" cy="55698"/>
          </a:xfrm>
          <a:custGeom>
            <a:avLst/>
            <a:gdLst/>
            <a:ahLst/>
            <a:cxnLst/>
            <a:rect l="l" t="t" r="r" b="b"/>
            <a:pathLst>
              <a:path w="2988" h="2853" extrusionOk="0">
                <a:moveTo>
                  <a:pt x="1494" y="1"/>
                </a:moveTo>
                <a:lnTo>
                  <a:pt x="951" y="137"/>
                </a:lnTo>
                <a:lnTo>
                  <a:pt x="407" y="408"/>
                </a:lnTo>
                <a:lnTo>
                  <a:pt x="136" y="816"/>
                </a:lnTo>
                <a:lnTo>
                  <a:pt x="0" y="1495"/>
                </a:lnTo>
                <a:lnTo>
                  <a:pt x="136" y="2038"/>
                </a:lnTo>
                <a:lnTo>
                  <a:pt x="407" y="2445"/>
                </a:lnTo>
                <a:lnTo>
                  <a:pt x="951" y="2853"/>
                </a:lnTo>
                <a:lnTo>
                  <a:pt x="2037" y="2853"/>
                </a:lnTo>
                <a:lnTo>
                  <a:pt x="2580" y="2445"/>
                </a:lnTo>
                <a:lnTo>
                  <a:pt x="2852" y="2038"/>
                </a:lnTo>
                <a:lnTo>
                  <a:pt x="2988" y="1495"/>
                </a:lnTo>
                <a:lnTo>
                  <a:pt x="2852" y="816"/>
                </a:lnTo>
                <a:lnTo>
                  <a:pt x="2580"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97"/>
          <p:cNvSpPr/>
          <p:nvPr/>
        </p:nvSpPr>
        <p:spPr>
          <a:xfrm>
            <a:off x="3431129" y="2081675"/>
            <a:ext cx="54968" cy="55698"/>
          </a:xfrm>
          <a:custGeom>
            <a:avLst/>
            <a:gdLst/>
            <a:ahLst/>
            <a:cxnLst/>
            <a:rect l="l" t="t" r="r" b="b"/>
            <a:pathLst>
              <a:path w="2989" h="2853" extrusionOk="0">
                <a:moveTo>
                  <a:pt x="1495" y="1"/>
                </a:moveTo>
                <a:lnTo>
                  <a:pt x="951" y="137"/>
                </a:lnTo>
                <a:lnTo>
                  <a:pt x="408" y="408"/>
                </a:lnTo>
                <a:lnTo>
                  <a:pt x="136" y="816"/>
                </a:lnTo>
                <a:lnTo>
                  <a:pt x="1" y="1495"/>
                </a:lnTo>
                <a:lnTo>
                  <a:pt x="136" y="2038"/>
                </a:lnTo>
                <a:lnTo>
                  <a:pt x="408" y="2445"/>
                </a:lnTo>
                <a:lnTo>
                  <a:pt x="951" y="2853"/>
                </a:lnTo>
                <a:lnTo>
                  <a:pt x="2038" y="2853"/>
                </a:lnTo>
                <a:lnTo>
                  <a:pt x="2581" y="2445"/>
                </a:lnTo>
                <a:lnTo>
                  <a:pt x="2853" y="2038"/>
                </a:lnTo>
                <a:lnTo>
                  <a:pt x="2989"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97"/>
          <p:cNvSpPr/>
          <p:nvPr/>
        </p:nvSpPr>
        <p:spPr>
          <a:xfrm>
            <a:off x="3356205" y="2081675"/>
            <a:ext cx="54968" cy="55698"/>
          </a:xfrm>
          <a:custGeom>
            <a:avLst/>
            <a:gdLst/>
            <a:ahLst/>
            <a:cxnLst/>
            <a:rect l="l" t="t" r="r" b="b"/>
            <a:pathLst>
              <a:path w="2989" h="2853" extrusionOk="0">
                <a:moveTo>
                  <a:pt x="1494" y="1"/>
                </a:moveTo>
                <a:lnTo>
                  <a:pt x="815" y="137"/>
                </a:lnTo>
                <a:lnTo>
                  <a:pt x="408" y="408"/>
                </a:lnTo>
                <a:lnTo>
                  <a:pt x="136" y="816"/>
                </a:lnTo>
                <a:lnTo>
                  <a:pt x="0" y="1495"/>
                </a:lnTo>
                <a:lnTo>
                  <a:pt x="136" y="2038"/>
                </a:lnTo>
                <a:lnTo>
                  <a:pt x="408" y="2445"/>
                </a:lnTo>
                <a:lnTo>
                  <a:pt x="815" y="2853"/>
                </a:lnTo>
                <a:lnTo>
                  <a:pt x="2037" y="2853"/>
                </a:lnTo>
                <a:lnTo>
                  <a:pt x="2445" y="2445"/>
                </a:lnTo>
                <a:lnTo>
                  <a:pt x="2852" y="2038"/>
                </a:lnTo>
                <a:lnTo>
                  <a:pt x="2988" y="1495"/>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97"/>
          <p:cNvSpPr/>
          <p:nvPr/>
        </p:nvSpPr>
        <p:spPr>
          <a:xfrm>
            <a:off x="3278780" y="2081675"/>
            <a:ext cx="57450" cy="55698"/>
          </a:xfrm>
          <a:custGeom>
            <a:avLst/>
            <a:gdLst/>
            <a:ahLst/>
            <a:cxnLst/>
            <a:rect l="l" t="t" r="r" b="b"/>
            <a:pathLst>
              <a:path w="3124" h="2853" extrusionOk="0">
                <a:moveTo>
                  <a:pt x="1630" y="1"/>
                </a:moveTo>
                <a:lnTo>
                  <a:pt x="951" y="137"/>
                </a:lnTo>
                <a:lnTo>
                  <a:pt x="543" y="408"/>
                </a:lnTo>
                <a:lnTo>
                  <a:pt x="136" y="816"/>
                </a:lnTo>
                <a:lnTo>
                  <a:pt x="0" y="1495"/>
                </a:lnTo>
                <a:lnTo>
                  <a:pt x="136" y="2038"/>
                </a:lnTo>
                <a:lnTo>
                  <a:pt x="543" y="2445"/>
                </a:lnTo>
                <a:lnTo>
                  <a:pt x="951" y="2853"/>
                </a:lnTo>
                <a:lnTo>
                  <a:pt x="2173" y="2853"/>
                </a:lnTo>
                <a:lnTo>
                  <a:pt x="2581" y="2445"/>
                </a:lnTo>
                <a:lnTo>
                  <a:pt x="2988" y="2038"/>
                </a:lnTo>
                <a:lnTo>
                  <a:pt x="3124" y="1495"/>
                </a:lnTo>
                <a:lnTo>
                  <a:pt x="2988" y="816"/>
                </a:lnTo>
                <a:lnTo>
                  <a:pt x="2581" y="408"/>
                </a:lnTo>
                <a:lnTo>
                  <a:pt x="2173" y="137"/>
                </a:lnTo>
                <a:lnTo>
                  <a:pt x="1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97"/>
          <p:cNvSpPr/>
          <p:nvPr/>
        </p:nvSpPr>
        <p:spPr>
          <a:xfrm>
            <a:off x="3203838" y="2081675"/>
            <a:ext cx="54968" cy="55698"/>
          </a:xfrm>
          <a:custGeom>
            <a:avLst/>
            <a:gdLst/>
            <a:ahLst/>
            <a:cxnLst/>
            <a:rect l="l" t="t" r="r" b="b"/>
            <a:pathLst>
              <a:path w="2989" h="2853" extrusionOk="0">
                <a:moveTo>
                  <a:pt x="1495" y="1"/>
                </a:moveTo>
                <a:lnTo>
                  <a:pt x="951" y="137"/>
                </a:lnTo>
                <a:lnTo>
                  <a:pt x="544" y="408"/>
                </a:lnTo>
                <a:lnTo>
                  <a:pt x="137" y="816"/>
                </a:lnTo>
                <a:lnTo>
                  <a:pt x="1" y="1495"/>
                </a:lnTo>
                <a:lnTo>
                  <a:pt x="137" y="2038"/>
                </a:lnTo>
                <a:lnTo>
                  <a:pt x="544" y="2445"/>
                </a:lnTo>
                <a:lnTo>
                  <a:pt x="951" y="2853"/>
                </a:lnTo>
                <a:lnTo>
                  <a:pt x="2174" y="2853"/>
                </a:lnTo>
                <a:lnTo>
                  <a:pt x="2581" y="2445"/>
                </a:lnTo>
                <a:lnTo>
                  <a:pt x="2989" y="2038"/>
                </a:lnTo>
                <a:lnTo>
                  <a:pt x="2989" y="1495"/>
                </a:lnTo>
                <a:lnTo>
                  <a:pt x="2989"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97"/>
          <p:cNvSpPr/>
          <p:nvPr/>
        </p:nvSpPr>
        <p:spPr>
          <a:xfrm>
            <a:off x="3053971" y="2081675"/>
            <a:ext cx="54968" cy="55698"/>
          </a:xfrm>
          <a:custGeom>
            <a:avLst/>
            <a:gdLst/>
            <a:ahLst/>
            <a:cxnLst/>
            <a:rect l="l" t="t" r="r" b="b"/>
            <a:pathLst>
              <a:path w="2989" h="2853" extrusionOk="0">
                <a:moveTo>
                  <a:pt x="1495" y="1"/>
                </a:moveTo>
                <a:lnTo>
                  <a:pt x="952" y="137"/>
                </a:lnTo>
                <a:lnTo>
                  <a:pt x="408" y="408"/>
                </a:lnTo>
                <a:lnTo>
                  <a:pt x="137" y="816"/>
                </a:lnTo>
                <a:lnTo>
                  <a:pt x="1" y="1495"/>
                </a:lnTo>
                <a:lnTo>
                  <a:pt x="137" y="2038"/>
                </a:lnTo>
                <a:lnTo>
                  <a:pt x="408" y="2445"/>
                </a:lnTo>
                <a:lnTo>
                  <a:pt x="952" y="2853"/>
                </a:lnTo>
                <a:lnTo>
                  <a:pt x="2038" y="2853"/>
                </a:lnTo>
                <a:lnTo>
                  <a:pt x="2581" y="2445"/>
                </a:lnTo>
                <a:lnTo>
                  <a:pt x="2853" y="2038"/>
                </a:lnTo>
                <a:lnTo>
                  <a:pt x="2989"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97"/>
          <p:cNvSpPr/>
          <p:nvPr/>
        </p:nvSpPr>
        <p:spPr>
          <a:xfrm>
            <a:off x="2979047" y="2081675"/>
            <a:ext cx="54968" cy="55698"/>
          </a:xfrm>
          <a:custGeom>
            <a:avLst/>
            <a:gdLst/>
            <a:ahLst/>
            <a:cxnLst/>
            <a:rect l="l" t="t" r="r" b="b"/>
            <a:pathLst>
              <a:path w="2989" h="2853" extrusionOk="0">
                <a:moveTo>
                  <a:pt x="1494" y="1"/>
                </a:moveTo>
                <a:lnTo>
                  <a:pt x="951" y="137"/>
                </a:lnTo>
                <a:lnTo>
                  <a:pt x="408" y="408"/>
                </a:lnTo>
                <a:lnTo>
                  <a:pt x="136" y="816"/>
                </a:lnTo>
                <a:lnTo>
                  <a:pt x="1" y="1495"/>
                </a:lnTo>
                <a:lnTo>
                  <a:pt x="136" y="2038"/>
                </a:lnTo>
                <a:lnTo>
                  <a:pt x="408" y="2445"/>
                </a:lnTo>
                <a:lnTo>
                  <a:pt x="951" y="2853"/>
                </a:lnTo>
                <a:lnTo>
                  <a:pt x="2038" y="2853"/>
                </a:lnTo>
                <a:lnTo>
                  <a:pt x="2581" y="2445"/>
                </a:lnTo>
                <a:lnTo>
                  <a:pt x="2853" y="2038"/>
                </a:lnTo>
                <a:lnTo>
                  <a:pt x="2988" y="1495"/>
                </a:lnTo>
                <a:lnTo>
                  <a:pt x="2853" y="816"/>
                </a:lnTo>
                <a:lnTo>
                  <a:pt x="2581" y="408"/>
                </a:lnTo>
                <a:lnTo>
                  <a:pt x="2038"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97"/>
          <p:cNvSpPr/>
          <p:nvPr/>
        </p:nvSpPr>
        <p:spPr>
          <a:xfrm>
            <a:off x="2904123" y="2081675"/>
            <a:ext cx="54968" cy="55698"/>
          </a:xfrm>
          <a:custGeom>
            <a:avLst/>
            <a:gdLst/>
            <a:ahLst/>
            <a:cxnLst/>
            <a:rect l="l" t="t" r="r" b="b"/>
            <a:pathLst>
              <a:path w="2989" h="2853" extrusionOk="0">
                <a:moveTo>
                  <a:pt x="1494" y="1"/>
                </a:moveTo>
                <a:lnTo>
                  <a:pt x="815" y="137"/>
                </a:lnTo>
                <a:lnTo>
                  <a:pt x="408" y="408"/>
                </a:lnTo>
                <a:lnTo>
                  <a:pt x="0" y="816"/>
                </a:lnTo>
                <a:lnTo>
                  <a:pt x="0" y="1495"/>
                </a:lnTo>
                <a:lnTo>
                  <a:pt x="0" y="2038"/>
                </a:lnTo>
                <a:lnTo>
                  <a:pt x="408" y="2445"/>
                </a:lnTo>
                <a:lnTo>
                  <a:pt x="815" y="2853"/>
                </a:lnTo>
                <a:lnTo>
                  <a:pt x="2037" y="2853"/>
                </a:lnTo>
                <a:lnTo>
                  <a:pt x="2445" y="2445"/>
                </a:lnTo>
                <a:lnTo>
                  <a:pt x="2852" y="2038"/>
                </a:lnTo>
                <a:lnTo>
                  <a:pt x="2988" y="1495"/>
                </a:lnTo>
                <a:lnTo>
                  <a:pt x="2852" y="816"/>
                </a:lnTo>
                <a:lnTo>
                  <a:pt x="2445"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97"/>
          <p:cNvSpPr/>
          <p:nvPr/>
        </p:nvSpPr>
        <p:spPr>
          <a:xfrm>
            <a:off x="2751756" y="2081675"/>
            <a:ext cx="54968" cy="55698"/>
          </a:xfrm>
          <a:custGeom>
            <a:avLst/>
            <a:gdLst/>
            <a:ahLst/>
            <a:cxnLst/>
            <a:rect l="l" t="t" r="r" b="b"/>
            <a:pathLst>
              <a:path w="2989" h="2853" extrusionOk="0">
                <a:moveTo>
                  <a:pt x="1495" y="1"/>
                </a:moveTo>
                <a:lnTo>
                  <a:pt x="951" y="137"/>
                </a:lnTo>
                <a:lnTo>
                  <a:pt x="408" y="408"/>
                </a:lnTo>
                <a:lnTo>
                  <a:pt x="136" y="816"/>
                </a:lnTo>
                <a:lnTo>
                  <a:pt x="1" y="1495"/>
                </a:lnTo>
                <a:lnTo>
                  <a:pt x="136" y="2038"/>
                </a:lnTo>
                <a:lnTo>
                  <a:pt x="408" y="2445"/>
                </a:lnTo>
                <a:lnTo>
                  <a:pt x="951" y="2853"/>
                </a:lnTo>
                <a:lnTo>
                  <a:pt x="2174" y="2853"/>
                </a:lnTo>
                <a:lnTo>
                  <a:pt x="2581" y="2445"/>
                </a:lnTo>
                <a:lnTo>
                  <a:pt x="2853" y="2038"/>
                </a:lnTo>
                <a:lnTo>
                  <a:pt x="2988" y="1495"/>
                </a:lnTo>
                <a:lnTo>
                  <a:pt x="2853" y="816"/>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97"/>
          <p:cNvSpPr/>
          <p:nvPr/>
        </p:nvSpPr>
        <p:spPr>
          <a:xfrm>
            <a:off x="2676832" y="2081675"/>
            <a:ext cx="54968" cy="55698"/>
          </a:xfrm>
          <a:custGeom>
            <a:avLst/>
            <a:gdLst/>
            <a:ahLst/>
            <a:cxnLst/>
            <a:rect l="l" t="t" r="r" b="b"/>
            <a:pathLst>
              <a:path w="2989" h="2853" extrusionOk="0">
                <a:moveTo>
                  <a:pt x="1494" y="1"/>
                </a:moveTo>
                <a:lnTo>
                  <a:pt x="951" y="137"/>
                </a:lnTo>
                <a:lnTo>
                  <a:pt x="408" y="408"/>
                </a:lnTo>
                <a:lnTo>
                  <a:pt x="136" y="816"/>
                </a:lnTo>
                <a:lnTo>
                  <a:pt x="0" y="1495"/>
                </a:lnTo>
                <a:lnTo>
                  <a:pt x="136" y="2038"/>
                </a:lnTo>
                <a:lnTo>
                  <a:pt x="408" y="2445"/>
                </a:lnTo>
                <a:lnTo>
                  <a:pt x="951" y="2853"/>
                </a:lnTo>
                <a:lnTo>
                  <a:pt x="2037" y="2853"/>
                </a:lnTo>
                <a:lnTo>
                  <a:pt x="2581" y="2445"/>
                </a:lnTo>
                <a:lnTo>
                  <a:pt x="2852" y="2038"/>
                </a:lnTo>
                <a:lnTo>
                  <a:pt x="2988" y="1495"/>
                </a:lnTo>
                <a:lnTo>
                  <a:pt x="2852" y="816"/>
                </a:lnTo>
                <a:lnTo>
                  <a:pt x="2581" y="408"/>
                </a:lnTo>
                <a:lnTo>
                  <a:pt x="2037" y="137"/>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97"/>
          <p:cNvSpPr/>
          <p:nvPr/>
        </p:nvSpPr>
        <p:spPr>
          <a:xfrm>
            <a:off x="2601889" y="2081675"/>
            <a:ext cx="54968" cy="55698"/>
          </a:xfrm>
          <a:custGeom>
            <a:avLst/>
            <a:gdLst/>
            <a:ahLst/>
            <a:cxnLst/>
            <a:rect l="l" t="t" r="r" b="b"/>
            <a:pathLst>
              <a:path w="2989" h="2853" extrusionOk="0">
                <a:moveTo>
                  <a:pt x="1495" y="1"/>
                </a:moveTo>
                <a:lnTo>
                  <a:pt x="952" y="137"/>
                </a:lnTo>
                <a:lnTo>
                  <a:pt x="408" y="408"/>
                </a:lnTo>
                <a:lnTo>
                  <a:pt x="137" y="816"/>
                </a:lnTo>
                <a:lnTo>
                  <a:pt x="1" y="1495"/>
                </a:lnTo>
                <a:lnTo>
                  <a:pt x="137" y="2038"/>
                </a:lnTo>
                <a:lnTo>
                  <a:pt x="408" y="2445"/>
                </a:lnTo>
                <a:lnTo>
                  <a:pt x="952" y="2853"/>
                </a:lnTo>
                <a:lnTo>
                  <a:pt x="2038" y="2853"/>
                </a:lnTo>
                <a:lnTo>
                  <a:pt x="2581" y="2445"/>
                </a:lnTo>
                <a:lnTo>
                  <a:pt x="2853" y="2038"/>
                </a:lnTo>
                <a:lnTo>
                  <a:pt x="2989" y="1495"/>
                </a:lnTo>
                <a:lnTo>
                  <a:pt x="2853" y="816"/>
                </a:lnTo>
                <a:lnTo>
                  <a:pt x="2581" y="408"/>
                </a:lnTo>
                <a:lnTo>
                  <a:pt x="2038"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97"/>
          <p:cNvSpPr/>
          <p:nvPr/>
        </p:nvSpPr>
        <p:spPr>
          <a:xfrm>
            <a:off x="5616616" y="2002136"/>
            <a:ext cx="54968" cy="58353"/>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445"/>
                </a:lnTo>
                <a:lnTo>
                  <a:pt x="952"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97"/>
          <p:cNvSpPr/>
          <p:nvPr/>
        </p:nvSpPr>
        <p:spPr>
          <a:xfrm>
            <a:off x="5089610" y="2002136"/>
            <a:ext cx="54968" cy="58353"/>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445"/>
                </a:lnTo>
                <a:lnTo>
                  <a:pt x="815" y="2852"/>
                </a:lnTo>
                <a:lnTo>
                  <a:pt x="1494" y="2988"/>
                </a:lnTo>
                <a:lnTo>
                  <a:pt x="2038" y="2852"/>
                </a:lnTo>
                <a:lnTo>
                  <a:pt x="2581" y="2445"/>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97"/>
          <p:cNvSpPr/>
          <p:nvPr/>
        </p:nvSpPr>
        <p:spPr>
          <a:xfrm>
            <a:off x="5014667" y="2002136"/>
            <a:ext cx="54968" cy="58353"/>
          </a:xfrm>
          <a:custGeom>
            <a:avLst/>
            <a:gdLst/>
            <a:ahLst/>
            <a:cxnLst/>
            <a:rect l="l" t="t" r="r" b="b"/>
            <a:pathLst>
              <a:path w="2989" h="2989" extrusionOk="0">
                <a:moveTo>
                  <a:pt x="1495" y="0"/>
                </a:moveTo>
                <a:lnTo>
                  <a:pt x="816" y="136"/>
                </a:lnTo>
                <a:lnTo>
                  <a:pt x="408" y="408"/>
                </a:lnTo>
                <a:lnTo>
                  <a:pt x="1" y="951"/>
                </a:lnTo>
                <a:lnTo>
                  <a:pt x="1" y="1494"/>
                </a:lnTo>
                <a:lnTo>
                  <a:pt x="1" y="2038"/>
                </a:lnTo>
                <a:lnTo>
                  <a:pt x="408" y="2445"/>
                </a:lnTo>
                <a:lnTo>
                  <a:pt x="816" y="2852"/>
                </a:lnTo>
                <a:lnTo>
                  <a:pt x="1495" y="2988"/>
                </a:lnTo>
                <a:lnTo>
                  <a:pt x="2038" y="2852"/>
                </a:lnTo>
                <a:lnTo>
                  <a:pt x="2446" y="2445"/>
                </a:lnTo>
                <a:lnTo>
                  <a:pt x="2853" y="2038"/>
                </a:lnTo>
                <a:lnTo>
                  <a:pt x="2989" y="1494"/>
                </a:lnTo>
                <a:lnTo>
                  <a:pt x="2853" y="951"/>
                </a:lnTo>
                <a:lnTo>
                  <a:pt x="2446"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97"/>
          <p:cNvSpPr/>
          <p:nvPr/>
        </p:nvSpPr>
        <p:spPr>
          <a:xfrm>
            <a:off x="4937242" y="2002136"/>
            <a:ext cx="54968" cy="58353"/>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445"/>
                </a:lnTo>
                <a:lnTo>
                  <a:pt x="951"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97"/>
          <p:cNvSpPr/>
          <p:nvPr/>
        </p:nvSpPr>
        <p:spPr>
          <a:xfrm>
            <a:off x="4862318" y="2002136"/>
            <a:ext cx="54968" cy="58353"/>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173" y="2852"/>
                </a:lnTo>
                <a:lnTo>
                  <a:pt x="2581" y="2445"/>
                </a:lnTo>
                <a:lnTo>
                  <a:pt x="2852" y="2038"/>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97"/>
          <p:cNvSpPr/>
          <p:nvPr/>
        </p:nvSpPr>
        <p:spPr>
          <a:xfrm>
            <a:off x="4560102" y="2002136"/>
            <a:ext cx="57450" cy="58353"/>
          </a:xfrm>
          <a:custGeom>
            <a:avLst/>
            <a:gdLst/>
            <a:ahLst/>
            <a:cxnLst/>
            <a:rect l="l" t="t" r="r" b="b"/>
            <a:pathLst>
              <a:path w="3124" h="2989" extrusionOk="0">
                <a:moveTo>
                  <a:pt x="1630" y="0"/>
                </a:moveTo>
                <a:lnTo>
                  <a:pt x="951" y="136"/>
                </a:lnTo>
                <a:lnTo>
                  <a:pt x="543" y="408"/>
                </a:lnTo>
                <a:lnTo>
                  <a:pt x="136" y="951"/>
                </a:lnTo>
                <a:lnTo>
                  <a:pt x="0" y="1494"/>
                </a:lnTo>
                <a:lnTo>
                  <a:pt x="136" y="2038"/>
                </a:lnTo>
                <a:lnTo>
                  <a:pt x="543" y="2445"/>
                </a:lnTo>
                <a:lnTo>
                  <a:pt x="951" y="2852"/>
                </a:lnTo>
                <a:lnTo>
                  <a:pt x="1630" y="2988"/>
                </a:lnTo>
                <a:lnTo>
                  <a:pt x="2173" y="2852"/>
                </a:lnTo>
                <a:lnTo>
                  <a:pt x="2580" y="2445"/>
                </a:lnTo>
                <a:lnTo>
                  <a:pt x="2988" y="2038"/>
                </a:lnTo>
                <a:lnTo>
                  <a:pt x="3124" y="1494"/>
                </a:lnTo>
                <a:lnTo>
                  <a:pt x="2988" y="951"/>
                </a:lnTo>
                <a:lnTo>
                  <a:pt x="2580"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97"/>
          <p:cNvSpPr/>
          <p:nvPr/>
        </p:nvSpPr>
        <p:spPr>
          <a:xfrm>
            <a:off x="4485160" y="2002136"/>
            <a:ext cx="54968" cy="58353"/>
          </a:xfrm>
          <a:custGeom>
            <a:avLst/>
            <a:gdLst/>
            <a:ahLst/>
            <a:cxnLst/>
            <a:rect l="l" t="t" r="r" b="b"/>
            <a:pathLst>
              <a:path w="2989" h="2989" extrusionOk="0">
                <a:moveTo>
                  <a:pt x="1495" y="0"/>
                </a:moveTo>
                <a:lnTo>
                  <a:pt x="951" y="136"/>
                </a:lnTo>
                <a:lnTo>
                  <a:pt x="544" y="408"/>
                </a:lnTo>
                <a:lnTo>
                  <a:pt x="136" y="951"/>
                </a:lnTo>
                <a:lnTo>
                  <a:pt x="1" y="1494"/>
                </a:lnTo>
                <a:lnTo>
                  <a:pt x="136" y="2038"/>
                </a:lnTo>
                <a:lnTo>
                  <a:pt x="544" y="2445"/>
                </a:lnTo>
                <a:lnTo>
                  <a:pt x="951"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97"/>
          <p:cNvSpPr/>
          <p:nvPr/>
        </p:nvSpPr>
        <p:spPr>
          <a:xfrm>
            <a:off x="3958154" y="2002136"/>
            <a:ext cx="54968" cy="58353"/>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7" y="2852"/>
                </a:lnTo>
                <a:lnTo>
                  <a:pt x="2581" y="2445"/>
                </a:lnTo>
                <a:lnTo>
                  <a:pt x="2852" y="2038"/>
                </a:lnTo>
                <a:lnTo>
                  <a:pt x="2988" y="1494"/>
                </a:lnTo>
                <a:lnTo>
                  <a:pt x="2852" y="951"/>
                </a:lnTo>
                <a:lnTo>
                  <a:pt x="2581"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97"/>
          <p:cNvSpPr/>
          <p:nvPr/>
        </p:nvSpPr>
        <p:spPr>
          <a:xfrm>
            <a:off x="3883212" y="2002136"/>
            <a:ext cx="54968" cy="58353"/>
          </a:xfrm>
          <a:custGeom>
            <a:avLst/>
            <a:gdLst/>
            <a:ahLst/>
            <a:cxnLst/>
            <a:rect l="l" t="t" r="r" b="b"/>
            <a:pathLst>
              <a:path w="2989" h="2989" extrusionOk="0">
                <a:moveTo>
                  <a:pt x="1495" y="0"/>
                </a:moveTo>
                <a:lnTo>
                  <a:pt x="951" y="136"/>
                </a:lnTo>
                <a:lnTo>
                  <a:pt x="408" y="408"/>
                </a:lnTo>
                <a:lnTo>
                  <a:pt x="137" y="951"/>
                </a:lnTo>
                <a:lnTo>
                  <a:pt x="1" y="1494"/>
                </a:lnTo>
                <a:lnTo>
                  <a:pt x="137" y="2038"/>
                </a:lnTo>
                <a:lnTo>
                  <a:pt x="408" y="2445"/>
                </a:lnTo>
                <a:lnTo>
                  <a:pt x="951"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97"/>
          <p:cNvSpPr/>
          <p:nvPr/>
        </p:nvSpPr>
        <p:spPr>
          <a:xfrm>
            <a:off x="3808287" y="2002136"/>
            <a:ext cx="54968" cy="58353"/>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445"/>
                </a:lnTo>
                <a:lnTo>
                  <a:pt x="815" y="2852"/>
                </a:lnTo>
                <a:lnTo>
                  <a:pt x="1494" y="2988"/>
                </a:lnTo>
                <a:lnTo>
                  <a:pt x="2038" y="2852"/>
                </a:lnTo>
                <a:lnTo>
                  <a:pt x="2581" y="2445"/>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97"/>
          <p:cNvSpPr/>
          <p:nvPr/>
        </p:nvSpPr>
        <p:spPr>
          <a:xfrm>
            <a:off x="3733363" y="2002136"/>
            <a:ext cx="54949" cy="58353"/>
          </a:xfrm>
          <a:custGeom>
            <a:avLst/>
            <a:gdLst/>
            <a:ahLst/>
            <a:cxnLst/>
            <a:rect l="l" t="t" r="r" b="b"/>
            <a:pathLst>
              <a:path w="2988" h="2989" extrusionOk="0">
                <a:moveTo>
                  <a:pt x="1494" y="0"/>
                </a:moveTo>
                <a:lnTo>
                  <a:pt x="815" y="136"/>
                </a:lnTo>
                <a:lnTo>
                  <a:pt x="407" y="408"/>
                </a:lnTo>
                <a:lnTo>
                  <a:pt x="0" y="951"/>
                </a:lnTo>
                <a:lnTo>
                  <a:pt x="0" y="1494"/>
                </a:lnTo>
                <a:lnTo>
                  <a:pt x="0" y="2038"/>
                </a:lnTo>
                <a:lnTo>
                  <a:pt x="407" y="2445"/>
                </a:lnTo>
                <a:lnTo>
                  <a:pt x="815" y="2852"/>
                </a:lnTo>
                <a:lnTo>
                  <a:pt x="1494" y="2988"/>
                </a:lnTo>
                <a:lnTo>
                  <a:pt x="2037" y="2852"/>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97"/>
          <p:cNvSpPr/>
          <p:nvPr/>
        </p:nvSpPr>
        <p:spPr>
          <a:xfrm>
            <a:off x="3655920" y="2002136"/>
            <a:ext cx="54968" cy="58353"/>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445"/>
                </a:lnTo>
                <a:lnTo>
                  <a:pt x="951"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97"/>
          <p:cNvSpPr/>
          <p:nvPr/>
        </p:nvSpPr>
        <p:spPr>
          <a:xfrm>
            <a:off x="3580996" y="2002136"/>
            <a:ext cx="54968" cy="58353"/>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173" y="2852"/>
                </a:lnTo>
                <a:lnTo>
                  <a:pt x="2581" y="2445"/>
                </a:lnTo>
                <a:lnTo>
                  <a:pt x="2852" y="2038"/>
                </a:lnTo>
                <a:lnTo>
                  <a:pt x="2988" y="1494"/>
                </a:lnTo>
                <a:lnTo>
                  <a:pt x="2852" y="951"/>
                </a:lnTo>
                <a:lnTo>
                  <a:pt x="2581" y="408"/>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97"/>
          <p:cNvSpPr/>
          <p:nvPr/>
        </p:nvSpPr>
        <p:spPr>
          <a:xfrm>
            <a:off x="3506072" y="2002136"/>
            <a:ext cx="54949" cy="58353"/>
          </a:xfrm>
          <a:custGeom>
            <a:avLst/>
            <a:gdLst/>
            <a:ahLst/>
            <a:cxnLst/>
            <a:rect l="l" t="t" r="r" b="b"/>
            <a:pathLst>
              <a:path w="2988" h="2989" extrusionOk="0">
                <a:moveTo>
                  <a:pt x="1494" y="0"/>
                </a:moveTo>
                <a:lnTo>
                  <a:pt x="951" y="136"/>
                </a:lnTo>
                <a:lnTo>
                  <a:pt x="407" y="408"/>
                </a:lnTo>
                <a:lnTo>
                  <a:pt x="136" y="951"/>
                </a:lnTo>
                <a:lnTo>
                  <a:pt x="0" y="1494"/>
                </a:lnTo>
                <a:lnTo>
                  <a:pt x="136" y="2038"/>
                </a:lnTo>
                <a:lnTo>
                  <a:pt x="407" y="2445"/>
                </a:lnTo>
                <a:lnTo>
                  <a:pt x="951" y="2852"/>
                </a:lnTo>
                <a:lnTo>
                  <a:pt x="1494" y="2988"/>
                </a:lnTo>
                <a:lnTo>
                  <a:pt x="2037" y="2852"/>
                </a:lnTo>
                <a:lnTo>
                  <a:pt x="2580" y="2445"/>
                </a:lnTo>
                <a:lnTo>
                  <a:pt x="2852" y="2038"/>
                </a:lnTo>
                <a:lnTo>
                  <a:pt x="2988" y="1494"/>
                </a:lnTo>
                <a:lnTo>
                  <a:pt x="2852" y="951"/>
                </a:lnTo>
                <a:lnTo>
                  <a:pt x="2580"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97"/>
          <p:cNvSpPr/>
          <p:nvPr/>
        </p:nvSpPr>
        <p:spPr>
          <a:xfrm>
            <a:off x="3431129" y="2002136"/>
            <a:ext cx="54968" cy="58353"/>
          </a:xfrm>
          <a:custGeom>
            <a:avLst/>
            <a:gdLst/>
            <a:ahLst/>
            <a:cxnLst/>
            <a:rect l="l" t="t" r="r" b="b"/>
            <a:pathLst>
              <a:path w="2989" h="2989" extrusionOk="0">
                <a:moveTo>
                  <a:pt x="1495" y="0"/>
                </a:moveTo>
                <a:lnTo>
                  <a:pt x="951" y="136"/>
                </a:lnTo>
                <a:lnTo>
                  <a:pt x="408" y="408"/>
                </a:lnTo>
                <a:lnTo>
                  <a:pt x="136" y="951"/>
                </a:lnTo>
                <a:lnTo>
                  <a:pt x="1" y="1494"/>
                </a:lnTo>
                <a:lnTo>
                  <a:pt x="136" y="2038"/>
                </a:lnTo>
                <a:lnTo>
                  <a:pt x="408" y="2445"/>
                </a:lnTo>
                <a:lnTo>
                  <a:pt x="951"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97"/>
          <p:cNvSpPr/>
          <p:nvPr/>
        </p:nvSpPr>
        <p:spPr>
          <a:xfrm>
            <a:off x="3356205" y="2002136"/>
            <a:ext cx="54968" cy="58353"/>
          </a:xfrm>
          <a:custGeom>
            <a:avLst/>
            <a:gdLst/>
            <a:ahLst/>
            <a:cxnLst/>
            <a:rect l="l" t="t" r="r" b="b"/>
            <a:pathLst>
              <a:path w="2989" h="2989" extrusionOk="0">
                <a:moveTo>
                  <a:pt x="1494" y="0"/>
                </a:moveTo>
                <a:lnTo>
                  <a:pt x="815" y="136"/>
                </a:lnTo>
                <a:lnTo>
                  <a:pt x="408" y="408"/>
                </a:lnTo>
                <a:lnTo>
                  <a:pt x="136" y="951"/>
                </a:lnTo>
                <a:lnTo>
                  <a:pt x="0" y="1494"/>
                </a:lnTo>
                <a:lnTo>
                  <a:pt x="136" y="2038"/>
                </a:lnTo>
                <a:lnTo>
                  <a:pt x="408" y="2445"/>
                </a:lnTo>
                <a:lnTo>
                  <a:pt x="815" y="2852"/>
                </a:lnTo>
                <a:lnTo>
                  <a:pt x="1494" y="2988"/>
                </a:lnTo>
                <a:lnTo>
                  <a:pt x="2037" y="2852"/>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97"/>
          <p:cNvSpPr/>
          <p:nvPr/>
        </p:nvSpPr>
        <p:spPr>
          <a:xfrm>
            <a:off x="3278780" y="2002136"/>
            <a:ext cx="57450" cy="58353"/>
          </a:xfrm>
          <a:custGeom>
            <a:avLst/>
            <a:gdLst/>
            <a:ahLst/>
            <a:cxnLst/>
            <a:rect l="l" t="t" r="r" b="b"/>
            <a:pathLst>
              <a:path w="3124" h="2989" extrusionOk="0">
                <a:moveTo>
                  <a:pt x="1630" y="0"/>
                </a:moveTo>
                <a:lnTo>
                  <a:pt x="951" y="136"/>
                </a:lnTo>
                <a:lnTo>
                  <a:pt x="543" y="408"/>
                </a:lnTo>
                <a:lnTo>
                  <a:pt x="136" y="951"/>
                </a:lnTo>
                <a:lnTo>
                  <a:pt x="0" y="1494"/>
                </a:lnTo>
                <a:lnTo>
                  <a:pt x="136" y="2038"/>
                </a:lnTo>
                <a:lnTo>
                  <a:pt x="543" y="2445"/>
                </a:lnTo>
                <a:lnTo>
                  <a:pt x="951" y="2852"/>
                </a:lnTo>
                <a:lnTo>
                  <a:pt x="1630" y="2988"/>
                </a:lnTo>
                <a:lnTo>
                  <a:pt x="2173" y="2852"/>
                </a:lnTo>
                <a:lnTo>
                  <a:pt x="2581" y="2445"/>
                </a:lnTo>
                <a:lnTo>
                  <a:pt x="2988" y="2038"/>
                </a:lnTo>
                <a:lnTo>
                  <a:pt x="3124" y="1494"/>
                </a:lnTo>
                <a:lnTo>
                  <a:pt x="2988" y="951"/>
                </a:lnTo>
                <a:lnTo>
                  <a:pt x="2581" y="408"/>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97"/>
          <p:cNvSpPr/>
          <p:nvPr/>
        </p:nvSpPr>
        <p:spPr>
          <a:xfrm>
            <a:off x="3203838" y="2002136"/>
            <a:ext cx="54968" cy="58353"/>
          </a:xfrm>
          <a:custGeom>
            <a:avLst/>
            <a:gdLst/>
            <a:ahLst/>
            <a:cxnLst/>
            <a:rect l="l" t="t" r="r" b="b"/>
            <a:pathLst>
              <a:path w="2989" h="2989" extrusionOk="0">
                <a:moveTo>
                  <a:pt x="1495" y="0"/>
                </a:moveTo>
                <a:lnTo>
                  <a:pt x="951" y="136"/>
                </a:lnTo>
                <a:lnTo>
                  <a:pt x="544" y="408"/>
                </a:lnTo>
                <a:lnTo>
                  <a:pt x="137" y="951"/>
                </a:lnTo>
                <a:lnTo>
                  <a:pt x="1" y="1494"/>
                </a:lnTo>
                <a:lnTo>
                  <a:pt x="137" y="2038"/>
                </a:lnTo>
                <a:lnTo>
                  <a:pt x="544" y="2445"/>
                </a:lnTo>
                <a:lnTo>
                  <a:pt x="951"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97"/>
          <p:cNvSpPr/>
          <p:nvPr/>
        </p:nvSpPr>
        <p:spPr>
          <a:xfrm>
            <a:off x="3128914" y="2002136"/>
            <a:ext cx="54968" cy="58353"/>
          </a:xfrm>
          <a:custGeom>
            <a:avLst/>
            <a:gdLst/>
            <a:ahLst/>
            <a:cxnLst/>
            <a:rect l="l" t="t" r="r" b="b"/>
            <a:pathLst>
              <a:path w="2989" h="2989" extrusionOk="0">
                <a:moveTo>
                  <a:pt x="1494" y="0"/>
                </a:moveTo>
                <a:lnTo>
                  <a:pt x="951" y="136"/>
                </a:lnTo>
                <a:lnTo>
                  <a:pt x="408" y="408"/>
                </a:lnTo>
                <a:lnTo>
                  <a:pt x="136" y="951"/>
                </a:lnTo>
                <a:lnTo>
                  <a:pt x="0" y="1494"/>
                </a:lnTo>
                <a:lnTo>
                  <a:pt x="136" y="2038"/>
                </a:lnTo>
                <a:lnTo>
                  <a:pt x="408" y="2445"/>
                </a:lnTo>
                <a:lnTo>
                  <a:pt x="951" y="2852"/>
                </a:lnTo>
                <a:lnTo>
                  <a:pt x="1494" y="2988"/>
                </a:lnTo>
                <a:lnTo>
                  <a:pt x="2038" y="2852"/>
                </a:lnTo>
                <a:lnTo>
                  <a:pt x="2581" y="2445"/>
                </a:lnTo>
                <a:lnTo>
                  <a:pt x="2852" y="2038"/>
                </a:lnTo>
                <a:lnTo>
                  <a:pt x="2988" y="1494"/>
                </a:lnTo>
                <a:lnTo>
                  <a:pt x="2852"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97"/>
          <p:cNvSpPr/>
          <p:nvPr/>
        </p:nvSpPr>
        <p:spPr>
          <a:xfrm>
            <a:off x="3053971" y="2002136"/>
            <a:ext cx="54968" cy="58353"/>
          </a:xfrm>
          <a:custGeom>
            <a:avLst/>
            <a:gdLst/>
            <a:ahLst/>
            <a:cxnLst/>
            <a:rect l="l" t="t" r="r" b="b"/>
            <a:pathLst>
              <a:path w="2989" h="2989" extrusionOk="0">
                <a:moveTo>
                  <a:pt x="1495" y="0"/>
                </a:moveTo>
                <a:lnTo>
                  <a:pt x="952" y="136"/>
                </a:lnTo>
                <a:lnTo>
                  <a:pt x="408" y="408"/>
                </a:lnTo>
                <a:lnTo>
                  <a:pt x="137" y="951"/>
                </a:lnTo>
                <a:lnTo>
                  <a:pt x="1" y="1494"/>
                </a:lnTo>
                <a:lnTo>
                  <a:pt x="137" y="2038"/>
                </a:lnTo>
                <a:lnTo>
                  <a:pt x="408" y="2445"/>
                </a:lnTo>
                <a:lnTo>
                  <a:pt x="952" y="2852"/>
                </a:lnTo>
                <a:lnTo>
                  <a:pt x="1495" y="2988"/>
                </a:lnTo>
                <a:lnTo>
                  <a:pt x="2038" y="2852"/>
                </a:lnTo>
                <a:lnTo>
                  <a:pt x="2581" y="2445"/>
                </a:lnTo>
                <a:lnTo>
                  <a:pt x="2853" y="2038"/>
                </a:lnTo>
                <a:lnTo>
                  <a:pt x="2989" y="1494"/>
                </a:lnTo>
                <a:lnTo>
                  <a:pt x="2853" y="951"/>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97"/>
          <p:cNvSpPr/>
          <p:nvPr/>
        </p:nvSpPr>
        <p:spPr>
          <a:xfrm>
            <a:off x="2979047" y="2002136"/>
            <a:ext cx="54968" cy="58353"/>
          </a:xfrm>
          <a:custGeom>
            <a:avLst/>
            <a:gdLst/>
            <a:ahLst/>
            <a:cxnLst/>
            <a:rect l="l" t="t" r="r" b="b"/>
            <a:pathLst>
              <a:path w="2989" h="2989" extrusionOk="0">
                <a:moveTo>
                  <a:pt x="1494" y="0"/>
                </a:moveTo>
                <a:lnTo>
                  <a:pt x="951" y="136"/>
                </a:lnTo>
                <a:lnTo>
                  <a:pt x="408" y="408"/>
                </a:lnTo>
                <a:lnTo>
                  <a:pt x="136" y="951"/>
                </a:lnTo>
                <a:lnTo>
                  <a:pt x="1" y="1494"/>
                </a:lnTo>
                <a:lnTo>
                  <a:pt x="136" y="2038"/>
                </a:lnTo>
                <a:lnTo>
                  <a:pt x="408" y="2445"/>
                </a:lnTo>
                <a:lnTo>
                  <a:pt x="951" y="2852"/>
                </a:lnTo>
                <a:lnTo>
                  <a:pt x="1494" y="2988"/>
                </a:lnTo>
                <a:lnTo>
                  <a:pt x="2038" y="2852"/>
                </a:lnTo>
                <a:lnTo>
                  <a:pt x="2581" y="2445"/>
                </a:lnTo>
                <a:lnTo>
                  <a:pt x="2853" y="2038"/>
                </a:lnTo>
                <a:lnTo>
                  <a:pt x="2988" y="1494"/>
                </a:lnTo>
                <a:lnTo>
                  <a:pt x="2853" y="951"/>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97"/>
          <p:cNvSpPr/>
          <p:nvPr/>
        </p:nvSpPr>
        <p:spPr>
          <a:xfrm>
            <a:off x="2904123" y="2002136"/>
            <a:ext cx="54968" cy="58353"/>
          </a:xfrm>
          <a:custGeom>
            <a:avLst/>
            <a:gdLst/>
            <a:ahLst/>
            <a:cxnLst/>
            <a:rect l="l" t="t" r="r" b="b"/>
            <a:pathLst>
              <a:path w="2989" h="2989" extrusionOk="0">
                <a:moveTo>
                  <a:pt x="1494" y="0"/>
                </a:moveTo>
                <a:lnTo>
                  <a:pt x="815" y="136"/>
                </a:lnTo>
                <a:lnTo>
                  <a:pt x="408" y="408"/>
                </a:lnTo>
                <a:lnTo>
                  <a:pt x="0" y="951"/>
                </a:lnTo>
                <a:lnTo>
                  <a:pt x="0" y="1494"/>
                </a:lnTo>
                <a:lnTo>
                  <a:pt x="0" y="2038"/>
                </a:lnTo>
                <a:lnTo>
                  <a:pt x="408" y="2445"/>
                </a:lnTo>
                <a:lnTo>
                  <a:pt x="815" y="2852"/>
                </a:lnTo>
                <a:lnTo>
                  <a:pt x="1494" y="2988"/>
                </a:lnTo>
                <a:lnTo>
                  <a:pt x="2037" y="2852"/>
                </a:lnTo>
                <a:lnTo>
                  <a:pt x="2445" y="2445"/>
                </a:lnTo>
                <a:lnTo>
                  <a:pt x="2852" y="2038"/>
                </a:lnTo>
                <a:lnTo>
                  <a:pt x="2988" y="1494"/>
                </a:lnTo>
                <a:lnTo>
                  <a:pt x="2852" y="951"/>
                </a:lnTo>
                <a:lnTo>
                  <a:pt x="2445" y="408"/>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97"/>
          <p:cNvSpPr/>
          <p:nvPr/>
        </p:nvSpPr>
        <p:spPr>
          <a:xfrm>
            <a:off x="2826680" y="2002136"/>
            <a:ext cx="54968" cy="58353"/>
          </a:xfrm>
          <a:custGeom>
            <a:avLst/>
            <a:gdLst/>
            <a:ahLst/>
            <a:cxnLst/>
            <a:rect l="l" t="t" r="r" b="b"/>
            <a:pathLst>
              <a:path w="2989" h="2989" extrusionOk="0">
                <a:moveTo>
                  <a:pt x="1495" y="0"/>
                </a:moveTo>
                <a:lnTo>
                  <a:pt x="952" y="136"/>
                </a:lnTo>
                <a:lnTo>
                  <a:pt x="544" y="408"/>
                </a:lnTo>
                <a:lnTo>
                  <a:pt x="137" y="951"/>
                </a:lnTo>
                <a:lnTo>
                  <a:pt x="1" y="1494"/>
                </a:lnTo>
                <a:lnTo>
                  <a:pt x="137" y="2038"/>
                </a:lnTo>
                <a:lnTo>
                  <a:pt x="544" y="2445"/>
                </a:lnTo>
                <a:lnTo>
                  <a:pt x="952" y="2852"/>
                </a:lnTo>
                <a:lnTo>
                  <a:pt x="1495" y="2988"/>
                </a:lnTo>
                <a:lnTo>
                  <a:pt x="2174" y="2852"/>
                </a:lnTo>
                <a:lnTo>
                  <a:pt x="2581" y="2445"/>
                </a:lnTo>
                <a:lnTo>
                  <a:pt x="2989" y="2038"/>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97"/>
          <p:cNvSpPr/>
          <p:nvPr/>
        </p:nvSpPr>
        <p:spPr>
          <a:xfrm>
            <a:off x="3883212" y="1922596"/>
            <a:ext cx="54968" cy="58333"/>
          </a:xfrm>
          <a:custGeom>
            <a:avLst/>
            <a:gdLst/>
            <a:ahLst/>
            <a:cxnLst/>
            <a:rect l="l" t="t" r="r" b="b"/>
            <a:pathLst>
              <a:path w="2989" h="2988" extrusionOk="0">
                <a:moveTo>
                  <a:pt x="1495" y="0"/>
                </a:moveTo>
                <a:lnTo>
                  <a:pt x="951" y="136"/>
                </a:lnTo>
                <a:lnTo>
                  <a:pt x="408" y="407"/>
                </a:lnTo>
                <a:lnTo>
                  <a:pt x="137" y="951"/>
                </a:lnTo>
                <a:lnTo>
                  <a:pt x="1" y="1494"/>
                </a:lnTo>
                <a:lnTo>
                  <a:pt x="137" y="2037"/>
                </a:lnTo>
                <a:lnTo>
                  <a:pt x="408" y="2580"/>
                </a:lnTo>
                <a:lnTo>
                  <a:pt x="951" y="2852"/>
                </a:lnTo>
                <a:lnTo>
                  <a:pt x="1495" y="2988"/>
                </a:lnTo>
                <a:lnTo>
                  <a:pt x="2038" y="2852"/>
                </a:lnTo>
                <a:lnTo>
                  <a:pt x="2581" y="2580"/>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97"/>
          <p:cNvSpPr/>
          <p:nvPr/>
        </p:nvSpPr>
        <p:spPr>
          <a:xfrm>
            <a:off x="3808287" y="1922596"/>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580"/>
                </a:lnTo>
                <a:lnTo>
                  <a:pt x="815" y="2852"/>
                </a:lnTo>
                <a:lnTo>
                  <a:pt x="1494" y="2988"/>
                </a:lnTo>
                <a:lnTo>
                  <a:pt x="2038" y="2852"/>
                </a:lnTo>
                <a:lnTo>
                  <a:pt x="2581" y="2580"/>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97"/>
          <p:cNvSpPr/>
          <p:nvPr/>
        </p:nvSpPr>
        <p:spPr>
          <a:xfrm>
            <a:off x="3733363" y="1922596"/>
            <a:ext cx="54949" cy="58333"/>
          </a:xfrm>
          <a:custGeom>
            <a:avLst/>
            <a:gdLst/>
            <a:ahLst/>
            <a:cxnLst/>
            <a:rect l="l" t="t" r="r" b="b"/>
            <a:pathLst>
              <a:path w="2988" h="2988" extrusionOk="0">
                <a:moveTo>
                  <a:pt x="1494" y="0"/>
                </a:moveTo>
                <a:lnTo>
                  <a:pt x="815" y="136"/>
                </a:lnTo>
                <a:lnTo>
                  <a:pt x="407" y="407"/>
                </a:lnTo>
                <a:lnTo>
                  <a:pt x="0" y="951"/>
                </a:lnTo>
                <a:lnTo>
                  <a:pt x="0" y="1494"/>
                </a:lnTo>
                <a:lnTo>
                  <a:pt x="0" y="2037"/>
                </a:lnTo>
                <a:lnTo>
                  <a:pt x="407" y="2580"/>
                </a:lnTo>
                <a:lnTo>
                  <a:pt x="815" y="2852"/>
                </a:lnTo>
                <a:lnTo>
                  <a:pt x="1494" y="2988"/>
                </a:lnTo>
                <a:lnTo>
                  <a:pt x="2037" y="2852"/>
                </a:lnTo>
                <a:lnTo>
                  <a:pt x="2445" y="2580"/>
                </a:lnTo>
                <a:lnTo>
                  <a:pt x="2852" y="2037"/>
                </a:lnTo>
                <a:lnTo>
                  <a:pt x="2988" y="1494"/>
                </a:lnTo>
                <a:lnTo>
                  <a:pt x="2852" y="951"/>
                </a:lnTo>
                <a:lnTo>
                  <a:pt x="2445"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97"/>
          <p:cNvSpPr/>
          <p:nvPr/>
        </p:nvSpPr>
        <p:spPr>
          <a:xfrm>
            <a:off x="3655920" y="1922596"/>
            <a:ext cx="54968" cy="58333"/>
          </a:xfrm>
          <a:custGeom>
            <a:avLst/>
            <a:gdLst/>
            <a:ahLst/>
            <a:cxnLst/>
            <a:rect l="l" t="t" r="r" b="b"/>
            <a:pathLst>
              <a:path w="2989" h="2988" extrusionOk="0">
                <a:moveTo>
                  <a:pt x="1495" y="0"/>
                </a:moveTo>
                <a:lnTo>
                  <a:pt x="951" y="136"/>
                </a:lnTo>
                <a:lnTo>
                  <a:pt x="544" y="407"/>
                </a:lnTo>
                <a:lnTo>
                  <a:pt x="137" y="951"/>
                </a:lnTo>
                <a:lnTo>
                  <a:pt x="1" y="1494"/>
                </a:lnTo>
                <a:lnTo>
                  <a:pt x="137" y="2037"/>
                </a:lnTo>
                <a:lnTo>
                  <a:pt x="544" y="2580"/>
                </a:lnTo>
                <a:lnTo>
                  <a:pt x="951" y="2852"/>
                </a:lnTo>
                <a:lnTo>
                  <a:pt x="1495" y="2988"/>
                </a:lnTo>
                <a:lnTo>
                  <a:pt x="2174" y="2852"/>
                </a:lnTo>
                <a:lnTo>
                  <a:pt x="2581" y="2580"/>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97"/>
          <p:cNvSpPr/>
          <p:nvPr/>
        </p:nvSpPr>
        <p:spPr>
          <a:xfrm>
            <a:off x="3580996" y="1922596"/>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580"/>
                </a:lnTo>
                <a:lnTo>
                  <a:pt x="951" y="2852"/>
                </a:lnTo>
                <a:lnTo>
                  <a:pt x="1494" y="2988"/>
                </a:lnTo>
                <a:lnTo>
                  <a:pt x="2173" y="2852"/>
                </a:lnTo>
                <a:lnTo>
                  <a:pt x="2581" y="2580"/>
                </a:lnTo>
                <a:lnTo>
                  <a:pt x="2852" y="2037"/>
                </a:lnTo>
                <a:lnTo>
                  <a:pt x="2988" y="1494"/>
                </a:lnTo>
                <a:lnTo>
                  <a:pt x="2852" y="951"/>
                </a:lnTo>
                <a:lnTo>
                  <a:pt x="2581" y="407"/>
                </a:lnTo>
                <a:lnTo>
                  <a:pt x="2173"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97"/>
          <p:cNvSpPr/>
          <p:nvPr/>
        </p:nvSpPr>
        <p:spPr>
          <a:xfrm>
            <a:off x="3506072" y="1922596"/>
            <a:ext cx="54949" cy="58333"/>
          </a:xfrm>
          <a:custGeom>
            <a:avLst/>
            <a:gdLst/>
            <a:ahLst/>
            <a:cxnLst/>
            <a:rect l="l" t="t" r="r" b="b"/>
            <a:pathLst>
              <a:path w="2988" h="2988" extrusionOk="0">
                <a:moveTo>
                  <a:pt x="1494" y="0"/>
                </a:moveTo>
                <a:lnTo>
                  <a:pt x="951" y="136"/>
                </a:lnTo>
                <a:lnTo>
                  <a:pt x="407" y="407"/>
                </a:lnTo>
                <a:lnTo>
                  <a:pt x="136" y="951"/>
                </a:lnTo>
                <a:lnTo>
                  <a:pt x="0" y="1494"/>
                </a:lnTo>
                <a:lnTo>
                  <a:pt x="136" y="2037"/>
                </a:lnTo>
                <a:lnTo>
                  <a:pt x="407" y="2580"/>
                </a:lnTo>
                <a:lnTo>
                  <a:pt x="951" y="2852"/>
                </a:lnTo>
                <a:lnTo>
                  <a:pt x="1494" y="2988"/>
                </a:lnTo>
                <a:lnTo>
                  <a:pt x="2037" y="2852"/>
                </a:lnTo>
                <a:lnTo>
                  <a:pt x="2580" y="2580"/>
                </a:lnTo>
                <a:lnTo>
                  <a:pt x="2852" y="2037"/>
                </a:lnTo>
                <a:lnTo>
                  <a:pt x="2988" y="1494"/>
                </a:lnTo>
                <a:lnTo>
                  <a:pt x="2852" y="951"/>
                </a:lnTo>
                <a:lnTo>
                  <a:pt x="2580"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97"/>
          <p:cNvSpPr/>
          <p:nvPr/>
        </p:nvSpPr>
        <p:spPr>
          <a:xfrm>
            <a:off x="3431129" y="1922596"/>
            <a:ext cx="54968" cy="58333"/>
          </a:xfrm>
          <a:custGeom>
            <a:avLst/>
            <a:gdLst/>
            <a:ahLst/>
            <a:cxnLst/>
            <a:rect l="l" t="t" r="r" b="b"/>
            <a:pathLst>
              <a:path w="2989" h="2988" extrusionOk="0">
                <a:moveTo>
                  <a:pt x="1495" y="0"/>
                </a:moveTo>
                <a:lnTo>
                  <a:pt x="951" y="136"/>
                </a:lnTo>
                <a:lnTo>
                  <a:pt x="408" y="407"/>
                </a:lnTo>
                <a:lnTo>
                  <a:pt x="136" y="951"/>
                </a:lnTo>
                <a:lnTo>
                  <a:pt x="1" y="1494"/>
                </a:lnTo>
                <a:lnTo>
                  <a:pt x="136" y="2037"/>
                </a:lnTo>
                <a:lnTo>
                  <a:pt x="408" y="2580"/>
                </a:lnTo>
                <a:lnTo>
                  <a:pt x="951" y="2852"/>
                </a:lnTo>
                <a:lnTo>
                  <a:pt x="1495" y="2988"/>
                </a:lnTo>
                <a:lnTo>
                  <a:pt x="2038" y="2852"/>
                </a:lnTo>
                <a:lnTo>
                  <a:pt x="2581" y="2580"/>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97"/>
          <p:cNvSpPr/>
          <p:nvPr/>
        </p:nvSpPr>
        <p:spPr>
          <a:xfrm>
            <a:off x="3356205" y="1922596"/>
            <a:ext cx="54968" cy="58333"/>
          </a:xfrm>
          <a:custGeom>
            <a:avLst/>
            <a:gdLst/>
            <a:ahLst/>
            <a:cxnLst/>
            <a:rect l="l" t="t" r="r" b="b"/>
            <a:pathLst>
              <a:path w="2989" h="2988" extrusionOk="0">
                <a:moveTo>
                  <a:pt x="1494" y="0"/>
                </a:moveTo>
                <a:lnTo>
                  <a:pt x="815" y="136"/>
                </a:lnTo>
                <a:lnTo>
                  <a:pt x="408" y="407"/>
                </a:lnTo>
                <a:lnTo>
                  <a:pt x="136" y="951"/>
                </a:lnTo>
                <a:lnTo>
                  <a:pt x="0" y="1494"/>
                </a:lnTo>
                <a:lnTo>
                  <a:pt x="136" y="2037"/>
                </a:lnTo>
                <a:lnTo>
                  <a:pt x="408" y="2580"/>
                </a:lnTo>
                <a:lnTo>
                  <a:pt x="815" y="2852"/>
                </a:lnTo>
                <a:lnTo>
                  <a:pt x="1494" y="2988"/>
                </a:lnTo>
                <a:lnTo>
                  <a:pt x="2037" y="2852"/>
                </a:lnTo>
                <a:lnTo>
                  <a:pt x="2445" y="2580"/>
                </a:lnTo>
                <a:lnTo>
                  <a:pt x="2852" y="2037"/>
                </a:lnTo>
                <a:lnTo>
                  <a:pt x="2988" y="1494"/>
                </a:lnTo>
                <a:lnTo>
                  <a:pt x="2852" y="951"/>
                </a:lnTo>
                <a:lnTo>
                  <a:pt x="2445" y="407"/>
                </a:lnTo>
                <a:lnTo>
                  <a:pt x="2037"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97"/>
          <p:cNvSpPr/>
          <p:nvPr/>
        </p:nvSpPr>
        <p:spPr>
          <a:xfrm>
            <a:off x="3278780" y="1922596"/>
            <a:ext cx="57450" cy="58333"/>
          </a:xfrm>
          <a:custGeom>
            <a:avLst/>
            <a:gdLst/>
            <a:ahLst/>
            <a:cxnLst/>
            <a:rect l="l" t="t" r="r" b="b"/>
            <a:pathLst>
              <a:path w="3124" h="2988" extrusionOk="0">
                <a:moveTo>
                  <a:pt x="1630" y="0"/>
                </a:moveTo>
                <a:lnTo>
                  <a:pt x="951" y="136"/>
                </a:lnTo>
                <a:lnTo>
                  <a:pt x="543" y="407"/>
                </a:lnTo>
                <a:lnTo>
                  <a:pt x="136" y="951"/>
                </a:lnTo>
                <a:lnTo>
                  <a:pt x="0" y="1494"/>
                </a:lnTo>
                <a:lnTo>
                  <a:pt x="136" y="2037"/>
                </a:lnTo>
                <a:lnTo>
                  <a:pt x="543" y="2580"/>
                </a:lnTo>
                <a:lnTo>
                  <a:pt x="951" y="2852"/>
                </a:lnTo>
                <a:lnTo>
                  <a:pt x="1630" y="2988"/>
                </a:lnTo>
                <a:lnTo>
                  <a:pt x="2173" y="2852"/>
                </a:lnTo>
                <a:lnTo>
                  <a:pt x="2581" y="2580"/>
                </a:lnTo>
                <a:lnTo>
                  <a:pt x="2988" y="2037"/>
                </a:lnTo>
                <a:lnTo>
                  <a:pt x="3124" y="1494"/>
                </a:lnTo>
                <a:lnTo>
                  <a:pt x="2988" y="951"/>
                </a:lnTo>
                <a:lnTo>
                  <a:pt x="2581" y="407"/>
                </a:lnTo>
                <a:lnTo>
                  <a:pt x="2173" y="136"/>
                </a:lnTo>
                <a:lnTo>
                  <a:pt x="1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97"/>
          <p:cNvSpPr/>
          <p:nvPr/>
        </p:nvSpPr>
        <p:spPr>
          <a:xfrm>
            <a:off x="3203838" y="1922596"/>
            <a:ext cx="54968" cy="58333"/>
          </a:xfrm>
          <a:custGeom>
            <a:avLst/>
            <a:gdLst/>
            <a:ahLst/>
            <a:cxnLst/>
            <a:rect l="l" t="t" r="r" b="b"/>
            <a:pathLst>
              <a:path w="2989" h="2988" extrusionOk="0">
                <a:moveTo>
                  <a:pt x="1495" y="0"/>
                </a:moveTo>
                <a:lnTo>
                  <a:pt x="951" y="136"/>
                </a:lnTo>
                <a:lnTo>
                  <a:pt x="544" y="407"/>
                </a:lnTo>
                <a:lnTo>
                  <a:pt x="137" y="951"/>
                </a:lnTo>
                <a:lnTo>
                  <a:pt x="1" y="1494"/>
                </a:lnTo>
                <a:lnTo>
                  <a:pt x="137" y="2037"/>
                </a:lnTo>
                <a:lnTo>
                  <a:pt x="544" y="2580"/>
                </a:lnTo>
                <a:lnTo>
                  <a:pt x="951" y="2852"/>
                </a:lnTo>
                <a:lnTo>
                  <a:pt x="1495" y="2988"/>
                </a:lnTo>
                <a:lnTo>
                  <a:pt x="2174" y="2852"/>
                </a:lnTo>
                <a:lnTo>
                  <a:pt x="2581" y="2580"/>
                </a:lnTo>
                <a:lnTo>
                  <a:pt x="2989" y="2037"/>
                </a:lnTo>
                <a:lnTo>
                  <a:pt x="2989" y="1494"/>
                </a:lnTo>
                <a:lnTo>
                  <a:pt x="2989" y="951"/>
                </a:lnTo>
                <a:lnTo>
                  <a:pt x="2581" y="407"/>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97"/>
          <p:cNvSpPr/>
          <p:nvPr/>
        </p:nvSpPr>
        <p:spPr>
          <a:xfrm>
            <a:off x="3128914" y="1922596"/>
            <a:ext cx="54968" cy="58333"/>
          </a:xfrm>
          <a:custGeom>
            <a:avLst/>
            <a:gdLst/>
            <a:ahLst/>
            <a:cxnLst/>
            <a:rect l="l" t="t" r="r" b="b"/>
            <a:pathLst>
              <a:path w="2989" h="2988" extrusionOk="0">
                <a:moveTo>
                  <a:pt x="1494" y="0"/>
                </a:moveTo>
                <a:lnTo>
                  <a:pt x="951" y="136"/>
                </a:lnTo>
                <a:lnTo>
                  <a:pt x="408" y="407"/>
                </a:lnTo>
                <a:lnTo>
                  <a:pt x="136" y="951"/>
                </a:lnTo>
                <a:lnTo>
                  <a:pt x="0" y="1494"/>
                </a:lnTo>
                <a:lnTo>
                  <a:pt x="136" y="2037"/>
                </a:lnTo>
                <a:lnTo>
                  <a:pt x="408" y="2580"/>
                </a:lnTo>
                <a:lnTo>
                  <a:pt x="951" y="2852"/>
                </a:lnTo>
                <a:lnTo>
                  <a:pt x="1494" y="2988"/>
                </a:lnTo>
                <a:lnTo>
                  <a:pt x="2038" y="2852"/>
                </a:lnTo>
                <a:lnTo>
                  <a:pt x="2581" y="2580"/>
                </a:lnTo>
                <a:lnTo>
                  <a:pt x="2852" y="2037"/>
                </a:lnTo>
                <a:lnTo>
                  <a:pt x="2988" y="1494"/>
                </a:lnTo>
                <a:lnTo>
                  <a:pt x="2852"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97"/>
          <p:cNvSpPr/>
          <p:nvPr/>
        </p:nvSpPr>
        <p:spPr>
          <a:xfrm>
            <a:off x="3053971" y="1922596"/>
            <a:ext cx="54968" cy="58333"/>
          </a:xfrm>
          <a:custGeom>
            <a:avLst/>
            <a:gdLst/>
            <a:ahLst/>
            <a:cxnLst/>
            <a:rect l="l" t="t" r="r" b="b"/>
            <a:pathLst>
              <a:path w="2989" h="2988" extrusionOk="0">
                <a:moveTo>
                  <a:pt x="1495" y="0"/>
                </a:moveTo>
                <a:lnTo>
                  <a:pt x="952" y="136"/>
                </a:lnTo>
                <a:lnTo>
                  <a:pt x="408" y="407"/>
                </a:lnTo>
                <a:lnTo>
                  <a:pt x="137" y="951"/>
                </a:lnTo>
                <a:lnTo>
                  <a:pt x="1" y="1494"/>
                </a:lnTo>
                <a:lnTo>
                  <a:pt x="137" y="2037"/>
                </a:lnTo>
                <a:lnTo>
                  <a:pt x="408" y="2580"/>
                </a:lnTo>
                <a:lnTo>
                  <a:pt x="952" y="2852"/>
                </a:lnTo>
                <a:lnTo>
                  <a:pt x="1495" y="2988"/>
                </a:lnTo>
                <a:lnTo>
                  <a:pt x="2038" y="2852"/>
                </a:lnTo>
                <a:lnTo>
                  <a:pt x="2581" y="2580"/>
                </a:lnTo>
                <a:lnTo>
                  <a:pt x="2853" y="2037"/>
                </a:lnTo>
                <a:lnTo>
                  <a:pt x="2989" y="1494"/>
                </a:lnTo>
                <a:lnTo>
                  <a:pt x="2853" y="951"/>
                </a:lnTo>
                <a:lnTo>
                  <a:pt x="2581" y="407"/>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97"/>
          <p:cNvSpPr/>
          <p:nvPr/>
        </p:nvSpPr>
        <p:spPr>
          <a:xfrm>
            <a:off x="2979047" y="1922596"/>
            <a:ext cx="54968" cy="58333"/>
          </a:xfrm>
          <a:custGeom>
            <a:avLst/>
            <a:gdLst/>
            <a:ahLst/>
            <a:cxnLst/>
            <a:rect l="l" t="t" r="r" b="b"/>
            <a:pathLst>
              <a:path w="2989" h="2988" extrusionOk="0">
                <a:moveTo>
                  <a:pt x="1494" y="0"/>
                </a:moveTo>
                <a:lnTo>
                  <a:pt x="951" y="136"/>
                </a:lnTo>
                <a:lnTo>
                  <a:pt x="408" y="407"/>
                </a:lnTo>
                <a:lnTo>
                  <a:pt x="136" y="951"/>
                </a:lnTo>
                <a:lnTo>
                  <a:pt x="1" y="1494"/>
                </a:lnTo>
                <a:lnTo>
                  <a:pt x="136" y="2037"/>
                </a:lnTo>
                <a:lnTo>
                  <a:pt x="408" y="2580"/>
                </a:lnTo>
                <a:lnTo>
                  <a:pt x="951" y="2852"/>
                </a:lnTo>
                <a:lnTo>
                  <a:pt x="1494" y="2988"/>
                </a:lnTo>
                <a:lnTo>
                  <a:pt x="2038" y="2852"/>
                </a:lnTo>
                <a:lnTo>
                  <a:pt x="2581" y="2580"/>
                </a:lnTo>
                <a:lnTo>
                  <a:pt x="2853" y="2037"/>
                </a:lnTo>
                <a:lnTo>
                  <a:pt x="2988" y="1494"/>
                </a:lnTo>
                <a:lnTo>
                  <a:pt x="2853" y="951"/>
                </a:lnTo>
                <a:lnTo>
                  <a:pt x="2581" y="407"/>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97"/>
          <p:cNvSpPr/>
          <p:nvPr/>
        </p:nvSpPr>
        <p:spPr>
          <a:xfrm>
            <a:off x="3128914" y="2792300"/>
            <a:ext cx="54968" cy="55705"/>
          </a:xfrm>
          <a:custGeom>
            <a:avLst/>
            <a:gdLst/>
            <a:ahLst/>
            <a:cxnLst/>
            <a:rect l="l" t="t" r="r" b="b"/>
            <a:pathLst>
              <a:path w="2989" h="2853" extrusionOk="0">
                <a:moveTo>
                  <a:pt x="1494" y="0"/>
                </a:moveTo>
                <a:lnTo>
                  <a:pt x="951" y="136"/>
                </a:lnTo>
                <a:lnTo>
                  <a:pt x="408" y="408"/>
                </a:lnTo>
                <a:lnTo>
                  <a:pt x="136" y="815"/>
                </a:lnTo>
                <a:lnTo>
                  <a:pt x="0" y="1359"/>
                </a:lnTo>
                <a:lnTo>
                  <a:pt x="136" y="2038"/>
                </a:lnTo>
                <a:lnTo>
                  <a:pt x="408" y="2445"/>
                </a:lnTo>
                <a:lnTo>
                  <a:pt x="951" y="2717"/>
                </a:lnTo>
                <a:lnTo>
                  <a:pt x="1494" y="2853"/>
                </a:lnTo>
                <a:lnTo>
                  <a:pt x="2038" y="2717"/>
                </a:lnTo>
                <a:lnTo>
                  <a:pt x="2581" y="2445"/>
                </a:lnTo>
                <a:lnTo>
                  <a:pt x="2852" y="2038"/>
                </a:lnTo>
                <a:lnTo>
                  <a:pt x="2988" y="1359"/>
                </a:lnTo>
                <a:lnTo>
                  <a:pt x="2852" y="815"/>
                </a:lnTo>
                <a:lnTo>
                  <a:pt x="2581" y="408"/>
                </a:lnTo>
                <a:lnTo>
                  <a:pt x="2038" y="136"/>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97"/>
          <p:cNvSpPr/>
          <p:nvPr/>
        </p:nvSpPr>
        <p:spPr>
          <a:xfrm>
            <a:off x="3053971" y="2792300"/>
            <a:ext cx="54968" cy="55705"/>
          </a:xfrm>
          <a:custGeom>
            <a:avLst/>
            <a:gdLst/>
            <a:ahLst/>
            <a:cxnLst/>
            <a:rect l="l" t="t" r="r" b="b"/>
            <a:pathLst>
              <a:path w="2989" h="2853" extrusionOk="0">
                <a:moveTo>
                  <a:pt x="1495" y="0"/>
                </a:moveTo>
                <a:lnTo>
                  <a:pt x="952" y="136"/>
                </a:lnTo>
                <a:lnTo>
                  <a:pt x="408" y="408"/>
                </a:lnTo>
                <a:lnTo>
                  <a:pt x="137" y="815"/>
                </a:lnTo>
                <a:lnTo>
                  <a:pt x="1" y="1359"/>
                </a:lnTo>
                <a:lnTo>
                  <a:pt x="137" y="2038"/>
                </a:lnTo>
                <a:lnTo>
                  <a:pt x="408" y="2445"/>
                </a:lnTo>
                <a:lnTo>
                  <a:pt x="952" y="2717"/>
                </a:lnTo>
                <a:lnTo>
                  <a:pt x="1495" y="2853"/>
                </a:lnTo>
                <a:lnTo>
                  <a:pt x="2038" y="2717"/>
                </a:lnTo>
                <a:lnTo>
                  <a:pt x="2581" y="2445"/>
                </a:lnTo>
                <a:lnTo>
                  <a:pt x="2853" y="2038"/>
                </a:lnTo>
                <a:lnTo>
                  <a:pt x="2989" y="1359"/>
                </a:lnTo>
                <a:lnTo>
                  <a:pt x="2853" y="815"/>
                </a:lnTo>
                <a:lnTo>
                  <a:pt x="2581" y="408"/>
                </a:lnTo>
                <a:lnTo>
                  <a:pt x="2038"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97"/>
          <p:cNvSpPr/>
          <p:nvPr/>
        </p:nvSpPr>
        <p:spPr>
          <a:xfrm>
            <a:off x="3203838" y="2712761"/>
            <a:ext cx="54968" cy="55705"/>
          </a:xfrm>
          <a:custGeom>
            <a:avLst/>
            <a:gdLst/>
            <a:ahLst/>
            <a:cxnLst/>
            <a:rect l="l" t="t" r="r" b="b"/>
            <a:pathLst>
              <a:path w="2989" h="2853" extrusionOk="0">
                <a:moveTo>
                  <a:pt x="1495" y="0"/>
                </a:moveTo>
                <a:lnTo>
                  <a:pt x="951" y="136"/>
                </a:lnTo>
                <a:lnTo>
                  <a:pt x="544" y="408"/>
                </a:lnTo>
                <a:lnTo>
                  <a:pt x="137" y="951"/>
                </a:lnTo>
                <a:lnTo>
                  <a:pt x="1" y="1494"/>
                </a:lnTo>
                <a:lnTo>
                  <a:pt x="137" y="2037"/>
                </a:lnTo>
                <a:lnTo>
                  <a:pt x="544" y="2445"/>
                </a:lnTo>
                <a:lnTo>
                  <a:pt x="951" y="2852"/>
                </a:lnTo>
                <a:lnTo>
                  <a:pt x="2174" y="2852"/>
                </a:lnTo>
                <a:lnTo>
                  <a:pt x="2581" y="2445"/>
                </a:lnTo>
                <a:lnTo>
                  <a:pt x="2989" y="2037"/>
                </a:lnTo>
                <a:lnTo>
                  <a:pt x="2989" y="1494"/>
                </a:lnTo>
                <a:lnTo>
                  <a:pt x="2989" y="951"/>
                </a:lnTo>
                <a:lnTo>
                  <a:pt x="2581" y="408"/>
                </a:lnTo>
                <a:lnTo>
                  <a:pt x="2174" y="136"/>
                </a:lnTo>
                <a:lnTo>
                  <a:pt x="14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97"/>
          <p:cNvSpPr/>
          <p:nvPr/>
        </p:nvSpPr>
        <p:spPr>
          <a:xfrm>
            <a:off x="4108002" y="2633201"/>
            <a:ext cx="54968" cy="58360"/>
          </a:xfrm>
          <a:custGeom>
            <a:avLst/>
            <a:gdLst/>
            <a:ahLst/>
            <a:cxnLst/>
            <a:rect l="l" t="t" r="r" b="b"/>
            <a:pathLst>
              <a:path w="2989" h="2989" extrusionOk="0">
                <a:moveTo>
                  <a:pt x="1495" y="1"/>
                </a:moveTo>
                <a:lnTo>
                  <a:pt x="952" y="137"/>
                </a:lnTo>
                <a:lnTo>
                  <a:pt x="544" y="408"/>
                </a:lnTo>
                <a:lnTo>
                  <a:pt x="137" y="951"/>
                </a:lnTo>
                <a:lnTo>
                  <a:pt x="1" y="1495"/>
                </a:lnTo>
                <a:lnTo>
                  <a:pt x="137" y="2038"/>
                </a:lnTo>
                <a:lnTo>
                  <a:pt x="544" y="2581"/>
                </a:lnTo>
                <a:lnTo>
                  <a:pt x="952" y="2853"/>
                </a:lnTo>
                <a:lnTo>
                  <a:pt x="1495" y="2989"/>
                </a:lnTo>
                <a:lnTo>
                  <a:pt x="2174" y="2853"/>
                </a:lnTo>
                <a:lnTo>
                  <a:pt x="2581" y="2581"/>
                </a:lnTo>
                <a:lnTo>
                  <a:pt x="2989" y="2038"/>
                </a:lnTo>
                <a:lnTo>
                  <a:pt x="2989" y="1495"/>
                </a:lnTo>
                <a:lnTo>
                  <a:pt x="2989" y="951"/>
                </a:lnTo>
                <a:lnTo>
                  <a:pt x="2581" y="408"/>
                </a:lnTo>
                <a:lnTo>
                  <a:pt x="2174" y="137"/>
                </a:lnTo>
                <a:lnTo>
                  <a:pt x="1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pic>
        <p:nvPicPr>
          <p:cNvPr id="3851" name="Google Shape;3851;p198"/>
          <p:cNvPicPr preferRelativeResize="0"/>
          <p:nvPr/>
        </p:nvPicPr>
        <p:blipFill rotWithShape="1">
          <a:blip r:embed="rId3">
            <a:alphaModFix/>
          </a:blip>
          <a:srcRect l="34808" t="13384" r="13476" b="24993"/>
          <a:stretch/>
        </p:blipFill>
        <p:spPr>
          <a:xfrm rot="-193438">
            <a:off x="559899" y="1280349"/>
            <a:ext cx="1817974" cy="1443800"/>
          </a:xfrm>
          <a:prstGeom prst="rect">
            <a:avLst/>
          </a:prstGeom>
          <a:noFill/>
          <a:ln>
            <a:noFill/>
          </a:ln>
        </p:spPr>
      </p:pic>
      <p:sp>
        <p:nvSpPr>
          <p:cNvPr id="3852" name="Google Shape;3852;p198"/>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What’s In The Box?</a:t>
            </a:r>
            <a:endParaRPr/>
          </a:p>
        </p:txBody>
      </p:sp>
      <p:pic>
        <p:nvPicPr>
          <p:cNvPr id="3853" name="Google Shape;3853;p198"/>
          <p:cNvPicPr preferRelativeResize="0"/>
          <p:nvPr/>
        </p:nvPicPr>
        <p:blipFill rotWithShape="1">
          <a:blip r:embed="rId4">
            <a:alphaModFix/>
          </a:blip>
          <a:srcRect l="20268" t="32791" r="14135" b="15794"/>
          <a:stretch/>
        </p:blipFill>
        <p:spPr>
          <a:xfrm>
            <a:off x="559700" y="2707325"/>
            <a:ext cx="2830802" cy="1953400"/>
          </a:xfrm>
          <a:prstGeom prst="rect">
            <a:avLst/>
          </a:prstGeom>
          <a:noFill/>
          <a:ln>
            <a:noFill/>
          </a:ln>
          <a:effectLst>
            <a:outerShdw blurRad="142875" dist="66675" dir="1740000" algn="bl" rotWithShape="0">
              <a:schemeClr val="accent4">
                <a:alpha val="31000"/>
              </a:schemeClr>
            </a:outerShdw>
          </a:effectLst>
        </p:spPr>
      </p:pic>
      <p:graphicFrame>
        <p:nvGraphicFramePr>
          <p:cNvPr id="3854" name="Google Shape;3854;p198"/>
          <p:cNvGraphicFramePr/>
          <p:nvPr/>
        </p:nvGraphicFramePr>
        <p:xfrm>
          <a:off x="3922775" y="2767690"/>
          <a:ext cx="4544400" cy="2072510"/>
        </p:xfrm>
        <a:graphic>
          <a:graphicData uri="http://schemas.openxmlformats.org/drawingml/2006/table">
            <a:tbl>
              <a:tblPr>
                <a:noFill/>
                <a:tableStyleId>{8F4AB6A3-D440-44B4-A11B-91108EA3C421}</a:tableStyleId>
              </a:tblPr>
              <a:tblGrid>
                <a:gridCol w="4544400">
                  <a:extLst>
                    <a:ext uri="{9D8B030D-6E8A-4147-A177-3AD203B41FA5}">
                      <a16:colId xmlns:a16="http://schemas.microsoft.com/office/drawing/2014/main" val="20000"/>
                    </a:ext>
                  </a:extLst>
                </a:gridCol>
              </a:tblGrid>
              <a:tr h="518125">
                <a:tc>
                  <a:txBody>
                    <a:bodyPr/>
                    <a:lstStyle/>
                    <a:p>
                      <a:pPr marL="0" lvl="0" indent="0" algn="l" rtl="0">
                        <a:spcBef>
                          <a:spcPts val="0"/>
                        </a:spcBef>
                        <a:spcAft>
                          <a:spcPts val="0"/>
                        </a:spcAft>
                        <a:buNone/>
                      </a:pPr>
                      <a:r>
                        <a:rPr lang="en" sz="1200" b="1">
                          <a:solidFill>
                            <a:schemeClr val="dk1"/>
                          </a:solidFill>
                          <a:latin typeface="Open Sans"/>
                          <a:ea typeface="Open Sans"/>
                          <a:cs typeface="Open Sans"/>
                          <a:sym typeface="Open Sans"/>
                        </a:rPr>
                        <a:t>DA2 GNSS Receiver</a:t>
                      </a:r>
                      <a:br>
                        <a:rPr lang="en" sz="1200" b="1">
                          <a:solidFill>
                            <a:schemeClr val="dk1"/>
                          </a:solidFill>
                          <a:latin typeface="Open Sans"/>
                          <a:ea typeface="Open Sans"/>
                          <a:cs typeface="Open Sans"/>
                          <a:sym typeface="Open Sans"/>
                        </a:rPr>
                      </a:br>
                      <a:r>
                        <a:rPr lang="en" sz="1000">
                          <a:solidFill>
                            <a:schemeClr val="dk1"/>
                          </a:solidFill>
                          <a:latin typeface="Open Sans"/>
                          <a:ea typeface="Open Sans"/>
                          <a:cs typeface="Open Sans"/>
                          <a:sym typeface="Open Sans"/>
                        </a:rPr>
                        <a:t>(with USB-A power cable)</a:t>
                      </a:r>
                      <a:endParaRPr sz="1000">
                        <a:solidFill>
                          <a:schemeClr val="dk1"/>
                        </a:solidFill>
                        <a:latin typeface="Open Sans"/>
                        <a:ea typeface="Open Sans"/>
                        <a:cs typeface="Open Sans"/>
                        <a:sym typeface="Open Sans"/>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18125">
                <a:tc>
                  <a:txBody>
                    <a:bodyPr/>
                    <a:lstStyle/>
                    <a:p>
                      <a:pPr marL="0" lvl="0" indent="0" algn="l" rtl="0">
                        <a:spcBef>
                          <a:spcPts val="0"/>
                        </a:spcBef>
                        <a:spcAft>
                          <a:spcPts val="0"/>
                        </a:spcAft>
                        <a:buNone/>
                      </a:pPr>
                      <a:r>
                        <a:rPr lang="en" sz="1200" b="1">
                          <a:solidFill>
                            <a:schemeClr val="dk1"/>
                          </a:solidFill>
                          <a:latin typeface="Open Sans"/>
                          <a:ea typeface="Open Sans"/>
                          <a:cs typeface="Open Sans"/>
                          <a:sym typeface="Open Sans"/>
                        </a:rPr>
                        <a:t>5/8x11 Pole Cap</a:t>
                      </a:r>
                      <a:endParaRPr sz="1200" b="1">
                        <a:solidFill>
                          <a:schemeClr val="dk1"/>
                        </a:solidFill>
                        <a:latin typeface="Open Sans"/>
                        <a:ea typeface="Open Sans"/>
                        <a:cs typeface="Open Sans"/>
                        <a:sym typeface="Open Sans"/>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18125">
                <a:tc>
                  <a:txBody>
                    <a:bodyPr/>
                    <a:lstStyle/>
                    <a:p>
                      <a:pPr marL="0" lvl="0" indent="0" algn="l" rtl="0">
                        <a:spcBef>
                          <a:spcPts val="0"/>
                        </a:spcBef>
                        <a:spcAft>
                          <a:spcPts val="0"/>
                        </a:spcAft>
                        <a:buNone/>
                      </a:pPr>
                      <a:r>
                        <a:rPr lang="en" sz="1200" b="1">
                          <a:solidFill>
                            <a:schemeClr val="dk1"/>
                          </a:solidFill>
                          <a:latin typeface="Open Sans"/>
                          <a:ea typeface="Open Sans"/>
                          <a:cs typeface="Open Sans"/>
                          <a:sym typeface="Open Sans"/>
                        </a:rPr>
                        <a:t>Battery pack mount</a:t>
                      </a:r>
                      <a:endParaRPr sz="1000">
                        <a:solidFill>
                          <a:schemeClr val="dk1"/>
                        </a:solidFill>
                        <a:latin typeface="Open Sans"/>
                        <a:ea typeface="Open Sans"/>
                        <a:cs typeface="Open Sans"/>
                        <a:sym typeface="Open Sans"/>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18125">
                <a:tc>
                  <a:txBody>
                    <a:bodyPr/>
                    <a:lstStyle/>
                    <a:p>
                      <a:pPr marL="0" lvl="0" indent="0" algn="l" rtl="0">
                        <a:spcBef>
                          <a:spcPts val="0"/>
                        </a:spcBef>
                        <a:spcAft>
                          <a:spcPts val="0"/>
                        </a:spcAft>
                        <a:buNone/>
                      </a:pPr>
                      <a:r>
                        <a:rPr lang="en" sz="1200" b="1">
                          <a:solidFill>
                            <a:schemeClr val="dk1"/>
                          </a:solidFill>
                          <a:latin typeface="Open Sans"/>
                          <a:ea typeface="Open Sans"/>
                          <a:cs typeface="Open Sans"/>
                          <a:sym typeface="Open Sans"/>
                        </a:rPr>
                        <a:t>Documentation</a:t>
                      </a:r>
                      <a:br>
                        <a:rPr lang="en" sz="1200" b="1">
                          <a:solidFill>
                            <a:schemeClr val="dk1"/>
                          </a:solidFill>
                          <a:latin typeface="Open Sans"/>
                          <a:ea typeface="Open Sans"/>
                          <a:cs typeface="Open Sans"/>
                          <a:sym typeface="Open Sans"/>
                        </a:rPr>
                      </a:br>
                      <a:r>
                        <a:rPr lang="en" sz="1000">
                          <a:solidFill>
                            <a:schemeClr val="dk1"/>
                          </a:solidFill>
                          <a:latin typeface="Open Sans"/>
                          <a:ea typeface="Open Sans"/>
                          <a:cs typeface="Open Sans"/>
                          <a:sym typeface="Open Sans"/>
                        </a:rPr>
                        <a:t>(Warranty Card &amp; Quick Start Guide)</a:t>
                      </a:r>
                      <a:endParaRPr sz="1200" b="1">
                        <a:solidFill>
                          <a:schemeClr val="dk1"/>
                        </a:solidFill>
                        <a:latin typeface="Open Sans"/>
                        <a:ea typeface="Open Sans"/>
                        <a:cs typeface="Open Sans"/>
                        <a:sym typeface="Open Sans"/>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855" name="Google Shape;3855;p198"/>
          <p:cNvPicPr preferRelativeResize="0"/>
          <p:nvPr/>
        </p:nvPicPr>
        <p:blipFill rotWithShape="1">
          <a:blip r:embed="rId5">
            <a:alphaModFix/>
          </a:blip>
          <a:srcRect l="28121" t="26020" r="23393" b="22299"/>
          <a:stretch/>
        </p:blipFill>
        <p:spPr>
          <a:xfrm>
            <a:off x="2911400" y="1705800"/>
            <a:ext cx="419502" cy="447145"/>
          </a:xfrm>
          <a:prstGeom prst="rect">
            <a:avLst/>
          </a:prstGeom>
          <a:noFill/>
          <a:ln>
            <a:noFill/>
          </a:ln>
        </p:spPr>
      </p:pic>
      <p:pic>
        <p:nvPicPr>
          <p:cNvPr id="3856" name="Google Shape;3856;p198"/>
          <p:cNvPicPr preferRelativeResize="0"/>
          <p:nvPr/>
        </p:nvPicPr>
        <p:blipFill rotWithShape="1">
          <a:blip r:embed="rId6">
            <a:alphaModFix/>
          </a:blip>
          <a:srcRect l="25544" r="25548"/>
          <a:stretch/>
        </p:blipFill>
        <p:spPr>
          <a:xfrm rot="-5400000">
            <a:off x="4668962" y="702687"/>
            <a:ext cx="799726" cy="2453376"/>
          </a:xfrm>
          <a:prstGeom prst="rect">
            <a:avLst/>
          </a:prstGeom>
          <a:noFill/>
          <a:ln>
            <a:noFill/>
          </a:ln>
        </p:spPr>
      </p:pic>
      <p:sp>
        <p:nvSpPr>
          <p:cNvPr id="3857" name="Google Shape;3857;p198"/>
          <p:cNvSpPr/>
          <p:nvPr/>
        </p:nvSpPr>
        <p:spPr>
          <a:xfrm>
            <a:off x="7168900" y="1191754"/>
            <a:ext cx="1183500" cy="1267500"/>
          </a:xfrm>
          <a:prstGeom prst="rect">
            <a:avLst/>
          </a:prstGeom>
          <a:solidFill>
            <a:schemeClr val="accent6"/>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98"/>
          <p:cNvSpPr/>
          <p:nvPr/>
        </p:nvSpPr>
        <p:spPr>
          <a:xfrm>
            <a:off x="7283604" y="1316697"/>
            <a:ext cx="1183500" cy="1267500"/>
          </a:xfrm>
          <a:prstGeom prst="rect">
            <a:avLst/>
          </a:prstGeom>
          <a:solidFill>
            <a:schemeClr val="accent6"/>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2"/>
        <p:cNvGrpSpPr/>
        <p:nvPr/>
      </p:nvGrpSpPr>
      <p:grpSpPr>
        <a:xfrm>
          <a:off x="0" y="0"/>
          <a:ext cx="0" cy="0"/>
          <a:chOff x="0" y="0"/>
          <a:chExt cx="0" cy="0"/>
        </a:xfrm>
      </p:grpSpPr>
      <p:sp>
        <p:nvSpPr>
          <p:cNvPr id="3863" name="Google Shape;3863;p199"/>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Power Solutions</a:t>
            </a:r>
            <a:endParaRPr/>
          </a:p>
        </p:txBody>
      </p:sp>
      <p:pic>
        <p:nvPicPr>
          <p:cNvPr id="3864" name="Google Shape;3864;p199"/>
          <p:cNvPicPr preferRelativeResize="0"/>
          <p:nvPr/>
        </p:nvPicPr>
        <p:blipFill rotWithShape="1">
          <a:blip r:embed="rId3">
            <a:alphaModFix/>
          </a:blip>
          <a:srcRect l="25902" t="9958" r="25897"/>
          <a:stretch/>
        </p:blipFill>
        <p:spPr>
          <a:xfrm>
            <a:off x="6513875" y="512100"/>
            <a:ext cx="1652350" cy="4631398"/>
          </a:xfrm>
          <a:prstGeom prst="rect">
            <a:avLst/>
          </a:prstGeom>
          <a:noFill/>
          <a:ln>
            <a:noFill/>
          </a:ln>
        </p:spPr>
      </p:pic>
      <p:sp>
        <p:nvSpPr>
          <p:cNvPr id="3865" name="Google Shape;3865;p199"/>
          <p:cNvSpPr txBox="1"/>
          <p:nvPr/>
        </p:nvSpPr>
        <p:spPr>
          <a:xfrm>
            <a:off x="1000600" y="1395975"/>
            <a:ext cx="5647800" cy="259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600" b="1">
                <a:solidFill>
                  <a:schemeClr val="dk1"/>
                </a:solidFill>
                <a:latin typeface="Open Sans"/>
                <a:ea typeface="Open Sans"/>
                <a:cs typeface="Open Sans"/>
                <a:sym typeface="Open Sans"/>
              </a:rPr>
              <a:t>Power DA2 by USB…</a:t>
            </a:r>
            <a:endParaRPr sz="16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6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a:solidFill>
                  <a:schemeClr val="dk1"/>
                </a:solidFill>
                <a:latin typeface="Open Sans"/>
                <a:ea typeface="Open Sans"/>
                <a:cs typeface="Open Sans"/>
                <a:sym typeface="Open Sans"/>
              </a:rPr>
              <a:t>...including directly from your tablet or smartphone</a:t>
            </a:r>
            <a:endParaRPr sz="16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6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b="1">
                <a:solidFill>
                  <a:schemeClr val="dk1"/>
                </a:solidFill>
                <a:latin typeface="Open Sans"/>
                <a:ea typeface="Open Sans"/>
                <a:cs typeface="Open Sans"/>
                <a:sym typeface="Open Sans"/>
              </a:rPr>
              <a:t>Run-time depends on your power source</a:t>
            </a:r>
            <a:endParaRPr sz="1200" b="1">
              <a:solidFill>
                <a:schemeClr val="dk1"/>
              </a:solidFill>
              <a:latin typeface="Open Sans"/>
              <a:ea typeface="Open Sans"/>
              <a:cs typeface="Open Sans"/>
              <a:sym typeface="Open Sans"/>
            </a:endParaRPr>
          </a:p>
        </p:txBody>
      </p:sp>
      <p:sp>
        <p:nvSpPr>
          <p:cNvPr id="3866" name="Google Shape;3866;p199"/>
          <p:cNvSpPr txBox="1"/>
          <p:nvPr/>
        </p:nvSpPr>
        <p:spPr>
          <a:xfrm>
            <a:off x="0" y="4629150"/>
            <a:ext cx="6519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1"/>
              </a:solidFill>
              <a:latin typeface="Open Sans"/>
              <a:ea typeface="Open Sans"/>
              <a:cs typeface="Open Sans"/>
              <a:sym typeface="Open Sans"/>
            </a:endParaRPr>
          </a:p>
        </p:txBody>
      </p:sp>
      <p:grpSp>
        <p:nvGrpSpPr>
          <p:cNvPr id="3867" name="Google Shape;3867;p199"/>
          <p:cNvGrpSpPr/>
          <p:nvPr/>
        </p:nvGrpSpPr>
        <p:grpSpPr>
          <a:xfrm>
            <a:off x="624454" y="2211637"/>
            <a:ext cx="203374" cy="327292"/>
            <a:chOff x="4340638" y="3657353"/>
            <a:chExt cx="203232" cy="327064"/>
          </a:xfrm>
        </p:grpSpPr>
        <p:sp>
          <p:nvSpPr>
            <p:cNvPr id="3868" name="Google Shape;3868;p199"/>
            <p:cNvSpPr/>
            <p:nvPr/>
          </p:nvSpPr>
          <p:spPr>
            <a:xfrm>
              <a:off x="4340638" y="3657353"/>
              <a:ext cx="203232" cy="327064"/>
            </a:xfrm>
            <a:custGeom>
              <a:avLst/>
              <a:gdLst/>
              <a:ahLst/>
              <a:cxnLst/>
              <a:rect l="l" t="t" r="r" b="b"/>
              <a:pathLst>
                <a:path w="3307" h="5322" extrusionOk="0">
                  <a:moveTo>
                    <a:pt x="2933" y="161"/>
                  </a:moveTo>
                  <a:lnTo>
                    <a:pt x="2987" y="182"/>
                  </a:lnTo>
                  <a:lnTo>
                    <a:pt x="3029" y="203"/>
                  </a:lnTo>
                  <a:lnTo>
                    <a:pt x="3072" y="235"/>
                  </a:lnTo>
                  <a:lnTo>
                    <a:pt x="3104" y="278"/>
                  </a:lnTo>
                  <a:lnTo>
                    <a:pt x="3125" y="321"/>
                  </a:lnTo>
                  <a:lnTo>
                    <a:pt x="3147" y="374"/>
                  </a:lnTo>
                  <a:lnTo>
                    <a:pt x="3147" y="427"/>
                  </a:lnTo>
                  <a:lnTo>
                    <a:pt x="3147" y="4895"/>
                  </a:lnTo>
                  <a:lnTo>
                    <a:pt x="3147" y="4949"/>
                  </a:lnTo>
                  <a:lnTo>
                    <a:pt x="3125" y="5002"/>
                  </a:lnTo>
                  <a:lnTo>
                    <a:pt x="3104" y="5045"/>
                  </a:lnTo>
                  <a:lnTo>
                    <a:pt x="3072" y="5087"/>
                  </a:lnTo>
                  <a:lnTo>
                    <a:pt x="3029" y="5119"/>
                  </a:lnTo>
                  <a:lnTo>
                    <a:pt x="2987" y="5140"/>
                  </a:lnTo>
                  <a:lnTo>
                    <a:pt x="2933" y="5162"/>
                  </a:lnTo>
                  <a:lnTo>
                    <a:pt x="374" y="5162"/>
                  </a:lnTo>
                  <a:lnTo>
                    <a:pt x="321" y="5140"/>
                  </a:lnTo>
                  <a:lnTo>
                    <a:pt x="278" y="5119"/>
                  </a:lnTo>
                  <a:lnTo>
                    <a:pt x="236" y="5087"/>
                  </a:lnTo>
                  <a:lnTo>
                    <a:pt x="204" y="5045"/>
                  </a:lnTo>
                  <a:lnTo>
                    <a:pt x="182" y="5002"/>
                  </a:lnTo>
                  <a:lnTo>
                    <a:pt x="161" y="4949"/>
                  </a:lnTo>
                  <a:lnTo>
                    <a:pt x="161" y="4895"/>
                  </a:lnTo>
                  <a:lnTo>
                    <a:pt x="161" y="427"/>
                  </a:lnTo>
                  <a:lnTo>
                    <a:pt x="161" y="374"/>
                  </a:lnTo>
                  <a:lnTo>
                    <a:pt x="182" y="321"/>
                  </a:lnTo>
                  <a:lnTo>
                    <a:pt x="204" y="278"/>
                  </a:lnTo>
                  <a:lnTo>
                    <a:pt x="236" y="235"/>
                  </a:lnTo>
                  <a:lnTo>
                    <a:pt x="278" y="203"/>
                  </a:lnTo>
                  <a:lnTo>
                    <a:pt x="321" y="182"/>
                  </a:lnTo>
                  <a:lnTo>
                    <a:pt x="374" y="161"/>
                  </a:lnTo>
                  <a:close/>
                  <a:moveTo>
                    <a:pt x="342" y="1"/>
                  </a:moveTo>
                  <a:lnTo>
                    <a:pt x="257" y="33"/>
                  </a:lnTo>
                  <a:lnTo>
                    <a:pt x="182" y="65"/>
                  </a:lnTo>
                  <a:lnTo>
                    <a:pt x="118" y="118"/>
                  </a:lnTo>
                  <a:lnTo>
                    <a:pt x="76" y="182"/>
                  </a:lnTo>
                  <a:lnTo>
                    <a:pt x="33" y="257"/>
                  </a:lnTo>
                  <a:lnTo>
                    <a:pt x="1" y="342"/>
                  </a:lnTo>
                  <a:lnTo>
                    <a:pt x="1" y="427"/>
                  </a:lnTo>
                  <a:lnTo>
                    <a:pt x="1" y="4895"/>
                  </a:lnTo>
                  <a:lnTo>
                    <a:pt x="1" y="4981"/>
                  </a:lnTo>
                  <a:lnTo>
                    <a:pt x="33" y="5066"/>
                  </a:lnTo>
                  <a:lnTo>
                    <a:pt x="76" y="5130"/>
                  </a:lnTo>
                  <a:lnTo>
                    <a:pt x="118" y="5194"/>
                  </a:lnTo>
                  <a:lnTo>
                    <a:pt x="182" y="5247"/>
                  </a:lnTo>
                  <a:lnTo>
                    <a:pt x="257" y="5290"/>
                  </a:lnTo>
                  <a:lnTo>
                    <a:pt x="342" y="5311"/>
                  </a:lnTo>
                  <a:lnTo>
                    <a:pt x="427" y="5322"/>
                  </a:lnTo>
                  <a:lnTo>
                    <a:pt x="2880" y="5322"/>
                  </a:lnTo>
                  <a:lnTo>
                    <a:pt x="2965" y="5311"/>
                  </a:lnTo>
                  <a:lnTo>
                    <a:pt x="3051" y="5290"/>
                  </a:lnTo>
                  <a:lnTo>
                    <a:pt x="3125" y="5247"/>
                  </a:lnTo>
                  <a:lnTo>
                    <a:pt x="3189" y="5194"/>
                  </a:lnTo>
                  <a:lnTo>
                    <a:pt x="3232" y="5130"/>
                  </a:lnTo>
                  <a:lnTo>
                    <a:pt x="3275" y="5066"/>
                  </a:lnTo>
                  <a:lnTo>
                    <a:pt x="3307" y="4981"/>
                  </a:lnTo>
                  <a:lnTo>
                    <a:pt x="3307" y="4895"/>
                  </a:lnTo>
                  <a:lnTo>
                    <a:pt x="3307" y="427"/>
                  </a:lnTo>
                  <a:lnTo>
                    <a:pt x="3307" y="342"/>
                  </a:lnTo>
                  <a:lnTo>
                    <a:pt x="3275" y="257"/>
                  </a:lnTo>
                  <a:lnTo>
                    <a:pt x="3232" y="182"/>
                  </a:lnTo>
                  <a:lnTo>
                    <a:pt x="3189" y="118"/>
                  </a:lnTo>
                  <a:lnTo>
                    <a:pt x="3125" y="65"/>
                  </a:lnTo>
                  <a:lnTo>
                    <a:pt x="3051" y="33"/>
                  </a:lnTo>
                  <a:lnTo>
                    <a:pt x="2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99"/>
            <p:cNvSpPr/>
            <p:nvPr/>
          </p:nvSpPr>
          <p:spPr>
            <a:xfrm>
              <a:off x="4340638" y="3702585"/>
              <a:ext cx="203232" cy="230088"/>
            </a:xfrm>
            <a:custGeom>
              <a:avLst/>
              <a:gdLst/>
              <a:ahLst/>
              <a:cxnLst/>
              <a:rect l="l" t="t" r="r" b="b"/>
              <a:pathLst>
                <a:path w="3307" h="3744" extrusionOk="0">
                  <a:moveTo>
                    <a:pt x="3147" y="160"/>
                  </a:moveTo>
                  <a:lnTo>
                    <a:pt x="3147" y="3583"/>
                  </a:lnTo>
                  <a:lnTo>
                    <a:pt x="161" y="3583"/>
                  </a:lnTo>
                  <a:lnTo>
                    <a:pt x="161" y="160"/>
                  </a:lnTo>
                  <a:close/>
                  <a:moveTo>
                    <a:pt x="76" y="0"/>
                  </a:moveTo>
                  <a:lnTo>
                    <a:pt x="44" y="11"/>
                  </a:lnTo>
                  <a:lnTo>
                    <a:pt x="22" y="22"/>
                  </a:lnTo>
                  <a:lnTo>
                    <a:pt x="1" y="43"/>
                  </a:lnTo>
                  <a:lnTo>
                    <a:pt x="1" y="75"/>
                  </a:lnTo>
                  <a:lnTo>
                    <a:pt x="1" y="3658"/>
                  </a:lnTo>
                  <a:lnTo>
                    <a:pt x="1" y="3690"/>
                  </a:lnTo>
                  <a:lnTo>
                    <a:pt x="22" y="3722"/>
                  </a:lnTo>
                  <a:lnTo>
                    <a:pt x="44" y="3733"/>
                  </a:lnTo>
                  <a:lnTo>
                    <a:pt x="76" y="3743"/>
                  </a:lnTo>
                  <a:lnTo>
                    <a:pt x="3232" y="3743"/>
                  </a:lnTo>
                  <a:lnTo>
                    <a:pt x="3264" y="3733"/>
                  </a:lnTo>
                  <a:lnTo>
                    <a:pt x="3285" y="3722"/>
                  </a:lnTo>
                  <a:lnTo>
                    <a:pt x="3307" y="3690"/>
                  </a:lnTo>
                  <a:lnTo>
                    <a:pt x="3307" y="3658"/>
                  </a:lnTo>
                  <a:lnTo>
                    <a:pt x="3307" y="75"/>
                  </a:lnTo>
                  <a:lnTo>
                    <a:pt x="3307" y="43"/>
                  </a:lnTo>
                  <a:lnTo>
                    <a:pt x="3285" y="22"/>
                  </a:lnTo>
                  <a:lnTo>
                    <a:pt x="3264" y="11"/>
                  </a:lnTo>
                  <a:lnTo>
                    <a:pt x="3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99"/>
            <p:cNvSpPr/>
            <p:nvPr/>
          </p:nvSpPr>
          <p:spPr>
            <a:xfrm>
              <a:off x="4419301" y="3680276"/>
              <a:ext cx="45907" cy="9894"/>
            </a:xfrm>
            <a:custGeom>
              <a:avLst/>
              <a:gdLst/>
              <a:ahLst/>
              <a:cxnLst/>
              <a:rect l="l" t="t" r="r" b="b"/>
              <a:pathLst>
                <a:path w="747" h="161" extrusionOk="0">
                  <a:moveTo>
                    <a:pt x="54" y="1"/>
                  </a:moveTo>
                  <a:lnTo>
                    <a:pt x="22" y="22"/>
                  </a:lnTo>
                  <a:lnTo>
                    <a:pt x="11" y="44"/>
                  </a:lnTo>
                  <a:lnTo>
                    <a:pt x="1" y="76"/>
                  </a:lnTo>
                  <a:lnTo>
                    <a:pt x="11" y="108"/>
                  </a:lnTo>
                  <a:lnTo>
                    <a:pt x="22" y="129"/>
                  </a:lnTo>
                  <a:lnTo>
                    <a:pt x="54" y="150"/>
                  </a:lnTo>
                  <a:lnTo>
                    <a:pt x="86" y="161"/>
                  </a:lnTo>
                  <a:lnTo>
                    <a:pt x="662" y="161"/>
                  </a:lnTo>
                  <a:lnTo>
                    <a:pt x="694" y="150"/>
                  </a:lnTo>
                  <a:lnTo>
                    <a:pt x="726" y="129"/>
                  </a:lnTo>
                  <a:lnTo>
                    <a:pt x="736" y="108"/>
                  </a:lnTo>
                  <a:lnTo>
                    <a:pt x="747" y="76"/>
                  </a:lnTo>
                  <a:lnTo>
                    <a:pt x="736" y="44"/>
                  </a:lnTo>
                  <a:lnTo>
                    <a:pt x="726" y="22"/>
                  </a:lnTo>
                  <a:lnTo>
                    <a:pt x="6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99"/>
            <p:cNvSpPr/>
            <p:nvPr/>
          </p:nvSpPr>
          <p:spPr>
            <a:xfrm>
              <a:off x="4434358" y="3949638"/>
              <a:ext cx="15794" cy="9894"/>
            </a:xfrm>
            <a:custGeom>
              <a:avLst/>
              <a:gdLst/>
              <a:ahLst/>
              <a:cxnLst/>
              <a:rect l="l" t="t" r="r" b="b"/>
              <a:pathLst>
                <a:path w="257" h="161" extrusionOk="0">
                  <a:moveTo>
                    <a:pt x="54" y="1"/>
                  </a:moveTo>
                  <a:lnTo>
                    <a:pt x="22" y="22"/>
                  </a:lnTo>
                  <a:lnTo>
                    <a:pt x="11" y="43"/>
                  </a:lnTo>
                  <a:lnTo>
                    <a:pt x="1" y="75"/>
                  </a:lnTo>
                  <a:lnTo>
                    <a:pt x="11" y="107"/>
                  </a:lnTo>
                  <a:lnTo>
                    <a:pt x="22" y="129"/>
                  </a:lnTo>
                  <a:lnTo>
                    <a:pt x="54" y="150"/>
                  </a:lnTo>
                  <a:lnTo>
                    <a:pt x="86" y="161"/>
                  </a:lnTo>
                  <a:lnTo>
                    <a:pt x="171" y="161"/>
                  </a:lnTo>
                  <a:lnTo>
                    <a:pt x="203" y="150"/>
                  </a:lnTo>
                  <a:lnTo>
                    <a:pt x="235" y="129"/>
                  </a:lnTo>
                  <a:lnTo>
                    <a:pt x="246" y="107"/>
                  </a:lnTo>
                  <a:lnTo>
                    <a:pt x="257" y="75"/>
                  </a:lnTo>
                  <a:lnTo>
                    <a:pt x="246" y="43"/>
                  </a:lnTo>
                  <a:lnTo>
                    <a:pt x="235" y="22"/>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2" name="Google Shape;3872;p199"/>
          <p:cNvGrpSpPr/>
          <p:nvPr/>
        </p:nvGrpSpPr>
        <p:grpSpPr>
          <a:xfrm>
            <a:off x="641846" y="3031219"/>
            <a:ext cx="203376" cy="238056"/>
            <a:chOff x="1729025" y="400500"/>
            <a:chExt cx="4059400" cy="4751625"/>
          </a:xfrm>
        </p:grpSpPr>
        <p:sp>
          <p:nvSpPr>
            <p:cNvPr id="3873" name="Google Shape;3873;p199"/>
            <p:cNvSpPr/>
            <p:nvPr/>
          </p:nvSpPr>
          <p:spPr>
            <a:xfrm>
              <a:off x="1729025" y="400500"/>
              <a:ext cx="4059400" cy="4751625"/>
            </a:xfrm>
            <a:custGeom>
              <a:avLst/>
              <a:gdLst/>
              <a:ahLst/>
              <a:cxnLst/>
              <a:rect l="l" t="t" r="r" b="b"/>
              <a:pathLst>
                <a:path w="162376" h="190065" extrusionOk="0">
                  <a:moveTo>
                    <a:pt x="89563" y="8546"/>
                  </a:moveTo>
                  <a:cubicBezTo>
                    <a:pt x="91272" y="8546"/>
                    <a:pt x="92640" y="9913"/>
                    <a:pt x="92640" y="11623"/>
                  </a:cubicBezTo>
                  <a:cubicBezTo>
                    <a:pt x="92640" y="13674"/>
                    <a:pt x="91272" y="15041"/>
                    <a:pt x="89563" y="15041"/>
                  </a:cubicBezTo>
                  <a:lnTo>
                    <a:pt x="72471" y="15041"/>
                  </a:lnTo>
                  <a:cubicBezTo>
                    <a:pt x="70762" y="15041"/>
                    <a:pt x="69394" y="13674"/>
                    <a:pt x="69394" y="11623"/>
                  </a:cubicBezTo>
                  <a:cubicBezTo>
                    <a:pt x="69394" y="9913"/>
                    <a:pt x="70762" y="8546"/>
                    <a:pt x="72471" y="8546"/>
                  </a:cubicBezTo>
                  <a:close/>
                  <a:moveTo>
                    <a:pt x="15725" y="36577"/>
                  </a:moveTo>
                  <a:lnTo>
                    <a:pt x="26664" y="47516"/>
                  </a:lnTo>
                  <a:lnTo>
                    <a:pt x="20853" y="53328"/>
                  </a:lnTo>
                  <a:lnTo>
                    <a:pt x="9914" y="42730"/>
                  </a:lnTo>
                  <a:lnTo>
                    <a:pt x="15725" y="36577"/>
                  </a:lnTo>
                  <a:close/>
                  <a:moveTo>
                    <a:pt x="145284" y="36577"/>
                  </a:moveTo>
                  <a:lnTo>
                    <a:pt x="151437" y="42389"/>
                  </a:lnTo>
                  <a:lnTo>
                    <a:pt x="140498" y="53669"/>
                  </a:lnTo>
                  <a:lnTo>
                    <a:pt x="134686" y="47516"/>
                  </a:lnTo>
                  <a:lnTo>
                    <a:pt x="145284" y="36577"/>
                  </a:lnTo>
                  <a:close/>
                  <a:moveTo>
                    <a:pt x="81017" y="36235"/>
                  </a:moveTo>
                  <a:cubicBezTo>
                    <a:pt x="121013" y="36235"/>
                    <a:pt x="153830" y="68711"/>
                    <a:pt x="153830" y="109048"/>
                  </a:cubicBezTo>
                  <a:cubicBezTo>
                    <a:pt x="153830" y="149044"/>
                    <a:pt x="121013" y="181519"/>
                    <a:pt x="81017" y="181519"/>
                  </a:cubicBezTo>
                  <a:cubicBezTo>
                    <a:pt x="41021" y="181519"/>
                    <a:pt x="8546" y="149044"/>
                    <a:pt x="8546" y="109048"/>
                  </a:cubicBezTo>
                  <a:cubicBezTo>
                    <a:pt x="8546" y="68711"/>
                    <a:pt x="41021" y="36235"/>
                    <a:pt x="81017" y="36235"/>
                  </a:cubicBezTo>
                  <a:close/>
                  <a:moveTo>
                    <a:pt x="72471" y="0"/>
                  </a:moveTo>
                  <a:cubicBezTo>
                    <a:pt x="65976" y="0"/>
                    <a:pt x="60848" y="5470"/>
                    <a:pt x="60848" y="11623"/>
                  </a:cubicBezTo>
                  <a:cubicBezTo>
                    <a:pt x="60848" y="18118"/>
                    <a:pt x="65976" y="23587"/>
                    <a:pt x="72471" y="23587"/>
                  </a:cubicBezTo>
                  <a:lnTo>
                    <a:pt x="76915" y="23587"/>
                  </a:lnTo>
                  <a:lnTo>
                    <a:pt x="76915" y="27689"/>
                  </a:lnTo>
                  <a:cubicBezTo>
                    <a:pt x="60848" y="28715"/>
                    <a:pt x="46149" y="34184"/>
                    <a:pt x="33843" y="42730"/>
                  </a:cubicBezTo>
                  <a:cubicBezTo>
                    <a:pt x="33843" y="43072"/>
                    <a:pt x="33843" y="43072"/>
                    <a:pt x="33843" y="43072"/>
                  </a:cubicBezTo>
                  <a:cubicBezTo>
                    <a:pt x="33501" y="42389"/>
                    <a:pt x="33159" y="42047"/>
                    <a:pt x="32817" y="41705"/>
                  </a:cubicBezTo>
                  <a:lnTo>
                    <a:pt x="21878" y="30766"/>
                  </a:lnTo>
                  <a:cubicBezTo>
                    <a:pt x="20169" y="29228"/>
                    <a:pt x="17947" y="28458"/>
                    <a:pt x="15768" y="28458"/>
                  </a:cubicBezTo>
                  <a:cubicBezTo>
                    <a:pt x="13588" y="28458"/>
                    <a:pt x="11452" y="29228"/>
                    <a:pt x="9914" y="30766"/>
                  </a:cubicBezTo>
                  <a:lnTo>
                    <a:pt x="3760" y="36919"/>
                  </a:lnTo>
                  <a:cubicBezTo>
                    <a:pt x="684" y="39996"/>
                    <a:pt x="684" y="45123"/>
                    <a:pt x="3760" y="48542"/>
                  </a:cubicBezTo>
                  <a:lnTo>
                    <a:pt x="15041" y="59481"/>
                  </a:lnTo>
                  <a:cubicBezTo>
                    <a:pt x="15383" y="59823"/>
                    <a:pt x="15725" y="60164"/>
                    <a:pt x="16067" y="60506"/>
                  </a:cubicBezTo>
                  <a:cubicBezTo>
                    <a:pt x="5811" y="73838"/>
                    <a:pt x="0" y="90589"/>
                    <a:pt x="0" y="109048"/>
                  </a:cubicBezTo>
                  <a:cubicBezTo>
                    <a:pt x="0" y="153830"/>
                    <a:pt x="36236" y="190065"/>
                    <a:pt x="81017" y="190065"/>
                  </a:cubicBezTo>
                  <a:cubicBezTo>
                    <a:pt x="125799" y="190065"/>
                    <a:pt x="162376" y="153830"/>
                    <a:pt x="162376" y="109048"/>
                  </a:cubicBezTo>
                  <a:cubicBezTo>
                    <a:pt x="162376" y="90589"/>
                    <a:pt x="156223" y="73496"/>
                    <a:pt x="145625" y="60164"/>
                  </a:cubicBezTo>
                  <a:cubicBezTo>
                    <a:pt x="145967" y="59823"/>
                    <a:pt x="146309" y="59823"/>
                    <a:pt x="146309" y="59481"/>
                  </a:cubicBezTo>
                  <a:lnTo>
                    <a:pt x="157248" y="48542"/>
                  </a:lnTo>
                  <a:cubicBezTo>
                    <a:pt x="158957" y="46833"/>
                    <a:pt x="159983" y="44782"/>
                    <a:pt x="159983" y="42730"/>
                  </a:cubicBezTo>
                  <a:cubicBezTo>
                    <a:pt x="159983" y="40338"/>
                    <a:pt x="158957" y="38286"/>
                    <a:pt x="157248" y="36919"/>
                  </a:cubicBezTo>
                  <a:lnTo>
                    <a:pt x="151437" y="30766"/>
                  </a:lnTo>
                  <a:cubicBezTo>
                    <a:pt x="149728" y="29057"/>
                    <a:pt x="147591" y="28202"/>
                    <a:pt x="145455" y="28202"/>
                  </a:cubicBezTo>
                  <a:cubicBezTo>
                    <a:pt x="143318" y="28202"/>
                    <a:pt x="141181" y="29057"/>
                    <a:pt x="139472" y="30766"/>
                  </a:cubicBezTo>
                  <a:lnTo>
                    <a:pt x="128533" y="41705"/>
                  </a:lnTo>
                  <a:cubicBezTo>
                    <a:pt x="128191" y="42047"/>
                    <a:pt x="127850" y="42389"/>
                    <a:pt x="127850" y="42730"/>
                  </a:cubicBezTo>
                  <a:cubicBezTo>
                    <a:pt x="115543" y="33843"/>
                    <a:pt x="101186" y="28715"/>
                    <a:pt x="85461" y="27689"/>
                  </a:cubicBezTo>
                  <a:lnTo>
                    <a:pt x="85461" y="23587"/>
                  </a:lnTo>
                  <a:lnTo>
                    <a:pt x="89563" y="23587"/>
                  </a:lnTo>
                  <a:cubicBezTo>
                    <a:pt x="96058" y="23587"/>
                    <a:pt x="101186" y="18118"/>
                    <a:pt x="101186" y="11623"/>
                  </a:cubicBezTo>
                  <a:cubicBezTo>
                    <a:pt x="101186" y="5470"/>
                    <a:pt x="96058" y="0"/>
                    <a:pt x="89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99"/>
            <p:cNvSpPr/>
            <p:nvPr/>
          </p:nvSpPr>
          <p:spPr>
            <a:xfrm>
              <a:off x="2224700" y="1596950"/>
              <a:ext cx="3059500" cy="3050975"/>
            </a:xfrm>
            <a:custGeom>
              <a:avLst/>
              <a:gdLst/>
              <a:ahLst/>
              <a:cxnLst/>
              <a:rect l="l" t="t" r="r" b="b"/>
              <a:pathLst>
                <a:path w="122380" h="122039" extrusionOk="0">
                  <a:moveTo>
                    <a:pt x="65634" y="8546"/>
                  </a:moveTo>
                  <a:cubicBezTo>
                    <a:pt x="81359" y="9914"/>
                    <a:pt x="95374" y="18460"/>
                    <a:pt x="104262" y="30766"/>
                  </a:cubicBezTo>
                  <a:lnTo>
                    <a:pt x="65634" y="53670"/>
                  </a:lnTo>
                  <a:lnTo>
                    <a:pt x="65634" y="8546"/>
                  </a:lnTo>
                  <a:close/>
                  <a:moveTo>
                    <a:pt x="57088" y="8546"/>
                  </a:moveTo>
                  <a:lnTo>
                    <a:pt x="57088" y="61190"/>
                  </a:lnTo>
                  <a:cubicBezTo>
                    <a:pt x="57088" y="62557"/>
                    <a:pt x="57772" y="63925"/>
                    <a:pt x="59139" y="64609"/>
                  </a:cubicBezTo>
                  <a:cubicBezTo>
                    <a:pt x="59823" y="64950"/>
                    <a:pt x="60506" y="65292"/>
                    <a:pt x="61190" y="65292"/>
                  </a:cubicBezTo>
                  <a:cubicBezTo>
                    <a:pt x="61874" y="65292"/>
                    <a:pt x="62557" y="64950"/>
                    <a:pt x="63241" y="64609"/>
                  </a:cubicBezTo>
                  <a:lnTo>
                    <a:pt x="108364" y="38287"/>
                  </a:lnTo>
                  <a:cubicBezTo>
                    <a:pt x="111783" y="45123"/>
                    <a:pt x="113834" y="52986"/>
                    <a:pt x="113834" y="61190"/>
                  </a:cubicBezTo>
                  <a:cubicBezTo>
                    <a:pt x="113834" y="89905"/>
                    <a:pt x="90247" y="113492"/>
                    <a:pt x="61190" y="113492"/>
                  </a:cubicBezTo>
                  <a:cubicBezTo>
                    <a:pt x="32133" y="113492"/>
                    <a:pt x="8546" y="89905"/>
                    <a:pt x="8546" y="60848"/>
                  </a:cubicBezTo>
                  <a:cubicBezTo>
                    <a:pt x="8546" y="33501"/>
                    <a:pt x="30082" y="10939"/>
                    <a:pt x="57088" y="8546"/>
                  </a:cubicBezTo>
                  <a:close/>
                  <a:moveTo>
                    <a:pt x="61190" y="0"/>
                  </a:moveTo>
                  <a:cubicBezTo>
                    <a:pt x="27689" y="0"/>
                    <a:pt x="0" y="27348"/>
                    <a:pt x="0" y="61190"/>
                  </a:cubicBezTo>
                  <a:cubicBezTo>
                    <a:pt x="0" y="94691"/>
                    <a:pt x="27689" y="122038"/>
                    <a:pt x="61190" y="122038"/>
                  </a:cubicBezTo>
                  <a:cubicBezTo>
                    <a:pt x="95033" y="122038"/>
                    <a:pt x="122380" y="94691"/>
                    <a:pt x="122380" y="61190"/>
                  </a:cubicBezTo>
                  <a:cubicBezTo>
                    <a:pt x="122380" y="27348"/>
                    <a:pt x="95033" y="0"/>
                    <a:pt x="61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5" name="Google Shape;3875;p199"/>
          <p:cNvGrpSpPr/>
          <p:nvPr/>
        </p:nvGrpSpPr>
        <p:grpSpPr>
          <a:xfrm>
            <a:off x="676639" y="1473669"/>
            <a:ext cx="133784" cy="321857"/>
            <a:chOff x="3322700" y="1289301"/>
            <a:chExt cx="952200" cy="2290799"/>
          </a:xfrm>
        </p:grpSpPr>
        <p:sp>
          <p:nvSpPr>
            <p:cNvPr id="3876" name="Google Shape;3876;p199"/>
            <p:cNvSpPr/>
            <p:nvPr/>
          </p:nvSpPr>
          <p:spPr>
            <a:xfrm>
              <a:off x="3474800" y="1289301"/>
              <a:ext cx="648000" cy="530100"/>
            </a:xfrm>
            <a:prstGeom prst="round2SameRect">
              <a:avLst>
                <a:gd name="adj1" fmla="val 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7" name="Google Shape;3877;p199"/>
            <p:cNvGrpSpPr/>
            <p:nvPr/>
          </p:nvGrpSpPr>
          <p:grpSpPr>
            <a:xfrm>
              <a:off x="3597462" y="1523766"/>
              <a:ext cx="422700" cy="88500"/>
              <a:chOff x="3560525" y="1599975"/>
              <a:chExt cx="422700" cy="88500"/>
            </a:xfrm>
          </p:grpSpPr>
          <p:sp>
            <p:nvSpPr>
              <p:cNvPr id="3878" name="Google Shape;3878;p199"/>
              <p:cNvSpPr/>
              <p:nvPr/>
            </p:nvSpPr>
            <p:spPr>
              <a:xfrm>
                <a:off x="3560525" y="1599975"/>
                <a:ext cx="117900" cy="88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99"/>
              <p:cNvSpPr/>
              <p:nvPr/>
            </p:nvSpPr>
            <p:spPr>
              <a:xfrm>
                <a:off x="3865325" y="1599975"/>
                <a:ext cx="117900" cy="88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0" name="Google Shape;3880;p199"/>
            <p:cNvSpPr/>
            <p:nvPr/>
          </p:nvSpPr>
          <p:spPr>
            <a:xfrm>
              <a:off x="3322700" y="1819400"/>
              <a:ext cx="952200" cy="991500"/>
            </a:xfrm>
            <a:prstGeom prst="roundRect">
              <a:avLst>
                <a:gd name="adj" fmla="val 1030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99"/>
            <p:cNvSpPr/>
            <p:nvPr/>
          </p:nvSpPr>
          <p:spPr>
            <a:xfrm>
              <a:off x="3672950" y="2810900"/>
              <a:ext cx="251700" cy="76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2" name="Google Shape;3882;p199"/>
            <p:cNvGrpSpPr/>
            <p:nvPr/>
          </p:nvGrpSpPr>
          <p:grpSpPr>
            <a:xfrm>
              <a:off x="3587457" y="1930550"/>
              <a:ext cx="422700" cy="769200"/>
              <a:chOff x="2198757" y="2041700"/>
              <a:chExt cx="422700" cy="769200"/>
            </a:xfrm>
          </p:grpSpPr>
          <p:sp>
            <p:nvSpPr>
              <p:cNvPr id="3883" name="Google Shape;3883;p199"/>
              <p:cNvSpPr/>
              <p:nvPr/>
            </p:nvSpPr>
            <p:spPr>
              <a:xfrm>
                <a:off x="2198757" y="2041700"/>
                <a:ext cx="324692" cy="441700"/>
              </a:xfrm>
              <a:custGeom>
                <a:avLst/>
                <a:gdLst/>
                <a:ahLst/>
                <a:cxnLst/>
                <a:rect l="l" t="t" r="r" b="b"/>
                <a:pathLst>
                  <a:path w="12171" h="17668" extrusionOk="0">
                    <a:moveTo>
                      <a:pt x="0" y="17668"/>
                    </a:moveTo>
                    <a:lnTo>
                      <a:pt x="12171" y="0"/>
                    </a:lnTo>
                    <a:lnTo>
                      <a:pt x="7460" y="17668"/>
                    </a:lnTo>
                  </a:path>
                </a:pathLst>
              </a:custGeom>
              <a:solidFill>
                <a:schemeClr val="dk1"/>
              </a:solidFill>
              <a:ln>
                <a:noFill/>
              </a:ln>
            </p:spPr>
          </p:sp>
          <p:sp>
            <p:nvSpPr>
              <p:cNvPr id="3884" name="Google Shape;3884;p199"/>
              <p:cNvSpPr/>
              <p:nvPr/>
            </p:nvSpPr>
            <p:spPr>
              <a:xfrm rot="10800000">
                <a:off x="2296765" y="2369200"/>
                <a:ext cx="324692" cy="441700"/>
              </a:xfrm>
              <a:custGeom>
                <a:avLst/>
                <a:gdLst/>
                <a:ahLst/>
                <a:cxnLst/>
                <a:rect l="l" t="t" r="r" b="b"/>
                <a:pathLst>
                  <a:path w="12171" h="17668" extrusionOk="0">
                    <a:moveTo>
                      <a:pt x="0" y="17668"/>
                    </a:moveTo>
                    <a:lnTo>
                      <a:pt x="12171" y="0"/>
                    </a:lnTo>
                    <a:lnTo>
                      <a:pt x="7460" y="17668"/>
                    </a:lnTo>
                  </a:path>
                </a:pathLst>
              </a:custGeom>
              <a:solidFill>
                <a:schemeClr val="dk1"/>
              </a:solidFill>
              <a:ln>
                <a:noFill/>
              </a:ln>
            </p:spPr>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88"/>
        <p:cNvGrpSpPr/>
        <p:nvPr/>
      </p:nvGrpSpPr>
      <p:grpSpPr>
        <a:xfrm>
          <a:off x="0" y="0"/>
          <a:ext cx="0" cy="0"/>
          <a:chOff x="0" y="0"/>
          <a:chExt cx="0" cy="0"/>
        </a:xfrm>
      </p:grpSpPr>
      <p:sp>
        <p:nvSpPr>
          <p:cNvPr id="3889" name="Google Shape;3889;p200"/>
          <p:cNvSpPr txBox="1">
            <a:spLocks noGrp="1"/>
          </p:cNvSpPr>
          <p:nvPr>
            <p:ph type="title"/>
          </p:nvPr>
        </p:nvSpPr>
        <p:spPr>
          <a:xfrm>
            <a:off x="676650" y="382953"/>
            <a:ext cx="7790400" cy="638700"/>
          </a:xfrm>
          <a:prstGeom prst="rect">
            <a:avLst/>
          </a:prstGeom>
        </p:spPr>
        <p:txBody>
          <a:bodyPr spcFirstLastPara="1" wrap="square" lIns="320025" tIns="91425" rIns="320025" bIns="91425" anchor="ctr" anchorCtr="0">
            <a:noAutofit/>
          </a:bodyPr>
          <a:lstStyle/>
          <a:p>
            <a:pPr marL="0" lvl="0" indent="0" algn="ctr" rtl="0">
              <a:spcBef>
                <a:spcPts val="0"/>
              </a:spcBef>
              <a:spcAft>
                <a:spcPts val="0"/>
              </a:spcAft>
              <a:buNone/>
            </a:pPr>
            <a:r>
              <a:rPr lang="en"/>
              <a:t>Configurations</a:t>
            </a:r>
            <a:endParaRPr/>
          </a:p>
        </p:txBody>
      </p:sp>
      <p:sp>
        <p:nvSpPr>
          <p:cNvPr id="3890" name="Google Shape;3890;p200"/>
          <p:cNvSpPr txBox="1">
            <a:spLocks noGrp="1"/>
          </p:cNvSpPr>
          <p:nvPr>
            <p:ph type="subTitle" idx="4"/>
          </p:nvPr>
        </p:nvSpPr>
        <p:spPr>
          <a:xfrm>
            <a:off x="3598175" y="2868297"/>
            <a:ext cx="1947600" cy="719100"/>
          </a:xfrm>
          <a:prstGeom prst="rect">
            <a:avLst/>
          </a:prstGeom>
        </p:spPr>
        <p:txBody>
          <a:bodyPr spcFirstLastPara="1" wrap="square" lIns="320025" tIns="0" rIns="320025" bIns="0" anchor="ctr" anchorCtr="0">
            <a:noAutofit/>
          </a:bodyPr>
          <a:lstStyle/>
          <a:p>
            <a:pPr marL="0" lvl="0" indent="0" algn="ctr" rtl="0">
              <a:spcBef>
                <a:spcPts val="0"/>
              </a:spcBef>
              <a:spcAft>
                <a:spcPts val="400"/>
              </a:spcAft>
              <a:buNone/>
            </a:pPr>
            <a:endParaRPr/>
          </a:p>
        </p:txBody>
      </p:sp>
      <p:sp>
        <p:nvSpPr>
          <p:cNvPr id="3891" name="Google Shape;3891;p200"/>
          <p:cNvSpPr txBox="1">
            <a:spLocks noGrp="1"/>
          </p:cNvSpPr>
          <p:nvPr>
            <p:ph type="subTitle" idx="1"/>
          </p:nvPr>
        </p:nvSpPr>
        <p:spPr>
          <a:xfrm>
            <a:off x="676650" y="1023028"/>
            <a:ext cx="7790400" cy="638700"/>
          </a:xfrm>
          <a:prstGeom prst="rect">
            <a:avLst/>
          </a:prstGeom>
        </p:spPr>
        <p:txBody>
          <a:bodyPr spcFirstLastPara="1" wrap="square" lIns="0" tIns="91425" rIns="0" bIns="0" anchor="t" anchorCtr="0">
            <a:noAutofit/>
          </a:bodyPr>
          <a:lstStyle/>
          <a:p>
            <a:pPr marL="0" lvl="0" indent="0" algn="ctr" rtl="0">
              <a:spcBef>
                <a:spcPts val="0"/>
              </a:spcBef>
              <a:spcAft>
                <a:spcPts val="400"/>
              </a:spcAft>
              <a:buNone/>
            </a:pPr>
            <a:r>
              <a:rPr lang="en"/>
              <a:t>Ways to use the DA2 receiver in field</a:t>
            </a:r>
            <a:endParaRPr/>
          </a:p>
        </p:txBody>
      </p:sp>
      <p:sp>
        <p:nvSpPr>
          <p:cNvPr id="3892" name="Google Shape;3892;p200"/>
          <p:cNvSpPr txBox="1">
            <a:spLocks noGrp="1"/>
          </p:cNvSpPr>
          <p:nvPr>
            <p:ph type="subTitle" idx="2"/>
          </p:nvPr>
        </p:nvSpPr>
        <p:spPr>
          <a:xfrm>
            <a:off x="676650" y="2868297"/>
            <a:ext cx="1947600" cy="719100"/>
          </a:xfrm>
          <a:prstGeom prst="rect">
            <a:avLst/>
          </a:prstGeom>
        </p:spPr>
        <p:txBody>
          <a:bodyPr spcFirstLastPara="1" wrap="square" lIns="320025" tIns="0" rIns="320025" bIns="0" anchor="ctr" anchorCtr="0">
            <a:noAutofit/>
          </a:bodyPr>
          <a:lstStyle/>
          <a:p>
            <a:pPr marL="0" lvl="0" indent="0" algn="ctr" rtl="0">
              <a:spcBef>
                <a:spcPts val="0"/>
              </a:spcBef>
              <a:spcAft>
                <a:spcPts val="400"/>
              </a:spcAft>
              <a:buNone/>
            </a:pPr>
            <a:endParaRPr/>
          </a:p>
        </p:txBody>
      </p:sp>
      <p:sp>
        <p:nvSpPr>
          <p:cNvPr id="3893" name="Google Shape;3893;p200"/>
          <p:cNvSpPr txBox="1">
            <a:spLocks noGrp="1"/>
          </p:cNvSpPr>
          <p:nvPr>
            <p:ph type="title" idx="3"/>
          </p:nvPr>
        </p:nvSpPr>
        <p:spPr>
          <a:xfrm>
            <a:off x="676650" y="1663141"/>
            <a:ext cx="1947600" cy="12813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2800"/>
              <a:t>2m Pole</a:t>
            </a:r>
            <a:endParaRPr sz="2800"/>
          </a:p>
        </p:txBody>
      </p:sp>
      <p:sp>
        <p:nvSpPr>
          <p:cNvPr id="3894" name="Google Shape;3894;p200"/>
          <p:cNvSpPr txBox="1">
            <a:spLocks noGrp="1"/>
          </p:cNvSpPr>
          <p:nvPr>
            <p:ph type="title" idx="5"/>
          </p:nvPr>
        </p:nvSpPr>
        <p:spPr>
          <a:xfrm>
            <a:off x="3598175" y="1663141"/>
            <a:ext cx="1947600" cy="12813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2800"/>
              <a:t>Monopole</a:t>
            </a:r>
            <a:endParaRPr sz="2800"/>
          </a:p>
        </p:txBody>
      </p:sp>
      <p:sp>
        <p:nvSpPr>
          <p:cNvPr id="3895" name="Google Shape;3895;p200"/>
          <p:cNvSpPr txBox="1">
            <a:spLocks noGrp="1"/>
          </p:cNvSpPr>
          <p:nvPr>
            <p:ph type="subTitle" idx="6"/>
          </p:nvPr>
        </p:nvSpPr>
        <p:spPr>
          <a:xfrm>
            <a:off x="6519750" y="2868255"/>
            <a:ext cx="1947600" cy="719100"/>
          </a:xfrm>
          <a:prstGeom prst="rect">
            <a:avLst/>
          </a:prstGeom>
        </p:spPr>
        <p:txBody>
          <a:bodyPr spcFirstLastPara="1" wrap="square" lIns="320025" tIns="0" rIns="320025" bIns="0" anchor="ctr" anchorCtr="0">
            <a:noAutofit/>
          </a:bodyPr>
          <a:lstStyle/>
          <a:p>
            <a:pPr marL="0" lvl="0" indent="0" algn="ctr" rtl="0">
              <a:spcBef>
                <a:spcPts val="0"/>
              </a:spcBef>
              <a:spcAft>
                <a:spcPts val="400"/>
              </a:spcAft>
              <a:buNone/>
            </a:pPr>
            <a:endParaRPr/>
          </a:p>
        </p:txBody>
      </p:sp>
      <p:sp>
        <p:nvSpPr>
          <p:cNvPr id="3896" name="Google Shape;3896;p200"/>
          <p:cNvSpPr txBox="1">
            <a:spLocks noGrp="1"/>
          </p:cNvSpPr>
          <p:nvPr>
            <p:ph type="title" idx="7"/>
          </p:nvPr>
        </p:nvSpPr>
        <p:spPr>
          <a:xfrm>
            <a:off x="6519750" y="1663103"/>
            <a:ext cx="1947600" cy="12813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2800"/>
              <a:t>Backpack</a:t>
            </a:r>
            <a:endParaRPr sz="2800"/>
          </a:p>
        </p:txBody>
      </p:sp>
      <p:pic>
        <p:nvPicPr>
          <p:cNvPr id="3897" name="Google Shape;3897;p200"/>
          <p:cNvPicPr preferRelativeResize="0"/>
          <p:nvPr/>
        </p:nvPicPr>
        <p:blipFill>
          <a:blip r:embed="rId3">
            <a:alphaModFix/>
          </a:blip>
          <a:stretch>
            <a:fillRect/>
          </a:stretch>
        </p:blipFill>
        <p:spPr>
          <a:xfrm>
            <a:off x="3747900" y="2945876"/>
            <a:ext cx="1648201" cy="2197617"/>
          </a:xfrm>
          <a:prstGeom prst="rect">
            <a:avLst/>
          </a:prstGeom>
          <a:noFill/>
          <a:ln>
            <a:noFill/>
          </a:ln>
        </p:spPr>
      </p:pic>
      <p:pic>
        <p:nvPicPr>
          <p:cNvPr id="3898" name="Google Shape;3898;p200"/>
          <p:cNvPicPr preferRelativeResize="0"/>
          <p:nvPr/>
        </p:nvPicPr>
        <p:blipFill>
          <a:blip r:embed="rId4">
            <a:alphaModFix/>
          </a:blip>
          <a:stretch>
            <a:fillRect/>
          </a:stretch>
        </p:blipFill>
        <p:spPr>
          <a:xfrm>
            <a:off x="826350" y="2945874"/>
            <a:ext cx="1648205" cy="2197652"/>
          </a:xfrm>
          <a:prstGeom prst="rect">
            <a:avLst/>
          </a:prstGeom>
          <a:noFill/>
          <a:ln>
            <a:noFill/>
          </a:ln>
        </p:spPr>
      </p:pic>
      <p:pic>
        <p:nvPicPr>
          <p:cNvPr id="3899" name="Google Shape;3899;p200"/>
          <p:cNvPicPr preferRelativeResize="0"/>
          <p:nvPr/>
        </p:nvPicPr>
        <p:blipFill>
          <a:blip r:embed="rId5">
            <a:alphaModFix/>
          </a:blip>
          <a:stretch>
            <a:fillRect/>
          </a:stretch>
        </p:blipFill>
        <p:spPr>
          <a:xfrm>
            <a:off x="6669400" y="2945775"/>
            <a:ext cx="1648201" cy="219762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3"/>
        <p:cNvGrpSpPr/>
        <p:nvPr/>
      </p:nvGrpSpPr>
      <p:grpSpPr>
        <a:xfrm>
          <a:off x="0" y="0"/>
          <a:ext cx="0" cy="0"/>
          <a:chOff x="0" y="0"/>
          <a:chExt cx="0" cy="0"/>
        </a:xfrm>
      </p:grpSpPr>
      <p:pic>
        <p:nvPicPr>
          <p:cNvPr id="3904" name="Google Shape;3904;p201"/>
          <p:cNvPicPr preferRelativeResize="0"/>
          <p:nvPr/>
        </p:nvPicPr>
        <p:blipFill rotWithShape="1">
          <a:blip r:embed="rId4">
            <a:alphaModFix/>
          </a:blip>
          <a:srcRect l="28573" r="28573"/>
          <a:stretch/>
        </p:blipFill>
        <p:spPr>
          <a:xfrm>
            <a:off x="5221225" y="0"/>
            <a:ext cx="3914998" cy="5143500"/>
          </a:xfrm>
          <a:prstGeom prst="rect">
            <a:avLst/>
          </a:prstGeom>
          <a:noFill/>
          <a:ln>
            <a:noFill/>
          </a:ln>
        </p:spPr>
      </p:pic>
      <p:sp>
        <p:nvSpPr>
          <p:cNvPr id="3905" name="Google Shape;3905;p201"/>
          <p:cNvSpPr txBox="1">
            <a:spLocks noGrp="1"/>
          </p:cNvSpPr>
          <p:nvPr>
            <p:ph type="title" idx="2"/>
          </p:nvPr>
        </p:nvSpPr>
        <p:spPr>
          <a:xfrm>
            <a:off x="1975100" y="7525"/>
            <a:ext cx="3246000" cy="5143500"/>
          </a:xfrm>
          <a:prstGeom prst="rect">
            <a:avLst/>
          </a:prstGeom>
          <a:solidFill>
            <a:schemeClr val="dk1"/>
          </a:solidFill>
        </p:spPr>
        <p:txBody>
          <a:bodyPr spcFirstLastPara="1" wrap="square" lIns="320025" tIns="91425" rIns="91425" bIns="91425" anchor="b" anchorCtr="0">
            <a:noAutofit/>
          </a:bodyPr>
          <a:lstStyle/>
          <a:p>
            <a:pPr marL="0" lvl="0" indent="0" algn="l" rtl="0">
              <a:spcBef>
                <a:spcPts val="0"/>
              </a:spcBef>
              <a:spcAft>
                <a:spcPts val="0"/>
              </a:spcAft>
              <a:buNone/>
            </a:pPr>
            <a:r>
              <a:rPr lang="en" sz="3300"/>
              <a:t> </a:t>
            </a:r>
            <a:endParaRPr sz="3300"/>
          </a:p>
        </p:txBody>
      </p:sp>
      <p:sp>
        <p:nvSpPr>
          <p:cNvPr id="3906" name="Google Shape;3906;p201"/>
          <p:cNvSpPr txBox="1">
            <a:spLocks noGrp="1"/>
          </p:cNvSpPr>
          <p:nvPr>
            <p:ph type="subTitle" idx="1"/>
          </p:nvPr>
        </p:nvSpPr>
        <p:spPr>
          <a:xfrm>
            <a:off x="676650" y="3167750"/>
            <a:ext cx="5193900" cy="1320900"/>
          </a:xfrm>
          <a:prstGeom prst="rect">
            <a:avLst/>
          </a:prstGeom>
        </p:spPr>
        <p:txBody>
          <a:bodyPr spcFirstLastPara="1" wrap="square" lIns="320025" tIns="228600" rIns="320025" bIns="91425" anchor="t" anchorCtr="0">
            <a:noAutofit/>
          </a:bodyPr>
          <a:lstStyle/>
          <a:p>
            <a:pPr marL="0" lvl="0" indent="0" algn="l" rtl="0">
              <a:spcBef>
                <a:spcPts val="0"/>
              </a:spcBef>
              <a:spcAft>
                <a:spcPts val="1600"/>
              </a:spcAft>
              <a:buNone/>
            </a:pPr>
            <a:r>
              <a:rPr lang="en" b="1"/>
              <a:t>Updates to the Trimble Catalyst Positioning Subscription Offerings</a:t>
            </a:r>
            <a:endParaRPr b="1"/>
          </a:p>
        </p:txBody>
      </p:sp>
      <p:sp>
        <p:nvSpPr>
          <p:cNvPr id="3907" name="Google Shape;3907;p201"/>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8" name="Google Shape;3908;p201"/>
          <p:cNvPicPr preferRelativeResize="0"/>
          <p:nvPr/>
        </p:nvPicPr>
        <p:blipFill>
          <a:blip r:embed="rId5">
            <a:alphaModFix/>
          </a:blip>
          <a:stretch>
            <a:fillRect/>
          </a:stretch>
        </p:blipFill>
        <p:spPr>
          <a:xfrm>
            <a:off x="8650224" y="4645152"/>
            <a:ext cx="320040" cy="320040"/>
          </a:xfrm>
          <a:prstGeom prst="rect">
            <a:avLst/>
          </a:prstGeom>
          <a:noFill/>
          <a:ln>
            <a:noFill/>
          </a:ln>
        </p:spPr>
      </p:pic>
      <p:sp>
        <p:nvSpPr>
          <p:cNvPr id="3909" name="Google Shape;3909;p201"/>
          <p:cNvSpPr txBox="1">
            <a:spLocks noGrp="1"/>
          </p:cNvSpPr>
          <p:nvPr>
            <p:ph type="title"/>
          </p:nvPr>
        </p:nvSpPr>
        <p:spPr>
          <a:xfrm>
            <a:off x="676650" y="1927350"/>
            <a:ext cx="5193900" cy="1283400"/>
          </a:xfrm>
          <a:prstGeom prst="rect">
            <a:avLst/>
          </a:prstGeom>
        </p:spPr>
        <p:txBody>
          <a:bodyPr spcFirstLastPara="1" wrap="square" lIns="320025" tIns="91425" rIns="320025" bIns="91425" anchor="b" anchorCtr="0">
            <a:noAutofit/>
          </a:bodyPr>
          <a:lstStyle/>
          <a:p>
            <a:pPr marL="0" lvl="0" indent="0" algn="l" rtl="0">
              <a:spcBef>
                <a:spcPts val="0"/>
              </a:spcBef>
              <a:spcAft>
                <a:spcPts val="0"/>
              </a:spcAft>
              <a:buNone/>
            </a:pPr>
            <a:r>
              <a:rPr lang="en"/>
              <a:t>Catalyst Subscriptions</a:t>
            </a:r>
            <a:endParaRPr/>
          </a:p>
        </p:txBody>
      </p:sp>
      <p:sp>
        <p:nvSpPr>
          <p:cNvPr id="3910" name="Google Shape;3910;p201"/>
          <p:cNvSpPr txBox="1">
            <a:spLocks noGrp="1"/>
          </p:cNvSpPr>
          <p:nvPr>
            <p:ph type="title" idx="2"/>
          </p:nvPr>
        </p:nvSpPr>
        <p:spPr>
          <a:xfrm>
            <a:off x="676650" y="649425"/>
            <a:ext cx="5193900" cy="1283400"/>
          </a:xfrm>
          <a:prstGeom prst="rect">
            <a:avLst/>
          </a:prstGeom>
        </p:spPr>
        <p:txBody>
          <a:bodyPr spcFirstLastPara="1" wrap="square" lIns="320025" tIns="91425" rIns="91425" bIns="91425" anchor="b" anchorCtr="0">
            <a:noAutofit/>
          </a:bodyPr>
          <a:lstStyle/>
          <a:p>
            <a:pPr marL="0" lvl="0" indent="0" algn="l" rtl="0">
              <a:spcBef>
                <a:spcPts val="0"/>
              </a:spcBef>
              <a:spcAft>
                <a:spcPts val="0"/>
              </a:spcAft>
              <a:buNone/>
            </a:pPr>
            <a:r>
              <a:rPr lang="en" sz="3300"/>
              <a:t> </a:t>
            </a:r>
            <a:endParaRPr sz="3300"/>
          </a:p>
        </p:txBody>
      </p:sp>
      <p:sp>
        <p:nvSpPr>
          <p:cNvPr id="3911" name="Google Shape;3911;p201"/>
          <p:cNvSpPr txBox="1">
            <a:spLocks noGrp="1"/>
          </p:cNvSpPr>
          <p:nvPr>
            <p:ph type="title" idx="2"/>
          </p:nvPr>
        </p:nvSpPr>
        <p:spPr>
          <a:xfrm>
            <a:off x="676650" y="649425"/>
            <a:ext cx="3895200" cy="1283400"/>
          </a:xfrm>
          <a:prstGeom prst="rect">
            <a:avLst/>
          </a:prstGeom>
        </p:spPr>
        <p:txBody>
          <a:bodyPr spcFirstLastPara="1" wrap="square" lIns="320025" tIns="91425" rIns="91425" bIns="91425" anchor="ctr" anchorCtr="0">
            <a:noAutofit/>
          </a:bodyPr>
          <a:lstStyle/>
          <a:p>
            <a:pPr marL="0" lvl="0" indent="0" algn="l" rtl="0">
              <a:spcBef>
                <a:spcPts val="0"/>
              </a:spcBef>
              <a:spcAft>
                <a:spcPts val="0"/>
              </a:spcAft>
              <a:buNone/>
            </a:pPr>
            <a:r>
              <a:rPr lang="en"/>
              <a:t>03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15"/>
        <p:cNvGrpSpPr/>
        <p:nvPr/>
      </p:nvGrpSpPr>
      <p:grpSpPr>
        <a:xfrm>
          <a:off x="0" y="0"/>
          <a:ext cx="0" cy="0"/>
          <a:chOff x="0" y="0"/>
          <a:chExt cx="0" cy="0"/>
        </a:xfrm>
      </p:grpSpPr>
      <p:graphicFrame>
        <p:nvGraphicFramePr>
          <p:cNvPr id="3916" name="Google Shape;3916;p202"/>
          <p:cNvGraphicFramePr/>
          <p:nvPr/>
        </p:nvGraphicFramePr>
        <p:xfrm>
          <a:off x="5495500" y="2165425"/>
          <a:ext cx="2971850" cy="1479400"/>
        </p:xfrm>
        <a:graphic>
          <a:graphicData uri="http://schemas.openxmlformats.org/drawingml/2006/table">
            <a:tbl>
              <a:tblPr>
                <a:noFill/>
                <a:tableStyleId>{8F4AB6A3-D440-44B4-A11B-91108EA3C421}</a:tableStyleId>
              </a:tblPr>
              <a:tblGrid>
                <a:gridCol w="2086225">
                  <a:extLst>
                    <a:ext uri="{9D8B030D-6E8A-4147-A177-3AD203B41FA5}">
                      <a16:colId xmlns:a16="http://schemas.microsoft.com/office/drawing/2014/main" val="20000"/>
                    </a:ext>
                  </a:extLst>
                </a:gridCol>
                <a:gridCol w="885625">
                  <a:extLst>
                    <a:ext uri="{9D8B030D-6E8A-4147-A177-3AD203B41FA5}">
                      <a16:colId xmlns:a16="http://schemas.microsoft.com/office/drawing/2014/main" val="20001"/>
                    </a:ext>
                  </a:extLst>
                </a:gridCol>
              </a:tblGrid>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60</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60 cm</a:t>
                      </a:r>
                      <a:endParaRPr sz="1200">
                        <a:solidFill>
                          <a:schemeClr val="dk2"/>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30</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30 cm</a:t>
                      </a:r>
                      <a:endParaRPr sz="1200">
                        <a:solidFill>
                          <a:schemeClr val="lt1"/>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10</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10 cm</a:t>
                      </a:r>
                      <a:endParaRPr sz="1200">
                        <a:solidFill>
                          <a:schemeClr val="lt1"/>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1</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1 cm</a:t>
                      </a:r>
                      <a:endParaRPr sz="1200">
                        <a:solidFill>
                          <a:schemeClr val="lt1"/>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917" name="Google Shape;3917;p202"/>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sz="3200">
                <a:solidFill>
                  <a:schemeClr val="lt1"/>
                </a:solidFill>
              </a:rPr>
              <a:t>Rebranding Catalyst Subscriptions</a:t>
            </a:r>
            <a:endParaRPr sz="3200">
              <a:solidFill>
                <a:schemeClr val="lt1"/>
              </a:solidFill>
            </a:endParaRPr>
          </a:p>
        </p:txBody>
      </p:sp>
      <p:graphicFrame>
        <p:nvGraphicFramePr>
          <p:cNvPr id="3918" name="Google Shape;3918;p202"/>
          <p:cNvGraphicFramePr/>
          <p:nvPr/>
        </p:nvGraphicFramePr>
        <p:xfrm>
          <a:off x="676650" y="2165425"/>
          <a:ext cx="3043425" cy="1479400"/>
        </p:xfrm>
        <a:graphic>
          <a:graphicData uri="http://schemas.openxmlformats.org/drawingml/2006/table">
            <a:tbl>
              <a:tblPr>
                <a:noFill/>
                <a:tableStyleId>{8F4AB6A3-D440-44B4-A11B-91108EA3C421}</a:tableStyleId>
              </a:tblPr>
              <a:tblGrid>
                <a:gridCol w="2136475">
                  <a:extLst>
                    <a:ext uri="{9D8B030D-6E8A-4147-A177-3AD203B41FA5}">
                      <a16:colId xmlns:a16="http://schemas.microsoft.com/office/drawing/2014/main" val="20000"/>
                    </a:ext>
                  </a:extLst>
                </a:gridCol>
                <a:gridCol w="906950">
                  <a:extLst>
                    <a:ext uri="{9D8B030D-6E8A-4147-A177-3AD203B41FA5}">
                      <a16:colId xmlns:a16="http://schemas.microsoft.com/office/drawing/2014/main" val="20001"/>
                    </a:ext>
                  </a:extLst>
                </a:gridCol>
              </a:tblGrid>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1 Meter</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100 cm</a:t>
                      </a:r>
                      <a:endParaRPr sz="1200">
                        <a:solidFill>
                          <a:schemeClr val="dk2"/>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Sub-Meter</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30 cm</a:t>
                      </a:r>
                      <a:endParaRPr sz="1200">
                        <a:solidFill>
                          <a:schemeClr val="lt1"/>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Decimeter</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10 cm</a:t>
                      </a:r>
                      <a:endParaRPr sz="1200">
                        <a:solidFill>
                          <a:schemeClr val="lt1"/>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369850">
                <a:tc>
                  <a:txBody>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Catalyst Precision</a:t>
                      </a:r>
                      <a:endParaRPr sz="1200">
                        <a:solidFill>
                          <a:schemeClr val="lt1"/>
                        </a:solidFill>
                        <a:latin typeface="Open Sans"/>
                        <a:ea typeface="Open Sans"/>
                        <a:cs typeface="Open Sans"/>
                        <a:sym typeface="Open Sans"/>
                      </a:endParaRPr>
                    </a:p>
                  </a:txBody>
                  <a:tcPr marL="41147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1 cm</a:t>
                      </a:r>
                      <a:endParaRPr sz="1200">
                        <a:solidFill>
                          <a:schemeClr val="lt1"/>
                        </a:solidFill>
                        <a:latin typeface="Open Sans"/>
                        <a:ea typeface="Open Sans"/>
                        <a:cs typeface="Open Sans"/>
                        <a:sym typeface="Open Sans"/>
                      </a:endParaRPr>
                    </a:p>
                  </a:txBody>
                  <a:tcPr marL="91425" marR="91425" marT="91425" marB="91425">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919" name="Google Shape;3919;p202"/>
          <p:cNvPicPr preferRelativeResize="0"/>
          <p:nvPr/>
        </p:nvPicPr>
        <p:blipFill>
          <a:blip r:embed="rId3">
            <a:alphaModFix/>
          </a:blip>
          <a:stretch>
            <a:fillRect/>
          </a:stretch>
        </p:blipFill>
        <p:spPr>
          <a:xfrm>
            <a:off x="774125" y="2214962"/>
            <a:ext cx="255050" cy="255072"/>
          </a:xfrm>
          <a:prstGeom prst="rect">
            <a:avLst/>
          </a:prstGeom>
          <a:noFill/>
          <a:ln>
            <a:noFill/>
          </a:ln>
        </p:spPr>
      </p:pic>
      <p:pic>
        <p:nvPicPr>
          <p:cNvPr id="3920" name="Google Shape;3920;p202"/>
          <p:cNvPicPr preferRelativeResize="0"/>
          <p:nvPr/>
        </p:nvPicPr>
        <p:blipFill>
          <a:blip r:embed="rId4">
            <a:alphaModFix/>
          </a:blip>
          <a:stretch>
            <a:fillRect/>
          </a:stretch>
        </p:blipFill>
        <p:spPr>
          <a:xfrm>
            <a:off x="755076" y="2564250"/>
            <a:ext cx="293150" cy="293150"/>
          </a:xfrm>
          <a:prstGeom prst="rect">
            <a:avLst/>
          </a:prstGeom>
          <a:noFill/>
          <a:ln>
            <a:noFill/>
          </a:ln>
        </p:spPr>
      </p:pic>
      <p:pic>
        <p:nvPicPr>
          <p:cNvPr id="3921" name="Google Shape;3921;p202"/>
          <p:cNvPicPr preferRelativeResize="0"/>
          <p:nvPr/>
        </p:nvPicPr>
        <p:blipFill>
          <a:blip r:embed="rId5">
            <a:alphaModFix/>
          </a:blip>
          <a:stretch>
            <a:fillRect/>
          </a:stretch>
        </p:blipFill>
        <p:spPr>
          <a:xfrm>
            <a:off x="755075" y="2971288"/>
            <a:ext cx="255050" cy="255050"/>
          </a:xfrm>
          <a:prstGeom prst="rect">
            <a:avLst/>
          </a:prstGeom>
          <a:noFill/>
          <a:ln>
            <a:noFill/>
          </a:ln>
        </p:spPr>
      </p:pic>
      <p:pic>
        <p:nvPicPr>
          <p:cNvPr id="3922" name="Google Shape;3922;p202"/>
          <p:cNvPicPr preferRelativeResize="0"/>
          <p:nvPr/>
        </p:nvPicPr>
        <p:blipFill>
          <a:blip r:embed="rId6">
            <a:alphaModFix/>
          </a:blip>
          <a:stretch>
            <a:fillRect/>
          </a:stretch>
        </p:blipFill>
        <p:spPr>
          <a:xfrm>
            <a:off x="755075" y="3340238"/>
            <a:ext cx="255050" cy="255050"/>
          </a:xfrm>
          <a:prstGeom prst="rect">
            <a:avLst/>
          </a:prstGeom>
          <a:noFill/>
          <a:ln>
            <a:noFill/>
          </a:ln>
        </p:spPr>
      </p:pic>
      <p:pic>
        <p:nvPicPr>
          <p:cNvPr id="3923" name="Google Shape;3923;p202"/>
          <p:cNvPicPr preferRelativeResize="0"/>
          <p:nvPr/>
        </p:nvPicPr>
        <p:blipFill rotWithShape="1">
          <a:blip r:embed="rId7">
            <a:alphaModFix/>
          </a:blip>
          <a:srcRect l="27124" t="8309" r="27532" b="24136"/>
          <a:stretch/>
        </p:blipFill>
        <p:spPr>
          <a:xfrm>
            <a:off x="5555425" y="3334437"/>
            <a:ext cx="255050" cy="245405"/>
          </a:xfrm>
          <a:prstGeom prst="rect">
            <a:avLst/>
          </a:prstGeom>
          <a:noFill/>
          <a:ln>
            <a:noFill/>
          </a:ln>
        </p:spPr>
      </p:pic>
      <p:pic>
        <p:nvPicPr>
          <p:cNvPr id="3924" name="Google Shape;3924;p202"/>
          <p:cNvPicPr preferRelativeResize="0"/>
          <p:nvPr/>
        </p:nvPicPr>
        <p:blipFill rotWithShape="1">
          <a:blip r:embed="rId8">
            <a:alphaModFix/>
          </a:blip>
          <a:srcRect l="26294" t="6760" r="27000" b="22156"/>
          <a:stretch/>
        </p:blipFill>
        <p:spPr>
          <a:xfrm>
            <a:off x="5555424" y="2957262"/>
            <a:ext cx="255050" cy="250677"/>
          </a:xfrm>
          <a:prstGeom prst="rect">
            <a:avLst/>
          </a:prstGeom>
          <a:noFill/>
          <a:ln>
            <a:noFill/>
          </a:ln>
        </p:spPr>
      </p:pic>
      <p:pic>
        <p:nvPicPr>
          <p:cNvPr id="3925" name="Google Shape;3925;p202"/>
          <p:cNvPicPr preferRelativeResize="0"/>
          <p:nvPr/>
        </p:nvPicPr>
        <p:blipFill rotWithShape="1">
          <a:blip r:embed="rId9">
            <a:alphaModFix/>
          </a:blip>
          <a:srcRect l="27734" t="7057" r="27734" b="22723"/>
          <a:stretch/>
        </p:blipFill>
        <p:spPr>
          <a:xfrm>
            <a:off x="5555425" y="2587735"/>
            <a:ext cx="255050" cy="259711"/>
          </a:xfrm>
          <a:prstGeom prst="rect">
            <a:avLst/>
          </a:prstGeom>
          <a:noFill/>
          <a:ln>
            <a:noFill/>
          </a:ln>
        </p:spPr>
      </p:pic>
      <p:pic>
        <p:nvPicPr>
          <p:cNvPr id="3926" name="Google Shape;3926;p202"/>
          <p:cNvPicPr preferRelativeResize="0"/>
          <p:nvPr/>
        </p:nvPicPr>
        <p:blipFill rotWithShape="1">
          <a:blip r:embed="rId10">
            <a:alphaModFix/>
          </a:blip>
          <a:srcRect l="27733" t="7527" r="28265" b="24292"/>
          <a:stretch/>
        </p:blipFill>
        <p:spPr>
          <a:xfrm>
            <a:off x="5555424" y="2217573"/>
            <a:ext cx="255050" cy="255212"/>
          </a:xfrm>
          <a:prstGeom prst="rect">
            <a:avLst/>
          </a:prstGeom>
          <a:noFill/>
          <a:ln>
            <a:noFill/>
          </a:ln>
        </p:spPr>
      </p:pic>
      <p:sp>
        <p:nvSpPr>
          <p:cNvPr id="3927" name="Google Shape;3927;p202"/>
          <p:cNvSpPr txBox="1"/>
          <p:nvPr/>
        </p:nvSpPr>
        <p:spPr>
          <a:xfrm>
            <a:off x="-162" y="4835700"/>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Open Sans"/>
                <a:ea typeface="Open Sans"/>
                <a:cs typeface="Open Sans"/>
                <a:sym typeface="Open Sans"/>
              </a:rPr>
              <a:t>Changes will be implemented at the launch of the DA2.  No action required by distributors or customers. </a:t>
            </a:r>
            <a:endParaRPr sz="700">
              <a:solidFill>
                <a:schemeClr val="lt1"/>
              </a:solidFill>
              <a:latin typeface="Open Sans"/>
              <a:ea typeface="Open Sans"/>
              <a:cs typeface="Open Sans"/>
              <a:sym typeface="Open Sans"/>
            </a:endParaRPr>
          </a:p>
        </p:txBody>
      </p:sp>
      <p:cxnSp>
        <p:nvCxnSpPr>
          <p:cNvPr id="3928" name="Google Shape;3928;p202"/>
          <p:cNvCxnSpPr/>
          <p:nvPr/>
        </p:nvCxnSpPr>
        <p:spPr>
          <a:xfrm>
            <a:off x="3712550" y="2162925"/>
            <a:ext cx="1772700" cy="0"/>
          </a:xfrm>
          <a:prstGeom prst="straightConnector1">
            <a:avLst/>
          </a:prstGeom>
          <a:noFill/>
          <a:ln w="9525" cap="flat" cmpd="sng">
            <a:solidFill>
              <a:schemeClr val="accent6"/>
            </a:solidFill>
            <a:prstDash val="dot"/>
            <a:round/>
            <a:headEnd type="none" w="med" len="med"/>
            <a:tailEnd type="none" w="med" len="med"/>
          </a:ln>
        </p:spPr>
      </p:cxnSp>
      <p:cxnSp>
        <p:nvCxnSpPr>
          <p:cNvPr id="3929" name="Google Shape;3929;p202"/>
          <p:cNvCxnSpPr/>
          <p:nvPr/>
        </p:nvCxnSpPr>
        <p:spPr>
          <a:xfrm>
            <a:off x="3712550" y="2532775"/>
            <a:ext cx="1772700" cy="0"/>
          </a:xfrm>
          <a:prstGeom prst="straightConnector1">
            <a:avLst/>
          </a:prstGeom>
          <a:noFill/>
          <a:ln w="9525" cap="flat" cmpd="sng">
            <a:solidFill>
              <a:schemeClr val="accent6"/>
            </a:solidFill>
            <a:prstDash val="dot"/>
            <a:round/>
            <a:headEnd type="none" w="med" len="med"/>
            <a:tailEnd type="none" w="med" len="med"/>
          </a:ln>
        </p:spPr>
      </p:cxnSp>
      <p:cxnSp>
        <p:nvCxnSpPr>
          <p:cNvPr id="3930" name="Google Shape;3930;p202"/>
          <p:cNvCxnSpPr/>
          <p:nvPr/>
        </p:nvCxnSpPr>
        <p:spPr>
          <a:xfrm>
            <a:off x="3712550" y="2902625"/>
            <a:ext cx="1772700" cy="0"/>
          </a:xfrm>
          <a:prstGeom prst="straightConnector1">
            <a:avLst/>
          </a:prstGeom>
          <a:noFill/>
          <a:ln w="9525" cap="flat" cmpd="sng">
            <a:solidFill>
              <a:schemeClr val="accent6"/>
            </a:solidFill>
            <a:prstDash val="dot"/>
            <a:round/>
            <a:headEnd type="none" w="med" len="med"/>
            <a:tailEnd type="none" w="med" len="med"/>
          </a:ln>
        </p:spPr>
      </p:cxnSp>
      <p:cxnSp>
        <p:nvCxnSpPr>
          <p:cNvPr id="3931" name="Google Shape;3931;p202"/>
          <p:cNvCxnSpPr/>
          <p:nvPr/>
        </p:nvCxnSpPr>
        <p:spPr>
          <a:xfrm>
            <a:off x="3712550" y="3272475"/>
            <a:ext cx="1772700" cy="0"/>
          </a:xfrm>
          <a:prstGeom prst="straightConnector1">
            <a:avLst/>
          </a:prstGeom>
          <a:noFill/>
          <a:ln w="9525" cap="flat" cmpd="sng">
            <a:solidFill>
              <a:schemeClr val="accent6"/>
            </a:solidFill>
            <a:prstDash val="dot"/>
            <a:round/>
            <a:headEnd type="none" w="med" len="med"/>
            <a:tailEnd type="none" w="med" len="med"/>
          </a:ln>
        </p:spPr>
      </p:cxnSp>
      <p:cxnSp>
        <p:nvCxnSpPr>
          <p:cNvPr id="3932" name="Google Shape;3932;p202"/>
          <p:cNvCxnSpPr/>
          <p:nvPr/>
        </p:nvCxnSpPr>
        <p:spPr>
          <a:xfrm>
            <a:off x="3712550" y="3642325"/>
            <a:ext cx="1772700" cy="0"/>
          </a:xfrm>
          <a:prstGeom prst="straightConnector1">
            <a:avLst/>
          </a:prstGeom>
          <a:noFill/>
          <a:ln w="9525" cap="flat" cmpd="sng">
            <a:solidFill>
              <a:schemeClr val="accent6"/>
            </a:solidFill>
            <a:prstDash val="dot"/>
            <a:round/>
            <a:headEnd type="none" w="med" len="med"/>
            <a:tailEnd type="none" w="med" len="med"/>
          </a:ln>
        </p:spPr>
      </p:cxnSp>
      <p:sp>
        <p:nvSpPr>
          <p:cNvPr id="3933" name="Google Shape;3933;p202"/>
          <p:cNvSpPr/>
          <p:nvPr/>
        </p:nvSpPr>
        <p:spPr>
          <a:xfrm>
            <a:off x="3936238" y="2430625"/>
            <a:ext cx="1343100" cy="1022100"/>
          </a:xfrm>
          <a:prstGeom prst="homePlate">
            <a:avLst>
              <a:gd name="adj" fmla="val 3231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Open Sans"/>
                <a:ea typeface="Open Sans"/>
                <a:cs typeface="Open Sans"/>
                <a:sym typeface="Open Sans"/>
              </a:rPr>
              <a:t>Existing customers &amp; stock will automatically transition to the subscriptions</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sp>
        <p:nvSpPr>
          <p:cNvPr id="3938" name="Google Shape;3938;p203"/>
          <p:cNvSpPr txBox="1">
            <a:spLocks noGrp="1"/>
          </p:cNvSpPr>
          <p:nvPr>
            <p:ph type="subTitle" idx="4294967295"/>
          </p:nvPr>
        </p:nvSpPr>
        <p:spPr>
          <a:xfrm>
            <a:off x="6199650" y="1289300"/>
            <a:ext cx="2267700" cy="640200"/>
          </a:xfrm>
          <a:prstGeom prst="rect">
            <a:avLst/>
          </a:prstGeom>
          <a:solidFill>
            <a:schemeClr val="accent3"/>
          </a:solidFill>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solidFill>
                  <a:schemeClr val="dk2"/>
                </a:solidFill>
              </a:rPr>
              <a:t>*NEW*</a:t>
            </a:r>
            <a:br>
              <a:rPr lang="en" sz="1200" b="1">
                <a:solidFill>
                  <a:schemeClr val="dk2"/>
                </a:solidFill>
              </a:rPr>
            </a:br>
            <a:r>
              <a:rPr lang="en" sz="1200" b="1">
                <a:solidFill>
                  <a:schemeClr val="dk2"/>
                </a:solidFill>
              </a:rPr>
              <a:t>Catalyst Annual</a:t>
            </a:r>
            <a:endParaRPr sz="1200" b="1">
              <a:solidFill>
                <a:schemeClr val="dk2"/>
              </a:solidFill>
            </a:endParaRPr>
          </a:p>
        </p:txBody>
      </p:sp>
      <p:sp>
        <p:nvSpPr>
          <p:cNvPr id="3939" name="Google Shape;3939;p203"/>
          <p:cNvSpPr txBox="1">
            <a:spLocks noGrp="1"/>
          </p:cNvSpPr>
          <p:nvPr>
            <p:ph type="title"/>
          </p:nvPr>
        </p:nvSpPr>
        <p:spPr>
          <a:xfrm>
            <a:off x="676650" y="11425"/>
            <a:ext cx="7790700" cy="1109400"/>
          </a:xfrm>
          <a:prstGeom prst="rect">
            <a:avLst/>
          </a:prstGeom>
        </p:spPr>
        <p:txBody>
          <a:bodyPr spcFirstLastPara="1" wrap="square" lIns="0" tIns="0" rIns="0" bIns="228600" anchor="b" anchorCtr="0">
            <a:noAutofit/>
          </a:bodyPr>
          <a:lstStyle/>
          <a:p>
            <a:pPr marL="0" lvl="0" indent="0" algn="ctr" rtl="0">
              <a:spcBef>
                <a:spcPts val="0"/>
              </a:spcBef>
              <a:spcAft>
                <a:spcPts val="0"/>
              </a:spcAft>
              <a:buNone/>
            </a:pPr>
            <a:r>
              <a:rPr lang="en"/>
              <a:t>Introducing Catalyst Annual</a:t>
            </a:r>
            <a:endParaRPr/>
          </a:p>
        </p:txBody>
      </p:sp>
      <p:sp>
        <p:nvSpPr>
          <p:cNvPr id="3940" name="Google Shape;3940;p203"/>
          <p:cNvSpPr txBox="1">
            <a:spLocks noGrp="1"/>
          </p:cNvSpPr>
          <p:nvPr>
            <p:ph type="body" idx="4294967295"/>
          </p:nvPr>
        </p:nvSpPr>
        <p:spPr>
          <a:xfrm>
            <a:off x="676650" y="1895900"/>
            <a:ext cx="2267700" cy="2596200"/>
          </a:xfrm>
          <a:prstGeom prst="rect">
            <a:avLst/>
          </a:prstGeom>
          <a:solidFill>
            <a:schemeClr val="accent1"/>
          </a:solidFill>
        </p:spPr>
        <p:txBody>
          <a:bodyPr spcFirstLastPara="1" wrap="square" lIns="365750" tIns="91425" rIns="365750" bIns="274300" anchor="t" anchorCtr="0">
            <a:noAutofit/>
          </a:bodyPr>
          <a:lstStyle/>
          <a:p>
            <a:pPr marL="0" lvl="0" indent="0" algn="ctr" rtl="0">
              <a:spcBef>
                <a:spcPts val="0"/>
              </a:spcBef>
              <a:spcAft>
                <a:spcPts val="1600"/>
              </a:spcAft>
              <a:buNone/>
            </a:pPr>
            <a:r>
              <a:rPr lang="en" sz="1000">
                <a:solidFill>
                  <a:schemeClr val="lt1"/>
                </a:solidFill>
              </a:rPr>
              <a:t>Shared pool, unlimited users, pay per hour</a:t>
            </a:r>
            <a:endParaRPr sz="1000">
              <a:solidFill>
                <a:schemeClr val="lt1"/>
              </a:solidFill>
            </a:endParaRPr>
          </a:p>
        </p:txBody>
      </p:sp>
      <p:sp>
        <p:nvSpPr>
          <p:cNvPr id="3941" name="Google Shape;3941;p203"/>
          <p:cNvSpPr txBox="1">
            <a:spLocks noGrp="1"/>
          </p:cNvSpPr>
          <p:nvPr>
            <p:ph type="body" idx="4294967295"/>
          </p:nvPr>
        </p:nvSpPr>
        <p:spPr>
          <a:xfrm>
            <a:off x="3438150" y="1898175"/>
            <a:ext cx="2267700" cy="2596200"/>
          </a:xfrm>
          <a:prstGeom prst="rect">
            <a:avLst/>
          </a:prstGeom>
          <a:solidFill>
            <a:srgbClr val="005F9E"/>
          </a:solidFill>
        </p:spPr>
        <p:txBody>
          <a:bodyPr spcFirstLastPara="1" wrap="square" lIns="365750" tIns="91425" rIns="365750" bIns="274300" anchor="t" anchorCtr="0">
            <a:noAutofit/>
          </a:bodyPr>
          <a:lstStyle/>
          <a:p>
            <a:pPr marL="0" lvl="0" indent="0" algn="ctr" rtl="0">
              <a:spcBef>
                <a:spcPts val="0"/>
              </a:spcBef>
              <a:spcAft>
                <a:spcPts val="1600"/>
              </a:spcAft>
              <a:buNone/>
            </a:pPr>
            <a:r>
              <a:rPr lang="en" sz="1000">
                <a:solidFill>
                  <a:schemeClr val="lt1"/>
                </a:solidFill>
              </a:rPr>
              <a:t>Pay per user, per month,</a:t>
            </a:r>
            <a:br>
              <a:rPr lang="en" sz="1000">
                <a:solidFill>
                  <a:schemeClr val="lt1"/>
                </a:solidFill>
              </a:rPr>
            </a:br>
            <a:r>
              <a:rPr lang="en" sz="1000">
                <a:solidFill>
                  <a:schemeClr val="lt1"/>
                </a:solidFill>
              </a:rPr>
              <a:t>unlimited use</a:t>
            </a:r>
            <a:endParaRPr sz="1000">
              <a:solidFill>
                <a:schemeClr val="lt1"/>
              </a:solidFill>
            </a:endParaRPr>
          </a:p>
        </p:txBody>
      </p:sp>
      <p:sp>
        <p:nvSpPr>
          <p:cNvPr id="3942" name="Google Shape;3942;p203"/>
          <p:cNvSpPr txBox="1">
            <a:spLocks noGrp="1"/>
          </p:cNvSpPr>
          <p:nvPr>
            <p:ph type="subTitle" idx="4294967295"/>
          </p:nvPr>
        </p:nvSpPr>
        <p:spPr>
          <a:xfrm>
            <a:off x="3438125" y="1289300"/>
            <a:ext cx="2267700" cy="640200"/>
          </a:xfrm>
          <a:prstGeom prst="rect">
            <a:avLst/>
          </a:prstGeom>
          <a:solidFill>
            <a:srgbClr val="005F9E"/>
          </a:solidFill>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solidFill>
                  <a:schemeClr val="lt1"/>
                </a:solidFill>
              </a:rPr>
              <a:t>Catalyst Monthly</a:t>
            </a:r>
            <a:endParaRPr sz="1200" b="1">
              <a:solidFill>
                <a:schemeClr val="lt1"/>
              </a:solidFill>
            </a:endParaRPr>
          </a:p>
        </p:txBody>
      </p:sp>
      <p:sp>
        <p:nvSpPr>
          <p:cNvPr id="3943" name="Google Shape;3943;p203"/>
          <p:cNvSpPr txBox="1">
            <a:spLocks noGrp="1"/>
          </p:cNvSpPr>
          <p:nvPr>
            <p:ph type="body" idx="4294967295"/>
          </p:nvPr>
        </p:nvSpPr>
        <p:spPr>
          <a:xfrm>
            <a:off x="6199700" y="1895850"/>
            <a:ext cx="2267700" cy="2596200"/>
          </a:xfrm>
          <a:prstGeom prst="rect">
            <a:avLst/>
          </a:prstGeom>
          <a:solidFill>
            <a:schemeClr val="accent3"/>
          </a:solidFill>
        </p:spPr>
        <p:txBody>
          <a:bodyPr spcFirstLastPara="1" wrap="square" lIns="365750" tIns="91425" rIns="365750" bIns="274300" anchor="t" anchorCtr="0">
            <a:noAutofit/>
          </a:bodyPr>
          <a:lstStyle/>
          <a:p>
            <a:pPr marL="0" marR="0" lvl="0" indent="0" algn="ctr" rtl="0">
              <a:lnSpc>
                <a:spcPct val="115000"/>
              </a:lnSpc>
              <a:spcBef>
                <a:spcPts val="0"/>
              </a:spcBef>
              <a:spcAft>
                <a:spcPts val="0"/>
              </a:spcAft>
              <a:buNone/>
            </a:pPr>
            <a:r>
              <a:rPr lang="en" sz="1000">
                <a:solidFill>
                  <a:schemeClr val="lt1"/>
                </a:solidFill>
              </a:rPr>
              <a:t>Pay per user, per year</a:t>
            </a:r>
            <a:endParaRPr sz="1000">
              <a:solidFill>
                <a:schemeClr val="lt1"/>
              </a:solidFill>
            </a:endParaRPr>
          </a:p>
          <a:p>
            <a:pPr marL="0" marR="0" lvl="0" indent="0" algn="ctr" rtl="0">
              <a:lnSpc>
                <a:spcPct val="115000"/>
              </a:lnSpc>
              <a:spcBef>
                <a:spcPts val="0"/>
              </a:spcBef>
              <a:spcAft>
                <a:spcPts val="0"/>
              </a:spcAft>
              <a:buNone/>
            </a:pPr>
            <a:r>
              <a:rPr lang="en" sz="1000">
                <a:solidFill>
                  <a:schemeClr val="lt1"/>
                </a:solidFill>
              </a:rPr>
              <a:t>unlimited use</a:t>
            </a:r>
            <a:endParaRPr sz="1000">
              <a:solidFill>
                <a:schemeClr val="lt1"/>
              </a:solidFill>
            </a:endParaRPr>
          </a:p>
        </p:txBody>
      </p:sp>
      <p:sp>
        <p:nvSpPr>
          <p:cNvPr id="3944" name="Google Shape;3944;p203"/>
          <p:cNvSpPr txBox="1"/>
          <p:nvPr/>
        </p:nvSpPr>
        <p:spPr>
          <a:xfrm>
            <a:off x="676650" y="3601250"/>
            <a:ext cx="2267700" cy="899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Open Sans"/>
              <a:ea typeface="Open Sans"/>
              <a:cs typeface="Open Sans"/>
              <a:sym typeface="Open Sans"/>
            </a:endParaRPr>
          </a:p>
        </p:txBody>
      </p:sp>
      <p:sp>
        <p:nvSpPr>
          <p:cNvPr id="3945" name="Google Shape;3945;p203"/>
          <p:cNvSpPr txBox="1"/>
          <p:nvPr/>
        </p:nvSpPr>
        <p:spPr>
          <a:xfrm>
            <a:off x="3438175" y="3601250"/>
            <a:ext cx="2267700" cy="89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Open Sans"/>
              <a:ea typeface="Open Sans"/>
              <a:cs typeface="Open Sans"/>
              <a:sym typeface="Open Sans"/>
            </a:endParaRPr>
          </a:p>
        </p:txBody>
      </p:sp>
      <p:pic>
        <p:nvPicPr>
          <p:cNvPr id="3946" name="Google Shape;3946;p203"/>
          <p:cNvPicPr preferRelativeResize="0"/>
          <p:nvPr/>
        </p:nvPicPr>
        <p:blipFill rotWithShape="1">
          <a:blip r:embed="rId3">
            <a:alphaModFix/>
          </a:blip>
          <a:srcRect l="27124" t="8309" r="27532" b="24136"/>
          <a:stretch/>
        </p:blipFill>
        <p:spPr>
          <a:xfrm>
            <a:off x="1325874" y="2571748"/>
            <a:ext cx="934985" cy="899700"/>
          </a:xfrm>
          <a:prstGeom prst="rect">
            <a:avLst/>
          </a:prstGeom>
          <a:noFill/>
          <a:ln>
            <a:noFill/>
          </a:ln>
        </p:spPr>
      </p:pic>
      <p:sp>
        <p:nvSpPr>
          <p:cNvPr id="3947" name="Google Shape;3947;p203"/>
          <p:cNvSpPr txBox="1"/>
          <p:nvPr/>
        </p:nvSpPr>
        <p:spPr>
          <a:xfrm>
            <a:off x="6199700" y="3590000"/>
            <a:ext cx="2267700" cy="89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Open Sans"/>
              <a:ea typeface="Open Sans"/>
              <a:cs typeface="Open Sans"/>
              <a:sym typeface="Open Sans"/>
            </a:endParaRPr>
          </a:p>
        </p:txBody>
      </p:sp>
      <p:sp>
        <p:nvSpPr>
          <p:cNvPr id="3948" name="Google Shape;3948;p203"/>
          <p:cNvSpPr/>
          <p:nvPr/>
        </p:nvSpPr>
        <p:spPr>
          <a:xfrm>
            <a:off x="6199650" y="1289300"/>
            <a:ext cx="2267700" cy="3200400"/>
          </a:xfrm>
          <a:prstGeom prst="frame">
            <a:avLst>
              <a:gd name="adj1" fmla="val 25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03"/>
          <p:cNvSpPr txBox="1">
            <a:spLocks noGrp="1"/>
          </p:cNvSpPr>
          <p:nvPr>
            <p:ph type="subTitle" idx="4294967295"/>
          </p:nvPr>
        </p:nvSpPr>
        <p:spPr>
          <a:xfrm>
            <a:off x="676600" y="1289300"/>
            <a:ext cx="2267700" cy="606600"/>
          </a:xfrm>
          <a:prstGeom prst="rect">
            <a:avLst/>
          </a:prstGeom>
          <a:solidFill>
            <a:schemeClr val="accent1"/>
          </a:solidFill>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solidFill>
                  <a:schemeClr val="lt1"/>
                </a:solidFill>
              </a:rPr>
              <a:t>Catalyst On Demand</a:t>
            </a:r>
            <a:endParaRPr sz="1200" b="1">
              <a:solidFill>
                <a:schemeClr val="lt1"/>
              </a:solidFill>
            </a:endParaRPr>
          </a:p>
        </p:txBody>
      </p:sp>
      <p:pic>
        <p:nvPicPr>
          <p:cNvPr id="3950" name="Google Shape;3950;p203"/>
          <p:cNvPicPr preferRelativeResize="0"/>
          <p:nvPr/>
        </p:nvPicPr>
        <p:blipFill rotWithShape="1">
          <a:blip r:embed="rId3">
            <a:alphaModFix/>
          </a:blip>
          <a:srcRect l="27124" t="8309" r="27532" b="24136"/>
          <a:stretch/>
        </p:blipFill>
        <p:spPr>
          <a:xfrm>
            <a:off x="4648199" y="3288356"/>
            <a:ext cx="639773" cy="615630"/>
          </a:xfrm>
          <a:prstGeom prst="rect">
            <a:avLst/>
          </a:prstGeom>
          <a:noFill/>
          <a:ln>
            <a:noFill/>
          </a:ln>
        </p:spPr>
      </p:pic>
      <p:pic>
        <p:nvPicPr>
          <p:cNvPr id="3951" name="Google Shape;3951;p203"/>
          <p:cNvPicPr preferRelativeResize="0"/>
          <p:nvPr/>
        </p:nvPicPr>
        <p:blipFill rotWithShape="1">
          <a:blip r:embed="rId4">
            <a:alphaModFix/>
          </a:blip>
          <a:srcRect l="26294" t="6760" r="27000" b="22156"/>
          <a:stretch/>
        </p:blipFill>
        <p:spPr>
          <a:xfrm>
            <a:off x="3846577" y="3285751"/>
            <a:ext cx="639773" cy="628801"/>
          </a:xfrm>
          <a:prstGeom prst="rect">
            <a:avLst/>
          </a:prstGeom>
          <a:noFill/>
          <a:ln>
            <a:noFill/>
          </a:ln>
        </p:spPr>
      </p:pic>
      <p:pic>
        <p:nvPicPr>
          <p:cNvPr id="3952" name="Google Shape;3952;p203"/>
          <p:cNvPicPr preferRelativeResize="0"/>
          <p:nvPr/>
        </p:nvPicPr>
        <p:blipFill rotWithShape="1">
          <a:blip r:embed="rId5">
            <a:alphaModFix/>
          </a:blip>
          <a:srcRect l="27734" t="7057" r="27734" b="22723"/>
          <a:stretch/>
        </p:blipFill>
        <p:spPr>
          <a:xfrm>
            <a:off x="4648200" y="2493286"/>
            <a:ext cx="639773" cy="651502"/>
          </a:xfrm>
          <a:prstGeom prst="rect">
            <a:avLst/>
          </a:prstGeom>
          <a:noFill/>
          <a:ln>
            <a:noFill/>
          </a:ln>
        </p:spPr>
      </p:pic>
      <p:pic>
        <p:nvPicPr>
          <p:cNvPr id="3953" name="Google Shape;3953;p203"/>
          <p:cNvPicPr preferRelativeResize="0"/>
          <p:nvPr/>
        </p:nvPicPr>
        <p:blipFill rotWithShape="1">
          <a:blip r:embed="rId6">
            <a:alphaModFix/>
          </a:blip>
          <a:srcRect l="27733" t="7527" r="28265" b="24292"/>
          <a:stretch/>
        </p:blipFill>
        <p:spPr>
          <a:xfrm>
            <a:off x="3846577" y="2495535"/>
            <a:ext cx="639763" cy="640200"/>
          </a:xfrm>
          <a:prstGeom prst="rect">
            <a:avLst/>
          </a:prstGeom>
          <a:noFill/>
          <a:ln>
            <a:noFill/>
          </a:ln>
        </p:spPr>
      </p:pic>
      <p:pic>
        <p:nvPicPr>
          <p:cNvPr id="3954" name="Google Shape;3954;p203"/>
          <p:cNvPicPr preferRelativeResize="0"/>
          <p:nvPr/>
        </p:nvPicPr>
        <p:blipFill rotWithShape="1">
          <a:blip r:embed="rId3">
            <a:alphaModFix/>
          </a:blip>
          <a:srcRect l="27124" t="8309" r="27532" b="24136"/>
          <a:stretch/>
        </p:blipFill>
        <p:spPr>
          <a:xfrm>
            <a:off x="7414474" y="3293993"/>
            <a:ext cx="639773" cy="615630"/>
          </a:xfrm>
          <a:prstGeom prst="rect">
            <a:avLst/>
          </a:prstGeom>
          <a:noFill/>
          <a:ln>
            <a:noFill/>
          </a:ln>
        </p:spPr>
      </p:pic>
      <p:pic>
        <p:nvPicPr>
          <p:cNvPr id="3955" name="Google Shape;3955;p203"/>
          <p:cNvPicPr preferRelativeResize="0"/>
          <p:nvPr/>
        </p:nvPicPr>
        <p:blipFill rotWithShape="1">
          <a:blip r:embed="rId4">
            <a:alphaModFix/>
          </a:blip>
          <a:srcRect l="26294" t="6760" r="27000" b="22156"/>
          <a:stretch/>
        </p:blipFill>
        <p:spPr>
          <a:xfrm>
            <a:off x="6612852" y="3291389"/>
            <a:ext cx="639773" cy="628801"/>
          </a:xfrm>
          <a:prstGeom prst="rect">
            <a:avLst/>
          </a:prstGeom>
          <a:noFill/>
          <a:ln>
            <a:noFill/>
          </a:ln>
        </p:spPr>
      </p:pic>
      <p:pic>
        <p:nvPicPr>
          <p:cNvPr id="3956" name="Google Shape;3956;p203"/>
          <p:cNvPicPr preferRelativeResize="0"/>
          <p:nvPr/>
        </p:nvPicPr>
        <p:blipFill rotWithShape="1">
          <a:blip r:embed="rId5">
            <a:alphaModFix/>
          </a:blip>
          <a:srcRect l="27734" t="7057" r="27734" b="22723"/>
          <a:stretch/>
        </p:blipFill>
        <p:spPr>
          <a:xfrm>
            <a:off x="7414475" y="2498923"/>
            <a:ext cx="639773" cy="651502"/>
          </a:xfrm>
          <a:prstGeom prst="rect">
            <a:avLst/>
          </a:prstGeom>
          <a:noFill/>
          <a:ln>
            <a:noFill/>
          </a:ln>
        </p:spPr>
      </p:pic>
      <p:pic>
        <p:nvPicPr>
          <p:cNvPr id="3957" name="Google Shape;3957;p203"/>
          <p:cNvPicPr preferRelativeResize="0"/>
          <p:nvPr/>
        </p:nvPicPr>
        <p:blipFill rotWithShape="1">
          <a:blip r:embed="rId6">
            <a:alphaModFix/>
          </a:blip>
          <a:srcRect l="27733" t="7527" r="28265" b="24292"/>
          <a:stretch/>
        </p:blipFill>
        <p:spPr>
          <a:xfrm>
            <a:off x="6612852" y="2501173"/>
            <a:ext cx="639763" cy="640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1"/>
        <p:cNvGrpSpPr/>
        <p:nvPr/>
      </p:nvGrpSpPr>
      <p:grpSpPr>
        <a:xfrm>
          <a:off x="0" y="0"/>
          <a:ext cx="0" cy="0"/>
          <a:chOff x="0" y="0"/>
          <a:chExt cx="0" cy="0"/>
        </a:xfrm>
      </p:grpSpPr>
      <p:sp>
        <p:nvSpPr>
          <p:cNvPr id="3962" name="Google Shape;3962;p204"/>
          <p:cNvSpPr/>
          <p:nvPr/>
        </p:nvSpPr>
        <p:spPr>
          <a:xfrm>
            <a:off x="2624325" y="-2700"/>
            <a:ext cx="25968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3" name="Google Shape;3963;p204"/>
          <p:cNvPicPr preferRelativeResize="0"/>
          <p:nvPr/>
        </p:nvPicPr>
        <p:blipFill rotWithShape="1">
          <a:blip r:embed="rId4">
            <a:alphaModFix/>
          </a:blip>
          <a:srcRect l="43857" t="-50" r="5311" b="49"/>
          <a:stretch/>
        </p:blipFill>
        <p:spPr>
          <a:xfrm>
            <a:off x="5221225" y="-2700"/>
            <a:ext cx="3922775" cy="5143501"/>
          </a:xfrm>
          <a:prstGeom prst="rect">
            <a:avLst/>
          </a:prstGeom>
          <a:noFill/>
          <a:ln>
            <a:noFill/>
          </a:ln>
        </p:spPr>
      </p:pic>
      <p:sp>
        <p:nvSpPr>
          <p:cNvPr id="3964" name="Google Shape;3964;p204"/>
          <p:cNvSpPr txBox="1">
            <a:spLocks noGrp="1"/>
          </p:cNvSpPr>
          <p:nvPr>
            <p:ph type="subTitle" idx="1"/>
          </p:nvPr>
        </p:nvSpPr>
        <p:spPr>
          <a:xfrm>
            <a:off x="676650" y="3167750"/>
            <a:ext cx="5193900" cy="1320900"/>
          </a:xfrm>
          <a:prstGeom prst="rect">
            <a:avLst/>
          </a:prstGeom>
        </p:spPr>
        <p:txBody>
          <a:bodyPr spcFirstLastPara="1" wrap="square" lIns="320025" tIns="228600" rIns="320025" bIns="91425" anchor="t" anchorCtr="0">
            <a:noAutofit/>
          </a:bodyPr>
          <a:lstStyle/>
          <a:p>
            <a:pPr marL="0" lvl="0" indent="0" algn="l" rtl="0">
              <a:spcBef>
                <a:spcPts val="0"/>
              </a:spcBef>
              <a:spcAft>
                <a:spcPts val="1600"/>
              </a:spcAft>
              <a:buNone/>
            </a:pPr>
            <a:endParaRPr/>
          </a:p>
        </p:txBody>
      </p:sp>
      <p:sp>
        <p:nvSpPr>
          <p:cNvPr id="3965" name="Google Shape;3965;p204"/>
          <p:cNvSpPr txBox="1">
            <a:spLocks noGrp="1"/>
          </p:cNvSpPr>
          <p:nvPr>
            <p:ph type="title"/>
          </p:nvPr>
        </p:nvSpPr>
        <p:spPr>
          <a:xfrm>
            <a:off x="676650" y="1927350"/>
            <a:ext cx="5193900" cy="1283400"/>
          </a:xfrm>
          <a:prstGeom prst="rect">
            <a:avLst/>
          </a:prstGeom>
        </p:spPr>
        <p:txBody>
          <a:bodyPr spcFirstLastPara="1" wrap="square" lIns="320025" tIns="91425" rIns="320025" bIns="91425" anchor="b" anchorCtr="0">
            <a:noAutofit/>
          </a:bodyPr>
          <a:lstStyle/>
          <a:p>
            <a:pPr marL="0" lvl="0" indent="0" algn="l" rtl="0">
              <a:spcBef>
                <a:spcPts val="0"/>
              </a:spcBef>
              <a:spcAft>
                <a:spcPts val="0"/>
              </a:spcAft>
              <a:buNone/>
            </a:pPr>
            <a:r>
              <a:rPr lang="en"/>
              <a:t>Software</a:t>
            </a:r>
            <a:endParaRPr/>
          </a:p>
        </p:txBody>
      </p:sp>
      <p:sp>
        <p:nvSpPr>
          <p:cNvPr id="3966" name="Google Shape;3966;p204"/>
          <p:cNvSpPr txBox="1">
            <a:spLocks noGrp="1"/>
          </p:cNvSpPr>
          <p:nvPr>
            <p:ph type="title" idx="2"/>
          </p:nvPr>
        </p:nvSpPr>
        <p:spPr>
          <a:xfrm>
            <a:off x="676650" y="649425"/>
            <a:ext cx="5193900" cy="1283400"/>
          </a:xfrm>
          <a:prstGeom prst="rect">
            <a:avLst/>
          </a:prstGeom>
        </p:spPr>
        <p:txBody>
          <a:bodyPr spcFirstLastPara="1" wrap="square" lIns="320025" tIns="91425" rIns="91425" bIns="91425" anchor="ctr" anchorCtr="0">
            <a:noAutofit/>
          </a:bodyPr>
          <a:lstStyle/>
          <a:p>
            <a:pPr marL="0" lvl="0" indent="0" algn="l" rtl="0">
              <a:spcBef>
                <a:spcPts val="0"/>
              </a:spcBef>
              <a:spcAft>
                <a:spcPts val="0"/>
              </a:spcAft>
              <a:buNone/>
            </a:pPr>
            <a:r>
              <a:rPr lang="en"/>
              <a:t>04</a:t>
            </a:r>
            <a:endParaRPr/>
          </a:p>
        </p:txBody>
      </p:sp>
      <p:sp>
        <p:nvSpPr>
          <p:cNvPr id="3967" name="Google Shape;3967;p204"/>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8" name="Google Shape;3968;p204"/>
          <p:cNvPicPr preferRelativeResize="0"/>
          <p:nvPr/>
        </p:nvPicPr>
        <p:blipFill>
          <a:blip r:embed="rId5">
            <a:alphaModFix/>
          </a:blip>
          <a:stretch>
            <a:fillRect/>
          </a:stretch>
        </p:blipFill>
        <p:spPr>
          <a:xfrm>
            <a:off x="8650224" y="4645152"/>
            <a:ext cx="320040" cy="3200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2"/>
        <p:cNvGrpSpPr/>
        <p:nvPr/>
      </p:nvGrpSpPr>
      <p:grpSpPr>
        <a:xfrm>
          <a:off x="0" y="0"/>
          <a:ext cx="0" cy="0"/>
          <a:chOff x="0" y="0"/>
          <a:chExt cx="0" cy="0"/>
        </a:xfrm>
      </p:grpSpPr>
      <p:pic>
        <p:nvPicPr>
          <p:cNvPr id="3973" name="Google Shape;3973;p205"/>
          <p:cNvPicPr preferRelativeResize="0"/>
          <p:nvPr/>
        </p:nvPicPr>
        <p:blipFill>
          <a:blip r:embed="rId3">
            <a:alphaModFix/>
          </a:blip>
          <a:stretch>
            <a:fillRect/>
          </a:stretch>
        </p:blipFill>
        <p:spPr>
          <a:xfrm>
            <a:off x="6306100" y="1059757"/>
            <a:ext cx="2837900" cy="2837900"/>
          </a:xfrm>
          <a:prstGeom prst="rect">
            <a:avLst/>
          </a:prstGeom>
          <a:noFill/>
          <a:ln>
            <a:noFill/>
          </a:ln>
        </p:spPr>
      </p:pic>
      <p:sp>
        <p:nvSpPr>
          <p:cNvPr id="3974" name="Google Shape;3974;p205"/>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Apps &amp; Workflows</a:t>
            </a:r>
            <a:endParaRPr/>
          </a:p>
        </p:txBody>
      </p:sp>
      <p:pic>
        <p:nvPicPr>
          <p:cNvPr id="3975" name="Google Shape;3975;p205"/>
          <p:cNvPicPr preferRelativeResize="0"/>
          <p:nvPr/>
        </p:nvPicPr>
        <p:blipFill rotWithShape="1">
          <a:blip r:embed="rId4">
            <a:alphaModFix/>
          </a:blip>
          <a:srcRect l="8101" t="2806" r="7417" b="3022"/>
          <a:stretch/>
        </p:blipFill>
        <p:spPr>
          <a:xfrm>
            <a:off x="1015675" y="1550972"/>
            <a:ext cx="1126380" cy="2337520"/>
          </a:xfrm>
          <a:prstGeom prst="rect">
            <a:avLst/>
          </a:prstGeom>
          <a:noFill/>
          <a:ln>
            <a:noFill/>
          </a:ln>
        </p:spPr>
      </p:pic>
      <p:sp>
        <p:nvSpPr>
          <p:cNvPr id="3976" name="Google Shape;3976;p205"/>
          <p:cNvSpPr txBox="1"/>
          <p:nvPr/>
        </p:nvSpPr>
        <p:spPr>
          <a:xfrm>
            <a:off x="448050" y="3998810"/>
            <a:ext cx="1694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TerraFlex</a:t>
            </a:r>
            <a:endParaRPr sz="1100" b="1">
              <a:solidFill>
                <a:schemeClr val="lt1"/>
              </a:solidFill>
              <a:latin typeface="Open Sans"/>
              <a:ea typeface="Open Sans"/>
              <a:cs typeface="Open Sans"/>
              <a:sym typeface="Open Sans"/>
            </a:endParaRPr>
          </a:p>
          <a:p>
            <a:pPr marL="0" lvl="0" indent="0" algn="ctr" rtl="0">
              <a:spcBef>
                <a:spcPts val="0"/>
              </a:spcBef>
              <a:spcAft>
                <a:spcPts val="0"/>
              </a:spcAft>
              <a:buNone/>
            </a:pPr>
            <a:r>
              <a:rPr lang="en" sz="1100">
                <a:solidFill>
                  <a:schemeClr val="lt1"/>
                </a:solidFill>
                <a:latin typeface="Open Sans"/>
                <a:ea typeface="Open Sans"/>
                <a:cs typeface="Open Sans"/>
                <a:sym typeface="Open Sans"/>
              </a:rPr>
              <a:t>For iOS &amp; Android</a:t>
            </a:r>
            <a:endParaRPr sz="1100">
              <a:solidFill>
                <a:schemeClr val="lt1"/>
              </a:solidFill>
              <a:latin typeface="Open Sans"/>
              <a:ea typeface="Open Sans"/>
              <a:cs typeface="Open Sans"/>
              <a:sym typeface="Open Sans"/>
            </a:endParaRPr>
          </a:p>
        </p:txBody>
      </p:sp>
      <p:pic>
        <p:nvPicPr>
          <p:cNvPr id="3977" name="Google Shape;3977;p205"/>
          <p:cNvPicPr preferRelativeResize="0"/>
          <p:nvPr/>
        </p:nvPicPr>
        <p:blipFill rotWithShape="1">
          <a:blip r:embed="rId5">
            <a:alphaModFix/>
          </a:blip>
          <a:srcRect b="20325"/>
          <a:stretch/>
        </p:blipFill>
        <p:spPr>
          <a:xfrm>
            <a:off x="1141419" y="1914228"/>
            <a:ext cx="881467" cy="1560696"/>
          </a:xfrm>
          <a:prstGeom prst="rect">
            <a:avLst/>
          </a:prstGeom>
          <a:noFill/>
          <a:ln>
            <a:noFill/>
          </a:ln>
        </p:spPr>
      </p:pic>
      <p:pic>
        <p:nvPicPr>
          <p:cNvPr id="3978" name="Google Shape;3978;p205"/>
          <p:cNvPicPr preferRelativeResize="0"/>
          <p:nvPr/>
        </p:nvPicPr>
        <p:blipFill>
          <a:blip r:embed="rId6">
            <a:alphaModFix/>
          </a:blip>
          <a:stretch>
            <a:fillRect/>
          </a:stretch>
        </p:blipFill>
        <p:spPr>
          <a:xfrm>
            <a:off x="448050" y="2081218"/>
            <a:ext cx="909386" cy="1799576"/>
          </a:xfrm>
          <a:prstGeom prst="rect">
            <a:avLst/>
          </a:prstGeom>
          <a:noFill/>
          <a:ln>
            <a:noFill/>
          </a:ln>
        </p:spPr>
      </p:pic>
      <p:sp>
        <p:nvSpPr>
          <p:cNvPr id="3979" name="Google Shape;3979;p205"/>
          <p:cNvSpPr txBox="1"/>
          <p:nvPr/>
        </p:nvSpPr>
        <p:spPr>
          <a:xfrm>
            <a:off x="2735622" y="4008826"/>
            <a:ext cx="1501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Penmap</a:t>
            </a:r>
            <a:endParaRPr sz="1100" b="1">
              <a:solidFill>
                <a:schemeClr val="lt1"/>
              </a:solidFill>
              <a:latin typeface="Open Sans"/>
              <a:ea typeface="Open Sans"/>
              <a:cs typeface="Open Sans"/>
              <a:sym typeface="Open Sans"/>
            </a:endParaRPr>
          </a:p>
          <a:p>
            <a:pPr marL="0" lvl="0" indent="0" algn="ctr" rtl="0">
              <a:spcBef>
                <a:spcPts val="0"/>
              </a:spcBef>
              <a:spcAft>
                <a:spcPts val="0"/>
              </a:spcAft>
              <a:buNone/>
            </a:pPr>
            <a:r>
              <a:rPr lang="en" sz="1100">
                <a:solidFill>
                  <a:schemeClr val="lt1"/>
                </a:solidFill>
                <a:latin typeface="Open Sans"/>
                <a:ea typeface="Open Sans"/>
                <a:cs typeface="Open Sans"/>
                <a:sym typeface="Open Sans"/>
              </a:rPr>
              <a:t>For Android</a:t>
            </a:r>
            <a:endParaRPr sz="1100">
              <a:solidFill>
                <a:schemeClr val="lt1"/>
              </a:solidFill>
              <a:latin typeface="Open Sans"/>
              <a:ea typeface="Open Sans"/>
              <a:cs typeface="Open Sans"/>
              <a:sym typeface="Open Sans"/>
            </a:endParaRPr>
          </a:p>
        </p:txBody>
      </p:sp>
      <p:pic>
        <p:nvPicPr>
          <p:cNvPr id="3980" name="Google Shape;3980;p205"/>
          <p:cNvPicPr preferRelativeResize="0"/>
          <p:nvPr/>
        </p:nvPicPr>
        <p:blipFill rotWithShape="1">
          <a:blip r:embed="rId4">
            <a:alphaModFix/>
          </a:blip>
          <a:srcRect l="8101" t="2806" r="7417" b="3022"/>
          <a:stretch/>
        </p:blipFill>
        <p:spPr>
          <a:xfrm>
            <a:off x="3088427" y="1550972"/>
            <a:ext cx="1126380" cy="2337520"/>
          </a:xfrm>
          <a:prstGeom prst="rect">
            <a:avLst/>
          </a:prstGeom>
          <a:noFill/>
          <a:ln>
            <a:noFill/>
          </a:ln>
        </p:spPr>
      </p:pic>
      <p:sp>
        <p:nvSpPr>
          <p:cNvPr id="3981" name="Google Shape;3981;p205"/>
          <p:cNvSpPr txBox="1"/>
          <p:nvPr/>
        </p:nvSpPr>
        <p:spPr>
          <a:xfrm>
            <a:off x="6647182" y="4008822"/>
            <a:ext cx="1694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Partner Apps</a:t>
            </a:r>
            <a:endParaRPr sz="1100" b="1">
              <a:solidFill>
                <a:schemeClr val="lt1"/>
              </a:solidFill>
              <a:latin typeface="Open Sans"/>
              <a:ea typeface="Open Sans"/>
              <a:cs typeface="Open Sans"/>
              <a:sym typeface="Open Sans"/>
            </a:endParaRPr>
          </a:p>
          <a:p>
            <a:pPr marL="0" lvl="0" indent="0" algn="ctr" rtl="0">
              <a:spcBef>
                <a:spcPts val="0"/>
              </a:spcBef>
              <a:spcAft>
                <a:spcPts val="0"/>
              </a:spcAft>
              <a:buNone/>
            </a:pPr>
            <a:r>
              <a:rPr lang="en" sz="1100">
                <a:solidFill>
                  <a:schemeClr val="lt1"/>
                </a:solidFill>
                <a:latin typeface="Open Sans"/>
                <a:ea typeface="Open Sans"/>
                <a:cs typeface="Open Sans"/>
                <a:sym typeface="Open Sans"/>
              </a:rPr>
              <a:t>For iOS &amp; Android</a:t>
            </a:r>
            <a:endParaRPr sz="1100">
              <a:solidFill>
                <a:schemeClr val="lt1"/>
              </a:solidFill>
              <a:latin typeface="Open Sans"/>
              <a:ea typeface="Open Sans"/>
              <a:cs typeface="Open Sans"/>
              <a:sym typeface="Open Sans"/>
            </a:endParaRPr>
          </a:p>
        </p:txBody>
      </p:sp>
      <p:pic>
        <p:nvPicPr>
          <p:cNvPr id="3982" name="Google Shape;3982;p205"/>
          <p:cNvPicPr preferRelativeResize="0"/>
          <p:nvPr/>
        </p:nvPicPr>
        <p:blipFill>
          <a:blip r:embed="rId7">
            <a:alphaModFix/>
          </a:blip>
          <a:stretch>
            <a:fillRect/>
          </a:stretch>
        </p:blipFill>
        <p:spPr>
          <a:xfrm>
            <a:off x="3207295" y="1914228"/>
            <a:ext cx="881469" cy="1560689"/>
          </a:xfrm>
          <a:prstGeom prst="rect">
            <a:avLst/>
          </a:prstGeom>
          <a:noFill/>
          <a:ln>
            <a:noFill/>
          </a:ln>
        </p:spPr>
      </p:pic>
      <p:pic>
        <p:nvPicPr>
          <p:cNvPr id="3983" name="Google Shape;3983;p205"/>
          <p:cNvPicPr preferRelativeResize="0"/>
          <p:nvPr/>
        </p:nvPicPr>
        <p:blipFill>
          <a:blip r:embed="rId8">
            <a:alphaModFix/>
          </a:blip>
          <a:stretch>
            <a:fillRect/>
          </a:stretch>
        </p:blipFill>
        <p:spPr>
          <a:xfrm>
            <a:off x="2592637" y="2103216"/>
            <a:ext cx="827725" cy="1755575"/>
          </a:xfrm>
          <a:prstGeom prst="rect">
            <a:avLst/>
          </a:prstGeom>
          <a:noFill/>
          <a:ln>
            <a:noFill/>
          </a:ln>
        </p:spPr>
      </p:pic>
      <p:pic>
        <p:nvPicPr>
          <p:cNvPr id="3984" name="Google Shape;3984;p205"/>
          <p:cNvPicPr preferRelativeResize="0"/>
          <p:nvPr/>
        </p:nvPicPr>
        <p:blipFill>
          <a:blip r:embed="rId9">
            <a:alphaModFix/>
          </a:blip>
          <a:stretch>
            <a:fillRect/>
          </a:stretch>
        </p:blipFill>
        <p:spPr>
          <a:xfrm>
            <a:off x="6248479" y="2062600"/>
            <a:ext cx="909379" cy="1799434"/>
          </a:xfrm>
          <a:prstGeom prst="rect">
            <a:avLst/>
          </a:prstGeom>
          <a:noFill/>
          <a:ln>
            <a:noFill/>
          </a:ln>
        </p:spPr>
      </p:pic>
      <p:pic>
        <p:nvPicPr>
          <p:cNvPr id="3985" name="Google Shape;3985;p205"/>
          <p:cNvPicPr preferRelativeResize="0"/>
          <p:nvPr/>
        </p:nvPicPr>
        <p:blipFill>
          <a:blip r:embed="rId10">
            <a:alphaModFix/>
          </a:blip>
          <a:stretch>
            <a:fillRect/>
          </a:stretch>
        </p:blipFill>
        <p:spPr>
          <a:xfrm>
            <a:off x="984641" y="4499738"/>
            <a:ext cx="275535" cy="275550"/>
          </a:xfrm>
          <a:prstGeom prst="rect">
            <a:avLst/>
          </a:prstGeom>
          <a:noFill/>
          <a:ln>
            <a:noFill/>
          </a:ln>
        </p:spPr>
      </p:pic>
      <p:pic>
        <p:nvPicPr>
          <p:cNvPr id="3986" name="Google Shape;3986;p205"/>
          <p:cNvPicPr preferRelativeResize="0"/>
          <p:nvPr/>
        </p:nvPicPr>
        <p:blipFill rotWithShape="1">
          <a:blip r:embed="rId11">
            <a:alphaModFix/>
          </a:blip>
          <a:srcRect b="4012"/>
          <a:stretch/>
        </p:blipFill>
        <p:spPr>
          <a:xfrm>
            <a:off x="1329897" y="4510787"/>
            <a:ext cx="275533" cy="264497"/>
          </a:xfrm>
          <a:prstGeom prst="rect">
            <a:avLst/>
          </a:prstGeom>
          <a:noFill/>
          <a:ln>
            <a:noFill/>
          </a:ln>
        </p:spPr>
      </p:pic>
      <p:pic>
        <p:nvPicPr>
          <p:cNvPr id="3987" name="Google Shape;3987;p205"/>
          <p:cNvPicPr preferRelativeResize="0"/>
          <p:nvPr/>
        </p:nvPicPr>
        <p:blipFill rotWithShape="1">
          <a:blip r:embed="rId11">
            <a:alphaModFix/>
          </a:blip>
          <a:srcRect b="4012"/>
          <a:stretch/>
        </p:blipFill>
        <p:spPr>
          <a:xfrm>
            <a:off x="3337686" y="4500771"/>
            <a:ext cx="275533" cy="264497"/>
          </a:xfrm>
          <a:prstGeom prst="rect">
            <a:avLst/>
          </a:prstGeom>
          <a:noFill/>
          <a:ln>
            <a:noFill/>
          </a:ln>
        </p:spPr>
      </p:pic>
      <p:pic>
        <p:nvPicPr>
          <p:cNvPr id="3988" name="Google Shape;3988;p205"/>
          <p:cNvPicPr preferRelativeResize="0"/>
          <p:nvPr/>
        </p:nvPicPr>
        <p:blipFill>
          <a:blip r:embed="rId10">
            <a:alphaModFix/>
          </a:blip>
          <a:stretch>
            <a:fillRect/>
          </a:stretch>
        </p:blipFill>
        <p:spPr>
          <a:xfrm>
            <a:off x="7183833" y="4495250"/>
            <a:ext cx="275535" cy="275550"/>
          </a:xfrm>
          <a:prstGeom prst="rect">
            <a:avLst/>
          </a:prstGeom>
          <a:noFill/>
          <a:ln>
            <a:noFill/>
          </a:ln>
        </p:spPr>
      </p:pic>
      <p:pic>
        <p:nvPicPr>
          <p:cNvPr id="3989" name="Google Shape;3989;p205"/>
          <p:cNvPicPr preferRelativeResize="0"/>
          <p:nvPr/>
        </p:nvPicPr>
        <p:blipFill rotWithShape="1">
          <a:blip r:embed="rId11">
            <a:alphaModFix/>
          </a:blip>
          <a:srcRect b="4012"/>
          <a:stretch/>
        </p:blipFill>
        <p:spPr>
          <a:xfrm>
            <a:off x="7529089" y="4506299"/>
            <a:ext cx="275533" cy="264497"/>
          </a:xfrm>
          <a:prstGeom prst="rect">
            <a:avLst/>
          </a:prstGeom>
          <a:noFill/>
          <a:ln>
            <a:noFill/>
          </a:ln>
        </p:spPr>
      </p:pic>
      <p:pic>
        <p:nvPicPr>
          <p:cNvPr id="3990" name="Google Shape;3990;p205"/>
          <p:cNvPicPr preferRelativeResize="0"/>
          <p:nvPr/>
        </p:nvPicPr>
        <p:blipFill rotWithShape="1">
          <a:blip r:embed="rId4">
            <a:alphaModFix/>
          </a:blip>
          <a:srcRect l="8101" t="2806" r="7417" b="3022"/>
          <a:stretch/>
        </p:blipFill>
        <p:spPr>
          <a:xfrm>
            <a:off x="5333049" y="1524514"/>
            <a:ext cx="1126380" cy="2337520"/>
          </a:xfrm>
          <a:prstGeom prst="rect">
            <a:avLst/>
          </a:prstGeom>
          <a:noFill/>
          <a:ln>
            <a:noFill/>
          </a:ln>
        </p:spPr>
      </p:pic>
      <p:pic>
        <p:nvPicPr>
          <p:cNvPr id="3991" name="Google Shape;3991;p205"/>
          <p:cNvPicPr preferRelativeResize="0"/>
          <p:nvPr/>
        </p:nvPicPr>
        <p:blipFill rotWithShape="1">
          <a:blip r:embed="rId12">
            <a:alphaModFix/>
          </a:blip>
          <a:srcRect t="5704" b="11862"/>
          <a:stretch/>
        </p:blipFill>
        <p:spPr>
          <a:xfrm>
            <a:off x="5456562" y="1946835"/>
            <a:ext cx="881466" cy="1573125"/>
          </a:xfrm>
          <a:prstGeom prst="rect">
            <a:avLst/>
          </a:prstGeom>
          <a:noFill/>
          <a:ln>
            <a:noFill/>
          </a:ln>
        </p:spPr>
      </p:pic>
      <p:sp>
        <p:nvSpPr>
          <p:cNvPr id="3992" name="Google Shape;3992;p205"/>
          <p:cNvSpPr txBox="1"/>
          <p:nvPr/>
        </p:nvSpPr>
        <p:spPr>
          <a:xfrm>
            <a:off x="4765754" y="4008822"/>
            <a:ext cx="1839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Mobile Manager</a:t>
            </a:r>
            <a:endParaRPr sz="1100" b="1">
              <a:solidFill>
                <a:schemeClr val="lt1"/>
              </a:solidFill>
              <a:latin typeface="Open Sans"/>
              <a:ea typeface="Open Sans"/>
              <a:cs typeface="Open Sans"/>
              <a:sym typeface="Open Sans"/>
            </a:endParaRPr>
          </a:p>
          <a:p>
            <a:pPr marL="0" lvl="0" indent="0" algn="ctr" rtl="0">
              <a:spcBef>
                <a:spcPts val="0"/>
              </a:spcBef>
              <a:spcAft>
                <a:spcPts val="0"/>
              </a:spcAft>
              <a:buNone/>
            </a:pPr>
            <a:r>
              <a:rPr lang="en" sz="1100">
                <a:solidFill>
                  <a:schemeClr val="lt1"/>
                </a:solidFill>
                <a:latin typeface="Open Sans"/>
                <a:ea typeface="Open Sans"/>
                <a:cs typeface="Open Sans"/>
                <a:sym typeface="Open Sans"/>
              </a:rPr>
              <a:t>For iOS &amp; Android</a:t>
            </a:r>
            <a:endParaRPr sz="1100">
              <a:solidFill>
                <a:schemeClr val="lt1"/>
              </a:solidFill>
              <a:latin typeface="Open Sans"/>
              <a:ea typeface="Open Sans"/>
              <a:cs typeface="Open Sans"/>
              <a:sym typeface="Open Sans"/>
            </a:endParaRPr>
          </a:p>
        </p:txBody>
      </p:sp>
      <p:pic>
        <p:nvPicPr>
          <p:cNvPr id="3993" name="Google Shape;3993;p205"/>
          <p:cNvPicPr preferRelativeResize="0"/>
          <p:nvPr/>
        </p:nvPicPr>
        <p:blipFill>
          <a:blip r:embed="rId13">
            <a:alphaModFix/>
          </a:blip>
          <a:stretch>
            <a:fillRect/>
          </a:stretch>
        </p:blipFill>
        <p:spPr>
          <a:xfrm>
            <a:off x="4793480" y="2094771"/>
            <a:ext cx="881466" cy="1744205"/>
          </a:xfrm>
          <a:prstGeom prst="rect">
            <a:avLst/>
          </a:prstGeom>
          <a:noFill/>
          <a:ln>
            <a:noFill/>
          </a:ln>
        </p:spPr>
      </p:pic>
      <p:pic>
        <p:nvPicPr>
          <p:cNvPr id="3994" name="Google Shape;3994;p205"/>
          <p:cNvPicPr preferRelativeResize="0"/>
          <p:nvPr/>
        </p:nvPicPr>
        <p:blipFill>
          <a:blip r:embed="rId10">
            <a:alphaModFix/>
          </a:blip>
          <a:stretch>
            <a:fillRect/>
          </a:stretch>
        </p:blipFill>
        <p:spPr>
          <a:xfrm>
            <a:off x="5375237" y="4495246"/>
            <a:ext cx="275535" cy="275550"/>
          </a:xfrm>
          <a:prstGeom prst="rect">
            <a:avLst/>
          </a:prstGeom>
          <a:noFill/>
          <a:ln>
            <a:noFill/>
          </a:ln>
        </p:spPr>
      </p:pic>
      <p:pic>
        <p:nvPicPr>
          <p:cNvPr id="3995" name="Google Shape;3995;p205"/>
          <p:cNvPicPr preferRelativeResize="0"/>
          <p:nvPr/>
        </p:nvPicPr>
        <p:blipFill rotWithShape="1">
          <a:blip r:embed="rId11">
            <a:alphaModFix/>
          </a:blip>
          <a:srcRect b="4012"/>
          <a:stretch/>
        </p:blipFill>
        <p:spPr>
          <a:xfrm>
            <a:off x="5720493" y="4506295"/>
            <a:ext cx="275533" cy="2644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9"/>
        <p:cNvGrpSpPr/>
        <p:nvPr/>
      </p:nvGrpSpPr>
      <p:grpSpPr>
        <a:xfrm>
          <a:off x="0" y="0"/>
          <a:ext cx="0" cy="0"/>
          <a:chOff x="0" y="0"/>
          <a:chExt cx="0" cy="0"/>
        </a:xfrm>
      </p:grpSpPr>
      <p:pic>
        <p:nvPicPr>
          <p:cNvPr id="4000" name="Google Shape;4000;p206"/>
          <p:cNvPicPr preferRelativeResize="0"/>
          <p:nvPr/>
        </p:nvPicPr>
        <p:blipFill rotWithShape="1">
          <a:blip r:embed="rId4">
            <a:alphaModFix/>
          </a:blip>
          <a:srcRect r="15511"/>
          <a:stretch/>
        </p:blipFill>
        <p:spPr>
          <a:xfrm>
            <a:off x="2624325" y="0"/>
            <a:ext cx="6519675" cy="5143501"/>
          </a:xfrm>
          <a:prstGeom prst="rect">
            <a:avLst/>
          </a:prstGeom>
          <a:noFill/>
          <a:ln>
            <a:noFill/>
          </a:ln>
        </p:spPr>
      </p:pic>
      <p:sp>
        <p:nvSpPr>
          <p:cNvPr id="4001" name="Google Shape;4001;p206"/>
          <p:cNvSpPr txBox="1">
            <a:spLocks noGrp="1"/>
          </p:cNvSpPr>
          <p:nvPr>
            <p:ph type="subTitle" idx="1"/>
          </p:nvPr>
        </p:nvSpPr>
        <p:spPr>
          <a:xfrm>
            <a:off x="676650" y="3210750"/>
            <a:ext cx="3895200" cy="1278000"/>
          </a:xfrm>
          <a:prstGeom prst="rect">
            <a:avLst/>
          </a:prstGeom>
        </p:spPr>
        <p:txBody>
          <a:bodyPr spcFirstLastPara="1" wrap="square" lIns="320025" tIns="228600" rIns="320025" bIns="91425" anchor="t" anchorCtr="0">
            <a:noAutofit/>
          </a:bodyPr>
          <a:lstStyle/>
          <a:p>
            <a:pPr marL="0" lvl="0" indent="0" algn="l" rtl="0">
              <a:spcBef>
                <a:spcPts val="0"/>
              </a:spcBef>
              <a:spcAft>
                <a:spcPts val="1600"/>
              </a:spcAft>
              <a:buNone/>
            </a:pPr>
            <a:endParaRPr/>
          </a:p>
        </p:txBody>
      </p:sp>
      <p:sp>
        <p:nvSpPr>
          <p:cNvPr id="4002" name="Google Shape;4002;p206"/>
          <p:cNvSpPr txBox="1">
            <a:spLocks noGrp="1"/>
          </p:cNvSpPr>
          <p:nvPr>
            <p:ph type="title"/>
          </p:nvPr>
        </p:nvSpPr>
        <p:spPr>
          <a:xfrm>
            <a:off x="676650" y="1927350"/>
            <a:ext cx="3895200" cy="1283400"/>
          </a:xfrm>
          <a:prstGeom prst="rect">
            <a:avLst/>
          </a:prstGeom>
        </p:spPr>
        <p:txBody>
          <a:bodyPr spcFirstLastPara="1" wrap="square" lIns="320025" tIns="91425" rIns="320025" bIns="91425" anchor="b" anchorCtr="0">
            <a:noAutofit/>
          </a:bodyPr>
          <a:lstStyle/>
          <a:p>
            <a:pPr marL="0" lvl="0" indent="0" algn="l" rtl="0">
              <a:spcBef>
                <a:spcPts val="0"/>
              </a:spcBef>
              <a:spcAft>
                <a:spcPts val="0"/>
              </a:spcAft>
              <a:buNone/>
            </a:pPr>
            <a:r>
              <a:rPr lang="en"/>
              <a:t>Availability</a:t>
            </a:r>
            <a:endParaRPr/>
          </a:p>
        </p:txBody>
      </p:sp>
      <p:sp>
        <p:nvSpPr>
          <p:cNvPr id="4003" name="Google Shape;4003;p206"/>
          <p:cNvSpPr txBox="1">
            <a:spLocks noGrp="1"/>
          </p:cNvSpPr>
          <p:nvPr>
            <p:ph type="title" idx="2"/>
          </p:nvPr>
        </p:nvSpPr>
        <p:spPr>
          <a:xfrm>
            <a:off x="676650" y="649425"/>
            <a:ext cx="3895200" cy="1283400"/>
          </a:xfrm>
          <a:prstGeom prst="rect">
            <a:avLst/>
          </a:prstGeom>
        </p:spPr>
        <p:txBody>
          <a:bodyPr spcFirstLastPara="1" wrap="square" lIns="320025" tIns="91425" rIns="91425" bIns="91425" anchor="ctr" anchorCtr="0">
            <a:noAutofit/>
          </a:bodyPr>
          <a:lstStyle/>
          <a:p>
            <a:pPr marL="0" lvl="0" indent="0" algn="l" rtl="0">
              <a:spcBef>
                <a:spcPts val="0"/>
              </a:spcBef>
              <a:spcAft>
                <a:spcPts val="0"/>
              </a:spcAft>
              <a:buNone/>
            </a:pPr>
            <a:r>
              <a:rPr lang="en"/>
              <a:t>05</a:t>
            </a:r>
            <a:endParaRPr/>
          </a:p>
        </p:txBody>
      </p:sp>
      <p:sp>
        <p:nvSpPr>
          <p:cNvPr id="4004" name="Google Shape;4004;p206"/>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5" name="Google Shape;4005;p206"/>
          <p:cNvPicPr preferRelativeResize="0"/>
          <p:nvPr/>
        </p:nvPicPr>
        <p:blipFill>
          <a:blip r:embed="rId5">
            <a:alphaModFix/>
          </a:blip>
          <a:stretch>
            <a:fillRect/>
          </a:stretch>
        </p:blipFill>
        <p:spPr>
          <a:xfrm>
            <a:off x="8650224" y="4645152"/>
            <a:ext cx="320040" cy="3200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5"/>
        <p:cNvGrpSpPr/>
        <p:nvPr/>
      </p:nvGrpSpPr>
      <p:grpSpPr>
        <a:xfrm>
          <a:off x="0" y="0"/>
          <a:ext cx="0" cy="0"/>
          <a:chOff x="0" y="0"/>
          <a:chExt cx="0" cy="0"/>
        </a:xfrm>
      </p:grpSpPr>
      <p:pic>
        <p:nvPicPr>
          <p:cNvPr id="1676" name="Google Shape;1676;p180"/>
          <p:cNvPicPr preferRelativeResize="0"/>
          <p:nvPr/>
        </p:nvPicPr>
        <p:blipFill rotWithShape="1">
          <a:blip r:embed="rId4">
            <a:alphaModFix/>
          </a:blip>
          <a:srcRect l="15519"/>
          <a:stretch/>
        </p:blipFill>
        <p:spPr>
          <a:xfrm>
            <a:off x="2624325" y="0"/>
            <a:ext cx="6519675" cy="5143501"/>
          </a:xfrm>
          <a:prstGeom prst="rect">
            <a:avLst/>
          </a:prstGeom>
          <a:noFill/>
          <a:ln>
            <a:noFill/>
          </a:ln>
        </p:spPr>
      </p:pic>
      <p:sp>
        <p:nvSpPr>
          <p:cNvPr id="1677" name="Google Shape;1677;p180"/>
          <p:cNvSpPr txBox="1">
            <a:spLocks noGrp="1"/>
          </p:cNvSpPr>
          <p:nvPr>
            <p:ph type="subTitle" idx="1"/>
          </p:nvPr>
        </p:nvSpPr>
        <p:spPr>
          <a:xfrm>
            <a:off x="676650" y="3167750"/>
            <a:ext cx="3895200" cy="1320900"/>
          </a:xfrm>
          <a:prstGeom prst="rect">
            <a:avLst/>
          </a:prstGeom>
        </p:spPr>
        <p:txBody>
          <a:bodyPr spcFirstLastPara="1" wrap="square" lIns="320025" tIns="228600" rIns="320025" bIns="91425" anchor="t" anchorCtr="0">
            <a:noAutofit/>
          </a:bodyPr>
          <a:lstStyle/>
          <a:p>
            <a:pPr marL="0" lvl="0" indent="0" algn="l" rtl="0">
              <a:spcBef>
                <a:spcPts val="0"/>
              </a:spcBef>
              <a:spcAft>
                <a:spcPts val="1600"/>
              </a:spcAft>
              <a:buNone/>
            </a:pPr>
            <a:endParaRPr/>
          </a:p>
        </p:txBody>
      </p:sp>
      <p:sp>
        <p:nvSpPr>
          <p:cNvPr id="1678" name="Google Shape;1678;p180"/>
          <p:cNvSpPr txBox="1">
            <a:spLocks noGrp="1"/>
          </p:cNvSpPr>
          <p:nvPr>
            <p:ph type="title"/>
          </p:nvPr>
        </p:nvSpPr>
        <p:spPr>
          <a:xfrm>
            <a:off x="676650" y="1927350"/>
            <a:ext cx="3895200" cy="1283400"/>
          </a:xfrm>
          <a:prstGeom prst="rect">
            <a:avLst/>
          </a:prstGeom>
        </p:spPr>
        <p:txBody>
          <a:bodyPr spcFirstLastPara="1" wrap="square" lIns="320025" tIns="91425" rIns="320025" bIns="91425" anchor="b" anchorCtr="0">
            <a:noAutofit/>
          </a:bodyPr>
          <a:lstStyle/>
          <a:p>
            <a:pPr marL="0" lvl="0" indent="0" algn="l" rtl="0">
              <a:spcBef>
                <a:spcPts val="0"/>
              </a:spcBef>
              <a:spcAft>
                <a:spcPts val="0"/>
              </a:spcAft>
              <a:buNone/>
            </a:pPr>
            <a:r>
              <a:rPr lang="en"/>
              <a:t>Trimble Catalyst</a:t>
            </a:r>
            <a:endParaRPr/>
          </a:p>
        </p:txBody>
      </p:sp>
      <p:sp>
        <p:nvSpPr>
          <p:cNvPr id="1679" name="Google Shape;1679;p180"/>
          <p:cNvSpPr txBox="1">
            <a:spLocks noGrp="1"/>
          </p:cNvSpPr>
          <p:nvPr>
            <p:ph type="title" idx="2"/>
          </p:nvPr>
        </p:nvSpPr>
        <p:spPr>
          <a:xfrm>
            <a:off x="676650" y="649425"/>
            <a:ext cx="3895200" cy="1283400"/>
          </a:xfrm>
          <a:prstGeom prst="rect">
            <a:avLst/>
          </a:prstGeom>
        </p:spPr>
        <p:txBody>
          <a:bodyPr spcFirstLastPara="1" wrap="square" lIns="320025" tIns="91425" rIns="91425" bIns="91425" anchor="ctr" anchorCtr="0">
            <a:noAutofit/>
          </a:bodyPr>
          <a:lstStyle/>
          <a:p>
            <a:pPr marL="0" lvl="0" indent="0" algn="l" rtl="0">
              <a:spcBef>
                <a:spcPts val="0"/>
              </a:spcBef>
              <a:spcAft>
                <a:spcPts val="0"/>
              </a:spcAft>
              <a:buNone/>
            </a:pPr>
            <a:r>
              <a:rPr lang="en"/>
              <a:t>01</a:t>
            </a:r>
            <a:endParaRPr/>
          </a:p>
        </p:txBody>
      </p:sp>
      <p:sp>
        <p:nvSpPr>
          <p:cNvPr id="1680" name="Google Shape;1680;p180"/>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1" name="Google Shape;1681;p180"/>
          <p:cNvPicPr preferRelativeResize="0"/>
          <p:nvPr/>
        </p:nvPicPr>
        <p:blipFill>
          <a:blip r:embed="rId5">
            <a:alphaModFix/>
          </a:blip>
          <a:stretch>
            <a:fillRect/>
          </a:stretch>
        </p:blipFill>
        <p:spPr>
          <a:xfrm>
            <a:off x="8650224" y="4645152"/>
            <a:ext cx="320040" cy="3200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9"/>
        <p:cNvGrpSpPr/>
        <p:nvPr/>
      </p:nvGrpSpPr>
      <p:grpSpPr>
        <a:xfrm>
          <a:off x="0" y="0"/>
          <a:ext cx="0" cy="0"/>
          <a:chOff x="0" y="0"/>
          <a:chExt cx="0" cy="0"/>
        </a:xfrm>
      </p:grpSpPr>
      <p:sp>
        <p:nvSpPr>
          <p:cNvPr id="4010" name="Google Shape;4010;p207"/>
          <p:cNvSpPr txBox="1">
            <a:spLocks noGrp="1"/>
          </p:cNvSpPr>
          <p:nvPr>
            <p:ph type="subTitle" idx="2"/>
          </p:nvPr>
        </p:nvSpPr>
        <p:spPr>
          <a:xfrm>
            <a:off x="5221225" y="1524000"/>
            <a:ext cx="3246000" cy="104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a:t>Available to order and shipping Q4 2021</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p:txBody>
      </p:sp>
      <p:sp>
        <p:nvSpPr>
          <p:cNvPr id="4011" name="Google Shape;4011;p207"/>
          <p:cNvSpPr txBox="1">
            <a:spLocks noGrp="1"/>
          </p:cNvSpPr>
          <p:nvPr>
            <p:ph type="title"/>
          </p:nvPr>
        </p:nvSpPr>
        <p:spPr>
          <a:xfrm>
            <a:off x="5221050" y="10225"/>
            <a:ext cx="32460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Availability</a:t>
            </a:r>
            <a:endParaRPr/>
          </a:p>
        </p:txBody>
      </p:sp>
      <p:sp>
        <p:nvSpPr>
          <p:cNvPr id="4012" name="Google Shape;4012;p207"/>
          <p:cNvSpPr txBox="1">
            <a:spLocks noGrp="1"/>
          </p:cNvSpPr>
          <p:nvPr>
            <p:ph type="body" idx="1"/>
          </p:nvPr>
        </p:nvSpPr>
        <p:spPr>
          <a:xfrm>
            <a:off x="5221050" y="2571750"/>
            <a:ext cx="3246000" cy="191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https://geospatial.trimble.com/where-to-buy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13" name="Google Shape;4013;p207"/>
          <p:cNvSpPr/>
          <p:nvPr/>
        </p:nvSpPr>
        <p:spPr>
          <a:xfrm>
            <a:off x="9028875" y="0"/>
            <a:ext cx="115200" cy="514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14" name="Google Shape;4014;p207"/>
          <p:cNvPicPr preferRelativeResize="0"/>
          <p:nvPr/>
        </p:nvPicPr>
        <p:blipFill rotWithShape="1">
          <a:blip r:embed="rId3">
            <a:alphaModFix/>
          </a:blip>
          <a:srcRect t="13213" b="11750"/>
          <a:stretch/>
        </p:blipFill>
        <p:spPr>
          <a:xfrm>
            <a:off x="0" y="0"/>
            <a:ext cx="4572000" cy="5147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8"/>
        <p:cNvGrpSpPr/>
        <p:nvPr/>
      </p:nvGrpSpPr>
      <p:grpSpPr>
        <a:xfrm>
          <a:off x="0" y="0"/>
          <a:ext cx="0" cy="0"/>
          <a:chOff x="0" y="0"/>
          <a:chExt cx="0" cy="0"/>
        </a:xfrm>
      </p:grpSpPr>
      <p:pic>
        <p:nvPicPr>
          <p:cNvPr id="4019" name="Google Shape;4019;p208"/>
          <p:cNvPicPr preferRelativeResize="0"/>
          <p:nvPr/>
        </p:nvPicPr>
        <p:blipFill rotWithShape="1">
          <a:blip r:embed="rId4">
            <a:alphaModFix/>
          </a:blip>
          <a:srcRect r="15519"/>
          <a:stretch/>
        </p:blipFill>
        <p:spPr>
          <a:xfrm>
            <a:off x="2624325" y="0"/>
            <a:ext cx="6519675" cy="5143501"/>
          </a:xfrm>
          <a:prstGeom prst="rect">
            <a:avLst/>
          </a:prstGeom>
          <a:noFill/>
          <a:ln>
            <a:noFill/>
          </a:ln>
        </p:spPr>
      </p:pic>
      <p:sp>
        <p:nvSpPr>
          <p:cNvPr id="4020" name="Google Shape;4020;p208"/>
          <p:cNvSpPr txBox="1">
            <a:spLocks noGrp="1"/>
          </p:cNvSpPr>
          <p:nvPr>
            <p:ph type="subTitle" idx="1"/>
          </p:nvPr>
        </p:nvSpPr>
        <p:spPr>
          <a:xfrm>
            <a:off x="676650" y="3151425"/>
            <a:ext cx="3895200" cy="1337400"/>
          </a:xfrm>
          <a:prstGeom prst="rect">
            <a:avLst/>
          </a:prstGeom>
        </p:spPr>
        <p:txBody>
          <a:bodyPr spcFirstLastPara="1" wrap="square" lIns="320025" tIns="228600" rIns="320025" bIns="91425" anchor="t" anchorCtr="0">
            <a:noAutofit/>
          </a:bodyPr>
          <a:lstStyle/>
          <a:p>
            <a:pPr marL="0" lvl="0" indent="0" algn="l" rtl="0">
              <a:spcBef>
                <a:spcPts val="0"/>
              </a:spcBef>
              <a:spcAft>
                <a:spcPts val="1600"/>
              </a:spcAft>
              <a:buNone/>
            </a:pPr>
            <a:endParaRPr/>
          </a:p>
        </p:txBody>
      </p:sp>
      <p:sp>
        <p:nvSpPr>
          <p:cNvPr id="4021" name="Google Shape;4021;p208"/>
          <p:cNvSpPr txBox="1">
            <a:spLocks noGrp="1"/>
          </p:cNvSpPr>
          <p:nvPr>
            <p:ph type="title"/>
          </p:nvPr>
        </p:nvSpPr>
        <p:spPr>
          <a:xfrm>
            <a:off x="676650" y="1927350"/>
            <a:ext cx="3895200" cy="1283400"/>
          </a:xfrm>
          <a:prstGeom prst="rect">
            <a:avLst/>
          </a:prstGeom>
        </p:spPr>
        <p:txBody>
          <a:bodyPr spcFirstLastPara="1" wrap="square" lIns="320025" tIns="91425" rIns="320025" bIns="91425" anchor="b" anchorCtr="0">
            <a:noAutofit/>
          </a:bodyPr>
          <a:lstStyle/>
          <a:p>
            <a:pPr marL="0" lvl="0" indent="0" algn="l" rtl="0">
              <a:spcBef>
                <a:spcPts val="0"/>
              </a:spcBef>
              <a:spcAft>
                <a:spcPts val="0"/>
              </a:spcAft>
              <a:buSzPts val="990"/>
              <a:buNone/>
            </a:pPr>
            <a:r>
              <a:rPr lang="en" sz="3440"/>
              <a:t>In Summary</a:t>
            </a:r>
            <a:endParaRPr sz="3440"/>
          </a:p>
        </p:txBody>
      </p:sp>
      <p:sp>
        <p:nvSpPr>
          <p:cNvPr id="4022" name="Google Shape;4022;p208"/>
          <p:cNvSpPr txBox="1">
            <a:spLocks noGrp="1"/>
          </p:cNvSpPr>
          <p:nvPr>
            <p:ph type="title" idx="2"/>
          </p:nvPr>
        </p:nvSpPr>
        <p:spPr>
          <a:xfrm>
            <a:off x="676650" y="649425"/>
            <a:ext cx="3895200" cy="1283400"/>
          </a:xfrm>
          <a:prstGeom prst="rect">
            <a:avLst/>
          </a:prstGeom>
        </p:spPr>
        <p:txBody>
          <a:bodyPr spcFirstLastPara="1" wrap="square" lIns="320025" tIns="91425" rIns="91425" bIns="91425" anchor="ctr" anchorCtr="0">
            <a:noAutofit/>
          </a:bodyPr>
          <a:lstStyle/>
          <a:p>
            <a:pPr marL="0" lvl="0" indent="0" algn="l" rtl="0">
              <a:spcBef>
                <a:spcPts val="0"/>
              </a:spcBef>
              <a:spcAft>
                <a:spcPts val="0"/>
              </a:spcAft>
              <a:buNone/>
            </a:pPr>
            <a:r>
              <a:rPr lang="en"/>
              <a:t> </a:t>
            </a:r>
            <a:endParaRPr/>
          </a:p>
        </p:txBody>
      </p:sp>
      <p:sp>
        <p:nvSpPr>
          <p:cNvPr id="4023" name="Google Shape;4023;p208"/>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4" name="Google Shape;4024;p208"/>
          <p:cNvPicPr preferRelativeResize="0"/>
          <p:nvPr/>
        </p:nvPicPr>
        <p:blipFill>
          <a:blip r:embed="rId5">
            <a:alphaModFix/>
          </a:blip>
          <a:stretch>
            <a:fillRect/>
          </a:stretch>
        </p:blipFill>
        <p:spPr>
          <a:xfrm>
            <a:off x="8650224" y="4645152"/>
            <a:ext cx="320040" cy="32004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8"/>
        <p:cNvGrpSpPr/>
        <p:nvPr/>
      </p:nvGrpSpPr>
      <p:grpSpPr>
        <a:xfrm>
          <a:off x="0" y="0"/>
          <a:ext cx="0" cy="0"/>
          <a:chOff x="0" y="0"/>
          <a:chExt cx="0" cy="0"/>
        </a:xfrm>
      </p:grpSpPr>
      <p:sp>
        <p:nvSpPr>
          <p:cNvPr id="4029" name="Google Shape;4029;p209"/>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What’s new?</a:t>
            </a:r>
            <a:endParaRPr/>
          </a:p>
        </p:txBody>
      </p:sp>
      <p:pic>
        <p:nvPicPr>
          <p:cNvPr id="4030" name="Google Shape;4030;p209"/>
          <p:cNvPicPr preferRelativeResize="0"/>
          <p:nvPr/>
        </p:nvPicPr>
        <p:blipFill>
          <a:blip r:embed="rId3">
            <a:alphaModFix/>
          </a:blip>
          <a:stretch>
            <a:fillRect/>
          </a:stretch>
        </p:blipFill>
        <p:spPr>
          <a:xfrm>
            <a:off x="639662" y="1443374"/>
            <a:ext cx="362373" cy="341060"/>
          </a:xfrm>
          <a:prstGeom prst="rect">
            <a:avLst/>
          </a:prstGeom>
          <a:noFill/>
          <a:ln>
            <a:noFill/>
          </a:ln>
        </p:spPr>
      </p:pic>
      <p:pic>
        <p:nvPicPr>
          <p:cNvPr id="4031" name="Google Shape;4031;p209"/>
          <p:cNvPicPr preferRelativeResize="0"/>
          <p:nvPr/>
        </p:nvPicPr>
        <p:blipFill>
          <a:blip r:embed="rId4">
            <a:alphaModFix/>
          </a:blip>
          <a:stretch>
            <a:fillRect/>
          </a:stretch>
        </p:blipFill>
        <p:spPr>
          <a:xfrm>
            <a:off x="1002033" y="1416438"/>
            <a:ext cx="419604" cy="394925"/>
          </a:xfrm>
          <a:prstGeom prst="rect">
            <a:avLst/>
          </a:prstGeom>
          <a:noFill/>
          <a:ln>
            <a:noFill/>
          </a:ln>
        </p:spPr>
      </p:pic>
      <p:grpSp>
        <p:nvGrpSpPr>
          <p:cNvPr id="4032" name="Google Shape;4032;p209"/>
          <p:cNvGrpSpPr/>
          <p:nvPr/>
        </p:nvGrpSpPr>
        <p:grpSpPr>
          <a:xfrm>
            <a:off x="762194" y="2015246"/>
            <a:ext cx="419620" cy="395066"/>
            <a:chOff x="270257" y="1132453"/>
            <a:chExt cx="386675" cy="386675"/>
          </a:xfrm>
        </p:grpSpPr>
        <p:sp>
          <p:nvSpPr>
            <p:cNvPr id="4033" name="Google Shape;4033;p209"/>
            <p:cNvSpPr/>
            <p:nvPr/>
          </p:nvSpPr>
          <p:spPr>
            <a:xfrm>
              <a:off x="306946" y="1168466"/>
              <a:ext cx="313298" cy="313974"/>
            </a:xfrm>
            <a:custGeom>
              <a:avLst/>
              <a:gdLst/>
              <a:ahLst/>
              <a:cxnLst/>
              <a:rect l="l" t="t" r="r" b="b"/>
              <a:pathLst>
                <a:path w="5098" h="5109" extrusionOk="0">
                  <a:moveTo>
                    <a:pt x="2549" y="160"/>
                  </a:moveTo>
                  <a:lnTo>
                    <a:pt x="2794" y="182"/>
                  </a:lnTo>
                  <a:lnTo>
                    <a:pt x="3029" y="214"/>
                  </a:lnTo>
                  <a:lnTo>
                    <a:pt x="3263" y="278"/>
                  </a:lnTo>
                  <a:lnTo>
                    <a:pt x="3476" y="352"/>
                  </a:lnTo>
                  <a:lnTo>
                    <a:pt x="3690" y="459"/>
                  </a:lnTo>
                  <a:lnTo>
                    <a:pt x="3882" y="576"/>
                  </a:lnTo>
                  <a:lnTo>
                    <a:pt x="4074" y="715"/>
                  </a:lnTo>
                  <a:lnTo>
                    <a:pt x="4244" y="864"/>
                  </a:lnTo>
                  <a:lnTo>
                    <a:pt x="4394" y="1035"/>
                  </a:lnTo>
                  <a:lnTo>
                    <a:pt x="4532" y="1216"/>
                  </a:lnTo>
                  <a:lnTo>
                    <a:pt x="4649" y="1419"/>
                  </a:lnTo>
                  <a:lnTo>
                    <a:pt x="4756" y="1632"/>
                  </a:lnTo>
                  <a:lnTo>
                    <a:pt x="4831" y="1845"/>
                  </a:lnTo>
                  <a:lnTo>
                    <a:pt x="4895" y="2080"/>
                  </a:lnTo>
                  <a:lnTo>
                    <a:pt x="4927" y="2315"/>
                  </a:lnTo>
                  <a:lnTo>
                    <a:pt x="4937" y="2560"/>
                  </a:lnTo>
                  <a:lnTo>
                    <a:pt x="4927" y="2805"/>
                  </a:lnTo>
                  <a:lnTo>
                    <a:pt x="4895" y="3040"/>
                  </a:lnTo>
                  <a:lnTo>
                    <a:pt x="4831" y="3264"/>
                  </a:lnTo>
                  <a:lnTo>
                    <a:pt x="4756" y="3487"/>
                  </a:lnTo>
                  <a:lnTo>
                    <a:pt x="4649" y="3701"/>
                  </a:lnTo>
                  <a:lnTo>
                    <a:pt x="4532" y="3893"/>
                  </a:lnTo>
                  <a:lnTo>
                    <a:pt x="4394" y="4074"/>
                  </a:lnTo>
                  <a:lnTo>
                    <a:pt x="4244" y="4245"/>
                  </a:lnTo>
                  <a:lnTo>
                    <a:pt x="4074" y="4405"/>
                  </a:lnTo>
                  <a:lnTo>
                    <a:pt x="3882" y="4543"/>
                  </a:lnTo>
                  <a:lnTo>
                    <a:pt x="3690" y="4660"/>
                  </a:lnTo>
                  <a:lnTo>
                    <a:pt x="3476" y="4767"/>
                  </a:lnTo>
                  <a:lnTo>
                    <a:pt x="3263" y="4842"/>
                  </a:lnTo>
                  <a:lnTo>
                    <a:pt x="3029" y="4906"/>
                  </a:lnTo>
                  <a:lnTo>
                    <a:pt x="2794" y="4938"/>
                  </a:lnTo>
                  <a:lnTo>
                    <a:pt x="2549" y="4948"/>
                  </a:lnTo>
                  <a:lnTo>
                    <a:pt x="2303" y="4938"/>
                  </a:lnTo>
                  <a:lnTo>
                    <a:pt x="2069" y="4906"/>
                  </a:lnTo>
                  <a:lnTo>
                    <a:pt x="1834" y="4842"/>
                  </a:lnTo>
                  <a:lnTo>
                    <a:pt x="1621" y="4767"/>
                  </a:lnTo>
                  <a:lnTo>
                    <a:pt x="1408" y="4660"/>
                  </a:lnTo>
                  <a:lnTo>
                    <a:pt x="1216" y="4543"/>
                  </a:lnTo>
                  <a:lnTo>
                    <a:pt x="1024" y="4405"/>
                  </a:lnTo>
                  <a:lnTo>
                    <a:pt x="853" y="4245"/>
                  </a:lnTo>
                  <a:lnTo>
                    <a:pt x="704" y="4074"/>
                  </a:lnTo>
                  <a:lnTo>
                    <a:pt x="565" y="3893"/>
                  </a:lnTo>
                  <a:lnTo>
                    <a:pt x="448" y="3701"/>
                  </a:lnTo>
                  <a:lnTo>
                    <a:pt x="341" y="3487"/>
                  </a:lnTo>
                  <a:lnTo>
                    <a:pt x="267" y="3264"/>
                  </a:lnTo>
                  <a:lnTo>
                    <a:pt x="203" y="3040"/>
                  </a:lnTo>
                  <a:lnTo>
                    <a:pt x="171" y="2805"/>
                  </a:lnTo>
                  <a:lnTo>
                    <a:pt x="160" y="2560"/>
                  </a:lnTo>
                  <a:lnTo>
                    <a:pt x="171" y="2315"/>
                  </a:lnTo>
                  <a:lnTo>
                    <a:pt x="203" y="2080"/>
                  </a:lnTo>
                  <a:lnTo>
                    <a:pt x="267" y="1845"/>
                  </a:lnTo>
                  <a:lnTo>
                    <a:pt x="341" y="1632"/>
                  </a:lnTo>
                  <a:lnTo>
                    <a:pt x="448" y="1419"/>
                  </a:lnTo>
                  <a:lnTo>
                    <a:pt x="565" y="1216"/>
                  </a:lnTo>
                  <a:lnTo>
                    <a:pt x="704" y="1035"/>
                  </a:lnTo>
                  <a:lnTo>
                    <a:pt x="853" y="864"/>
                  </a:lnTo>
                  <a:lnTo>
                    <a:pt x="1024" y="715"/>
                  </a:lnTo>
                  <a:lnTo>
                    <a:pt x="1216" y="576"/>
                  </a:lnTo>
                  <a:lnTo>
                    <a:pt x="1408" y="459"/>
                  </a:lnTo>
                  <a:lnTo>
                    <a:pt x="1621" y="352"/>
                  </a:lnTo>
                  <a:lnTo>
                    <a:pt x="1834" y="278"/>
                  </a:lnTo>
                  <a:lnTo>
                    <a:pt x="2069" y="214"/>
                  </a:lnTo>
                  <a:lnTo>
                    <a:pt x="2303" y="182"/>
                  </a:lnTo>
                  <a:lnTo>
                    <a:pt x="2549" y="160"/>
                  </a:lnTo>
                  <a:close/>
                  <a:moveTo>
                    <a:pt x="2549" y="1"/>
                  </a:moveTo>
                  <a:lnTo>
                    <a:pt x="2421" y="11"/>
                  </a:lnTo>
                  <a:lnTo>
                    <a:pt x="2293" y="22"/>
                  </a:lnTo>
                  <a:lnTo>
                    <a:pt x="2165" y="33"/>
                  </a:lnTo>
                  <a:lnTo>
                    <a:pt x="2037" y="54"/>
                  </a:lnTo>
                  <a:lnTo>
                    <a:pt x="1792" y="118"/>
                  </a:lnTo>
                  <a:lnTo>
                    <a:pt x="1557" y="203"/>
                  </a:lnTo>
                  <a:lnTo>
                    <a:pt x="1333" y="310"/>
                  </a:lnTo>
                  <a:lnTo>
                    <a:pt x="1120" y="438"/>
                  </a:lnTo>
                  <a:lnTo>
                    <a:pt x="928" y="587"/>
                  </a:lnTo>
                  <a:lnTo>
                    <a:pt x="747" y="758"/>
                  </a:lnTo>
                  <a:lnTo>
                    <a:pt x="576" y="939"/>
                  </a:lnTo>
                  <a:lnTo>
                    <a:pt x="437" y="1131"/>
                  </a:lnTo>
                  <a:lnTo>
                    <a:pt x="309" y="1344"/>
                  </a:lnTo>
                  <a:lnTo>
                    <a:pt x="203" y="1568"/>
                  </a:lnTo>
                  <a:lnTo>
                    <a:pt x="107" y="1803"/>
                  </a:lnTo>
                  <a:lnTo>
                    <a:pt x="53" y="2048"/>
                  </a:lnTo>
                  <a:lnTo>
                    <a:pt x="22" y="2165"/>
                  </a:lnTo>
                  <a:lnTo>
                    <a:pt x="11" y="2293"/>
                  </a:lnTo>
                  <a:lnTo>
                    <a:pt x="0" y="2421"/>
                  </a:lnTo>
                  <a:lnTo>
                    <a:pt x="0" y="2560"/>
                  </a:lnTo>
                  <a:lnTo>
                    <a:pt x="0" y="2688"/>
                  </a:lnTo>
                  <a:lnTo>
                    <a:pt x="11" y="2816"/>
                  </a:lnTo>
                  <a:lnTo>
                    <a:pt x="22" y="2944"/>
                  </a:lnTo>
                  <a:lnTo>
                    <a:pt x="53" y="3072"/>
                  </a:lnTo>
                  <a:lnTo>
                    <a:pt x="107" y="3317"/>
                  </a:lnTo>
                  <a:lnTo>
                    <a:pt x="203" y="3551"/>
                  </a:lnTo>
                  <a:lnTo>
                    <a:pt x="309" y="3775"/>
                  </a:lnTo>
                  <a:lnTo>
                    <a:pt x="437" y="3989"/>
                  </a:lnTo>
                  <a:lnTo>
                    <a:pt x="576" y="4181"/>
                  </a:lnTo>
                  <a:lnTo>
                    <a:pt x="747" y="4362"/>
                  </a:lnTo>
                  <a:lnTo>
                    <a:pt x="928" y="4522"/>
                  </a:lnTo>
                  <a:lnTo>
                    <a:pt x="1120" y="4671"/>
                  </a:lnTo>
                  <a:lnTo>
                    <a:pt x="1333" y="4799"/>
                  </a:lnTo>
                  <a:lnTo>
                    <a:pt x="1557" y="4906"/>
                  </a:lnTo>
                  <a:lnTo>
                    <a:pt x="1792" y="4991"/>
                  </a:lnTo>
                  <a:lnTo>
                    <a:pt x="2037" y="5055"/>
                  </a:lnTo>
                  <a:lnTo>
                    <a:pt x="2165" y="5076"/>
                  </a:lnTo>
                  <a:lnTo>
                    <a:pt x="2293" y="5098"/>
                  </a:lnTo>
                  <a:lnTo>
                    <a:pt x="2421" y="5108"/>
                  </a:lnTo>
                  <a:lnTo>
                    <a:pt x="2677" y="5108"/>
                  </a:lnTo>
                  <a:lnTo>
                    <a:pt x="2815" y="5098"/>
                  </a:lnTo>
                  <a:lnTo>
                    <a:pt x="2933" y="5076"/>
                  </a:lnTo>
                  <a:lnTo>
                    <a:pt x="3061" y="5055"/>
                  </a:lnTo>
                  <a:lnTo>
                    <a:pt x="3306" y="4991"/>
                  </a:lnTo>
                  <a:lnTo>
                    <a:pt x="3540" y="4906"/>
                  </a:lnTo>
                  <a:lnTo>
                    <a:pt x="3764" y="4799"/>
                  </a:lnTo>
                  <a:lnTo>
                    <a:pt x="3978" y="4671"/>
                  </a:lnTo>
                  <a:lnTo>
                    <a:pt x="4170" y="4522"/>
                  </a:lnTo>
                  <a:lnTo>
                    <a:pt x="4351" y="4362"/>
                  </a:lnTo>
                  <a:lnTo>
                    <a:pt x="4522" y="4181"/>
                  </a:lnTo>
                  <a:lnTo>
                    <a:pt x="4671" y="3989"/>
                  </a:lnTo>
                  <a:lnTo>
                    <a:pt x="4799" y="3775"/>
                  </a:lnTo>
                  <a:lnTo>
                    <a:pt x="4905" y="3551"/>
                  </a:lnTo>
                  <a:lnTo>
                    <a:pt x="4991" y="3317"/>
                  </a:lnTo>
                  <a:lnTo>
                    <a:pt x="5055" y="3072"/>
                  </a:lnTo>
                  <a:lnTo>
                    <a:pt x="5076" y="2944"/>
                  </a:lnTo>
                  <a:lnTo>
                    <a:pt x="5087" y="2816"/>
                  </a:lnTo>
                  <a:lnTo>
                    <a:pt x="5097" y="2688"/>
                  </a:lnTo>
                  <a:lnTo>
                    <a:pt x="5097" y="2560"/>
                  </a:lnTo>
                  <a:lnTo>
                    <a:pt x="5097" y="2421"/>
                  </a:lnTo>
                  <a:lnTo>
                    <a:pt x="5087" y="2293"/>
                  </a:lnTo>
                  <a:lnTo>
                    <a:pt x="5076" y="2165"/>
                  </a:lnTo>
                  <a:lnTo>
                    <a:pt x="5055" y="2048"/>
                  </a:lnTo>
                  <a:lnTo>
                    <a:pt x="4991" y="1803"/>
                  </a:lnTo>
                  <a:lnTo>
                    <a:pt x="4905" y="1568"/>
                  </a:lnTo>
                  <a:lnTo>
                    <a:pt x="4799" y="1344"/>
                  </a:lnTo>
                  <a:lnTo>
                    <a:pt x="4671" y="1131"/>
                  </a:lnTo>
                  <a:lnTo>
                    <a:pt x="4522" y="939"/>
                  </a:lnTo>
                  <a:lnTo>
                    <a:pt x="4351" y="758"/>
                  </a:lnTo>
                  <a:lnTo>
                    <a:pt x="4170" y="587"/>
                  </a:lnTo>
                  <a:lnTo>
                    <a:pt x="3978" y="438"/>
                  </a:lnTo>
                  <a:lnTo>
                    <a:pt x="3764" y="310"/>
                  </a:lnTo>
                  <a:lnTo>
                    <a:pt x="3540" y="203"/>
                  </a:lnTo>
                  <a:lnTo>
                    <a:pt x="3306" y="118"/>
                  </a:lnTo>
                  <a:lnTo>
                    <a:pt x="3061" y="54"/>
                  </a:lnTo>
                  <a:lnTo>
                    <a:pt x="2933" y="33"/>
                  </a:lnTo>
                  <a:lnTo>
                    <a:pt x="2815" y="22"/>
                  </a:lnTo>
                  <a:lnTo>
                    <a:pt x="2677" y="11"/>
                  </a:lnTo>
                  <a:lnTo>
                    <a:pt x="2549"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09"/>
            <p:cNvSpPr/>
            <p:nvPr/>
          </p:nvSpPr>
          <p:spPr>
            <a:xfrm>
              <a:off x="368525" y="1230721"/>
              <a:ext cx="190080" cy="190080"/>
            </a:xfrm>
            <a:custGeom>
              <a:avLst/>
              <a:gdLst/>
              <a:ahLst/>
              <a:cxnLst/>
              <a:rect l="l" t="t" r="r" b="b"/>
              <a:pathLst>
                <a:path w="3093" h="3093" extrusionOk="0">
                  <a:moveTo>
                    <a:pt x="1547" y="161"/>
                  </a:moveTo>
                  <a:lnTo>
                    <a:pt x="1685" y="171"/>
                  </a:lnTo>
                  <a:lnTo>
                    <a:pt x="1824" y="193"/>
                  </a:lnTo>
                  <a:lnTo>
                    <a:pt x="1963" y="225"/>
                  </a:lnTo>
                  <a:lnTo>
                    <a:pt x="2091" y="267"/>
                  </a:lnTo>
                  <a:lnTo>
                    <a:pt x="2208" y="331"/>
                  </a:lnTo>
                  <a:lnTo>
                    <a:pt x="2325" y="395"/>
                  </a:lnTo>
                  <a:lnTo>
                    <a:pt x="2432" y="480"/>
                  </a:lnTo>
                  <a:lnTo>
                    <a:pt x="2528" y="566"/>
                  </a:lnTo>
                  <a:lnTo>
                    <a:pt x="2613" y="662"/>
                  </a:lnTo>
                  <a:lnTo>
                    <a:pt x="2698" y="768"/>
                  </a:lnTo>
                  <a:lnTo>
                    <a:pt x="2762" y="886"/>
                  </a:lnTo>
                  <a:lnTo>
                    <a:pt x="2826" y="1003"/>
                  </a:lnTo>
                  <a:lnTo>
                    <a:pt x="2869" y="1131"/>
                  </a:lnTo>
                  <a:lnTo>
                    <a:pt x="2901" y="1270"/>
                  </a:lnTo>
                  <a:lnTo>
                    <a:pt x="2922" y="1408"/>
                  </a:lnTo>
                  <a:lnTo>
                    <a:pt x="2933" y="1547"/>
                  </a:lnTo>
                  <a:lnTo>
                    <a:pt x="2922" y="1685"/>
                  </a:lnTo>
                  <a:lnTo>
                    <a:pt x="2901" y="1824"/>
                  </a:lnTo>
                  <a:lnTo>
                    <a:pt x="2869" y="1952"/>
                  </a:lnTo>
                  <a:lnTo>
                    <a:pt x="2826" y="2080"/>
                  </a:lnTo>
                  <a:lnTo>
                    <a:pt x="2762" y="2208"/>
                  </a:lnTo>
                  <a:lnTo>
                    <a:pt x="2698" y="2315"/>
                  </a:lnTo>
                  <a:lnTo>
                    <a:pt x="2613" y="2421"/>
                  </a:lnTo>
                  <a:lnTo>
                    <a:pt x="2528" y="2528"/>
                  </a:lnTo>
                  <a:lnTo>
                    <a:pt x="2432" y="2613"/>
                  </a:lnTo>
                  <a:lnTo>
                    <a:pt x="2325" y="2688"/>
                  </a:lnTo>
                  <a:lnTo>
                    <a:pt x="2208" y="2762"/>
                  </a:lnTo>
                  <a:lnTo>
                    <a:pt x="2091" y="2816"/>
                  </a:lnTo>
                  <a:lnTo>
                    <a:pt x="1963" y="2869"/>
                  </a:lnTo>
                  <a:lnTo>
                    <a:pt x="1824" y="2901"/>
                  </a:lnTo>
                  <a:lnTo>
                    <a:pt x="1685" y="2922"/>
                  </a:lnTo>
                  <a:lnTo>
                    <a:pt x="1547" y="2933"/>
                  </a:lnTo>
                  <a:lnTo>
                    <a:pt x="1408" y="2922"/>
                  </a:lnTo>
                  <a:lnTo>
                    <a:pt x="1270" y="2901"/>
                  </a:lnTo>
                  <a:lnTo>
                    <a:pt x="1142" y="2869"/>
                  </a:lnTo>
                  <a:lnTo>
                    <a:pt x="1014" y="2816"/>
                  </a:lnTo>
                  <a:lnTo>
                    <a:pt x="886" y="2762"/>
                  </a:lnTo>
                  <a:lnTo>
                    <a:pt x="779" y="2688"/>
                  </a:lnTo>
                  <a:lnTo>
                    <a:pt x="672" y="2613"/>
                  </a:lnTo>
                  <a:lnTo>
                    <a:pt x="566" y="2528"/>
                  </a:lnTo>
                  <a:lnTo>
                    <a:pt x="480" y="2421"/>
                  </a:lnTo>
                  <a:lnTo>
                    <a:pt x="395" y="2315"/>
                  </a:lnTo>
                  <a:lnTo>
                    <a:pt x="331" y="2208"/>
                  </a:lnTo>
                  <a:lnTo>
                    <a:pt x="278" y="2080"/>
                  </a:lnTo>
                  <a:lnTo>
                    <a:pt x="224" y="1952"/>
                  </a:lnTo>
                  <a:lnTo>
                    <a:pt x="192" y="1824"/>
                  </a:lnTo>
                  <a:lnTo>
                    <a:pt x="171" y="1685"/>
                  </a:lnTo>
                  <a:lnTo>
                    <a:pt x="160" y="1547"/>
                  </a:lnTo>
                  <a:lnTo>
                    <a:pt x="171" y="1408"/>
                  </a:lnTo>
                  <a:lnTo>
                    <a:pt x="192" y="1270"/>
                  </a:lnTo>
                  <a:lnTo>
                    <a:pt x="224" y="1131"/>
                  </a:lnTo>
                  <a:lnTo>
                    <a:pt x="278" y="1003"/>
                  </a:lnTo>
                  <a:lnTo>
                    <a:pt x="331" y="886"/>
                  </a:lnTo>
                  <a:lnTo>
                    <a:pt x="395" y="768"/>
                  </a:lnTo>
                  <a:lnTo>
                    <a:pt x="480" y="662"/>
                  </a:lnTo>
                  <a:lnTo>
                    <a:pt x="566" y="566"/>
                  </a:lnTo>
                  <a:lnTo>
                    <a:pt x="672" y="480"/>
                  </a:lnTo>
                  <a:lnTo>
                    <a:pt x="779" y="395"/>
                  </a:lnTo>
                  <a:lnTo>
                    <a:pt x="886" y="331"/>
                  </a:lnTo>
                  <a:lnTo>
                    <a:pt x="1014" y="267"/>
                  </a:lnTo>
                  <a:lnTo>
                    <a:pt x="1142" y="225"/>
                  </a:lnTo>
                  <a:lnTo>
                    <a:pt x="1270" y="193"/>
                  </a:lnTo>
                  <a:lnTo>
                    <a:pt x="1408" y="171"/>
                  </a:lnTo>
                  <a:lnTo>
                    <a:pt x="1547" y="161"/>
                  </a:lnTo>
                  <a:close/>
                  <a:moveTo>
                    <a:pt x="1547" y="1"/>
                  </a:moveTo>
                  <a:lnTo>
                    <a:pt x="1387" y="11"/>
                  </a:lnTo>
                  <a:lnTo>
                    <a:pt x="1238" y="33"/>
                  </a:lnTo>
                  <a:lnTo>
                    <a:pt x="1088" y="75"/>
                  </a:lnTo>
                  <a:lnTo>
                    <a:pt x="950" y="118"/>
                  </a:lnTo>
                  <a:lnTo>
                    <a:pt x="811" y="193"/>
                  </a:lnTo>
                  <a:lnTo>
                    <a:pt x="683" y="267"/>
                  </a:lnTo>
                  <a:lnTo>
                    <a:pt x="566" y="352"/>
                  </a:lnTo>
                  <a:lnTo>
                    <a:pt x="459" y="448"/>
                  </a:lnTo>
                  <a:lnTo>
                    <a:pt x="352" y="566"/>
                  </a:lnTo>
                  <a:lnTo>
                    <a:pt x="267" y="683"/>
                  </a:lnTo>
                  <a:lnTo>
                    <a:pt x="192" y="811"/>
                  </a:lnTo>
                  <a:lnTo>
                    <a:pt x="129" y="939"/>
                  </a:lnTo>
                  <a:lnTo>
                    <a:pt x="75" y="1088"/>
                  </a:lnTo>
                  <a:lnTo>
                    <a:pt x="33" y="1238"/>
                  </a:lnTo>
                  <a:lnTo>
                    <a:pt x="11" y="1387"/>
                  </a:lnTo>
                  <a:lnTo>
                    <a:pt x="1" y="1547"/>
                  </a:lnTo>
                  <a:lnTo>
                    <a:pt x="11" y="1707"/>
                  </a:lnTo>
                  <a:lnTo>
                    <a:pt x="33" y="1856"/>
                  </a:lnTo>
                  <a:lnTo>
                    <a:pt x="75" y="2005"/>
                  </a:lnTo>
                  <a:lnTo>
                    <a:pt x="129" y="2144"/>
                  </a:lnTo>
                  <a:lnTo>
                    <a:pt x="192" y="2283"/>
                  </a:lnTo>
                  <a:lnTo>
                    <a:pt x="267" y="2411"/>
                  </a:lnTo>
                  <a:lnTo>
                    <a:pt x="352" y="2528"/>
                  </a:lnTo>
                  <a:lnTo>
                    <a:pt x="459" y="2634"/>
                  </a:lnTo>
                  <a:lnTo>
                    <a:pt x="566" y="2730"/>
                  </a:lnTo>
                  <a:lnTo>
                    <a:pt x="683" y="2826"/>
                  </a:lnTo>
                  <a:lnTo>
                    <a:pt x="811" y="2901"/>
                  </a:lnTo>
                  <a:lnTo>
                    <a:pt x="950" y="2965"/>
                  </a:lnTo>
                  <a:lnTo>
                    <a:pt x="1088" y="3018"/>
                  </a:lnTo>
                  <a:lnTo>
                    <a:pt x="1238" y="3061"/>
                  </a:lnTo>
                  <a:lnTo>
                    <a:pt x="1387" y="3082"/>
                  </a:lnTo>
                  <a:lnTo>
                    <a:pt x="1547" y="3093"/>
                  </a:lnTo>
                  <a:lnTo>
                    <a:pt x="1707" y="3082"/>
                  </a:lnTo>
                  <a:lnTo>
                    <a:pt x="1856" y="3061"/>
                  </a:lnTo>
                  <a:lnTo>
                    <a:pt x="2005" y="3018"/>
                  </a:lnTo>
                  <a:lnTo>
                    <a:pt x="2144" y="2965"/>
                  </a:lnTo>
                  <a:lnTo>
                    <a:pt x="2283" y="2901"/>
                  </a:lnTo>
                  <a:lnTo>
                    <a:pt x="2410" y="2826"/>
                  </a:lnTo>
                  <a:lnTo>
                    <a:pt x="2528" y="2730"/>
                  </a:lnTo>
                  <a:lnTo>
                    <a:pt x="2634" y="2634"/>
                  </a:lnTo>
                  <a:lnTo>
                    <a:pt x="2741" y="2528"/>
                  </a:lnTo>
                  <a:lnTo>
                    <a:pt x="2826" y="2411"/>
                  </a:lnTo>
                  <a:lnTo>
                    <a:pt x="2901" y="2283"/>
                  </a:lnTo>
                  <a:lnTo>
                    <a:pt x="2965" y="2144"/>
                  </a:lnTo>
                  <a:lnTo>
                    <a:pt x="3018" y="2005"/>
                  </a:lnTo>
                  <a:lnTo>
                    <a:pt x="3061" y="1856"/>
                  </a:lnTo>
                  <a:lnTo>
                    <a:pt x="3082" y="1707"/>
                  </a:lnTo>
                  <a:lnTo>
                    <a:pt x="3093" y="1547"/>
                  </a:lnTo>
                  <a:lnTo>
                    <a:pt x="3082" y="1387"/>
                  </a:lnTo>
                  <a:lnTo>
                    <a:pt x="3061" y="1238"/>
                  </a:lnTo>
                  <a:lnTo>
                    <a:pt x="3018" y="1088"/>
                  </a:lnTo>
                  <a:lnTo>
                    <a:pt x="2965" y="939"/>
                  </a:lnTo>
                  <a:lnTo>
                    <a:pt x="2901" y="811"/>
                  </a:lnTo>
                  <a:lnTo>
                    <a:pt x="2826" y="683"/>
                  </a:lnTo>
                  <a:lnTo>
                    <a:pt x="2741" y="566"/>
                  </a:lnTo>
                  <a:lnTo>
                    <a:pt x="2634" y="448"/>
                  </a:lnTo>
                  <a:lnTo>
                    <a:pt x="2528" y="352"/>
                  </a:lnTo>
                  <a:lnTo>
                    <a:pt x="2410" y="267"/>
                  </a:lnTo>
                  <a:lnTo>
                    <a:pt x="2283" y="193"/>
                  </a:lnTo>
                  <a:lnTo>
                    <a:pt x="2144" y="118"/>
                  </a:lnTo>
                  <a:lnTo>
                    <a:pt x="2005" y="75"/>
                  </a:lnTo>
                  <a:lnTo>
                    <a:pt x="1856" y="33"/>
                  </a:lnTo>
                  <a:lnTo>
                    <a:pt x="1707" y="11"/>
                  </a:lnTo>
                  <a:lnTo>
                    <a:pt x="1547"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09"/>
            <p:cNvSpPr/>
            <p:nvPr/>
          </p:nvSpPr>
          <p:spPr>
            <a:xfrm>
              <a:off x="428814" y="1290333"/>
              <a:ext cx="69506" cy="70182"/>
            </a:xfrm>
            <a:custGeom>
              <a:avLst/>
              <a:gdLst/>
              <a:ahLst/>
              <a:cxnLst/>
              <a:rect l="l" t="t" r="r" b="b"/>
              <a:pathLst>
                <a:path w="1131" h="1142" extrusionOk="0">
                  <a:moveTo>
                    <a:pt x="566" y="161"/>
                  </a:moveTo>
                  <a:lnTo>
                    <a:pt x="651" y="172"/>
                  </a:lnTo>
                  <a:lnTo>
                    <a:pt x="726" y="193"/>
                  </a:lnTo>
                  <a:lnTo>
                    <a:pt x="800" y="236"/>
                  </a:lnTo>
                  <a:lnTo>
                    <a:pt x="854" y="289"/>
                  </a:lnTo>
                  <a:lnTo>
                    <a:pt x="907" y="342"/>
                  </a:lnTo>
                  <a:lnTo>
                    <a:pt x="939" y="417"/>
                  </a:lnTo>
                  <a:lnTo>
                    <a:pt x="971" y="491"/>
                  </a:lnTo>
                  <a:lnTo>
                    <a:pt x="971" y="577"/>
                  </a:lnTo>
                  <a:lnTo>
                    <a:pt x="971" y="662"/>
                  </a:lnTo>
                  <a:lnTo>
                    <a:pt x="939" y="737"/>
                  </a:lnTo>
                  <a:lnTo>
                    <a:pt x="907" y="801"/>
                  </a:lnTo>
                  <a:lnTo>
                    <a:pt x="854" y="865"/>
                  </a:lnTo>
                  <a:lnTo>
                    <a:pt x="800" y="918"/>
                  </a:lnTo>
                  <a:lnTo>
                    <a:pt x="726" y="950"/>
                  </a:lnTo>
                  <a:lnTo>
                    <a:pt x="651" y="971"/>
                  </a:lnTo>
                  <a:lnTo>
                    <a:pt x="566" y="982"/>
                  </a:lnTo>
                  <a:lnTo>
                    <a:pt x="480" y="971"/>
                  </a:lnTo>
                  <a:lnTo>
                    <a:pt x="406" y="950"/>
                  </a:lnTo>
                  <a:lnTo>
                    <a:pt x="342" y="918"/>
                  </a:lnTo>
                  <a:lnTo>
                    <a:pt x="278" y="865"/>
                  </a:lnTo>
                  <a:lnTo>
                    <a:pt x="225" y="801"/>
                  </a:lnTo>
                  <a:lnTo>
                    <a:pt x="193" y="737"/>
                  </a:lnTo>
                  <a:lnTo>
                    <a:pt x="171" y="662"/>
                  </a:lnTo>
                  <a:lnTo>
                    <a:pt x="161" y="577"/>
                  </a:lnTo>
                  <a:lnTo>
                    <a:pt x="171" y="491"/>
                  </a:lnTo>
                  <a:lnTo>
                    <a:pt x="193" y="417"/>
                  </a:lnTo>
                  <a:lnTo>
                    <a:pt x="225" y="342"/>
                  </a:lnTo>
                  <a:lnTo>
                    <a:pt x="278" y="289"/>
                  </a:lnTo>
                  <a:lnTo>
                    <a:pt x="342" y="236"/>
                  </a:lnTo>
                  <a:lnTo>
                    <a:pt x="406" y="193"/>
                  </a:lnTo>
                  <a:lnTo>
                    <a:pt x="480" y="172"/>
                  </a:lnTo>
                  <a:lnTo>
                    <a:pt x="566" y="161"/>
                  </a:lnTo>
                  <a:close/>
                  <a:moveTo>
                    <a:pt x="566" y="1"/>
                  </a:moveTo>
                  <a:lnTo>
                    <a:pt x="448" y="22"/>
                  </a:lnTo>
                  <a:lnTo>
                    <a:pt x="342" y="54"/>
                  </a:lnTo>
                  <a:lnTo>
                    <a:pt x="246" y="108"/>
                  </a:lnTo>
                  <a:lnTo>
                    <a:pt x="161" y="172"/>
                  </a:lnTo>
                  <a:lnTo>
                    <a:pt x="97" y="257"/>
                  </a:lnTo>
                  <a:lnTo>
                    <a:pt x="43" y="353"/>
                  </a:lnTo>
                  <a:lnTo>
                    <a:pt x="11" y="459"/>
                  </a:lnTo>
                  <a:lnTo>
                    <a:pt x="1" y="577"/>
                  </a:lnTo>
                  <a:lnTo>
                    <a:pt x="11" y="694"/>
                  </a:lnTo>
                  <a:lnTo>
                    <a:pt x="43" y="801"/>
                  </a:lnTo>
                  <a:lnTo>
                    <a:pt x="97" y="897"/>
                  </a:lnTo>
                  <a:lnTo>
                    <a:pt x="161" y="982"/>
                  </a:lnTo>
                  <a:lnTo>
                    <a:pt x="246" y="1046"/>
                  </a:lnTo>
                  <a:lnTo>
                    <a:pt x="342" y="1099"/>
                  </a:lnTo>
                  <a:lnTo>
                    <a:pt x="448" y="1131"/>
                  </a:lnTo>
                  <a:lnTo>
                    <a:pt x="566" y="1142"/>
                  </a:lnTo>
                  <a:lnTo>
                    <a:pt x="683" y="1131"/>
                  </a:lnTo>
                  <a:lnTo>
                    <a:pt x="790" y="1099"/>
                  </a:lnTo>
                  <a:lnTo>
                    <a:pt x="886" y="1046"/>
                  </a:lnTo>
                  <a:lnTo>
                    <a:pt x="971" y="982"/>
                  </a:lnTo>
                  <a:lnTo>
                    <a:pt x="1035" y="897"/>
                  </a:lnTo>
                  <a:lnTo>
                    <a:pt x="1088" y="801"/>
                  </a:lnTo>
                  <a:lnTo>
                    <a:pt x="1120" y="694"/>
                  </a:lnTo>
                  <a:lnTo>
                    <a:pt x="1131" y="577"/>
                  </a:lnTo>
                  <a:lnTo>
                    <a:pt x="1120" y="459"/>
                  </a:lnTo>
                  <a:lnTo>
                    <a:pt x="1088" y="353"/>
                  </a:lnTo>
                  <a:lnTo>
                    <a:pt x="1035" y="257"/>
                  </a:lnTo>
                  <a:lnTo>
                    <a:pt x="971" y="172"/>
                  </a:lnTo>
                  <a:lnTo>
                    <a:pt x="886" y="108"/>
                  </a:lnTo>
                  <a:lnTo>
                    <a:pt x="790" y="54"/>
                  </a:lnTo>
                  <a:lnTo>
                    <a:pt x="683" y="22"/>
                  </a:lnTo>
                  <a:lnTo>
                    <a:pt x="566"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09"/>
            <p:cNvSpPr/>
            <p:nvPr/>
          </p:nvSpPr>
          <p:spPr>
            <a:xfrm>
              <a:off x="458989" y="1132453"/>
              <a:ext cx="9894" cy="386675"/>
            </a:xfrm>
            <a:custGeom>
              <a:avLst/>
              <a:gdLst/>
              <a:ahLst/>
              <a:cxnLst/>
              <a:rect l="l" t="t" r="r" b="b"/>
              <a:pathLst>
                <a:path w="161" h="6292" extrusionOk="0">
                  <a:moveTo>
                    <a:pt x="75" y="0"/>
                  </a:moveTo>
                  <a:lnTo>
                    <a:pt x="43" y="11"/>
                  </a:lnTo>
                  <a:lnTo>
                    <a:pt x="21" y="21"/>
                  </a:lnTo>
                  <a:lnTo>
                    <a:pt x="0" y="53"/>
                  </a:lnTo>
                  <a:lnTo>
                    <a:pt x="0" y="85"/>
                  </a:lnTo>
                  <a:lnTo>
                    <a:pt x="0" y="6206"/>
                  </a:lnTo>
                  <a:lnTo>
                    <a:pt x="0" y="6238"/>
                  </a:lnTo>
                  <a:lnTo>
                    <a:pt x="21" y="6260"/>
                  </a:lnTo>
                  <a:lnTo>
                    <a:pt x="43" y="6281"/>
                  </a:lnTo>
                  <a:lnTo>
                    <a:pt x="75" y="6291"/>
                  </a:lnTo>
                  <a:lnTo>
                    <a:pt x="107" y="6281"/>
                  </a:lnTo>
                  <a:lnTo>
                    <a:pt x="128" y="6260"/>
                  </a:lnTo>
                  <a:lnTo>
                    <a:pt x="149" y="6238"/>
                  </a:lnTo>
                  <a:lnTo>
                    <a:pt x="160" y="6206"/>
                  </a:lnTo>
                  <a:lnTo>
                    <a:pt x="160" y="85"/>
                  </a:lnTo>
                  <a:lnTo>
                    <a:pt x="149" y="53"/>
                  </a:lnTo>
                  <a:lnTo>
                    <a:pt x="128" y="21"/>
                  </a:lnTo>
                  <a:lnTo>
                    <a:pt x="107" y="11"/>
                  </a:lnTo>
                  <a:lnTo>
                    <a:pt x="75" y="0"/>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09"/>
            <p:cNvSpPr/>
            <p:nvPr/>
          </p:nvSpPr>
          <p:spPr>
            <a:xfrm>
              <a:off x="270257" y="1320508"/>
              <a:ext cx="386675" cy="9894"/>
            </a:xfrm>
            <a:custGeom>
              <a:avLst/>
              <a:gdLst/>
              <a:ahLst/>
              <a:cxnLst/>
              <a:rect l="l" t="t" r="r" b="b"/>
              <a:pathLst>
                <a:path w="6292" h="161" extrusionOk="0">
                  <a:moveTo>
                    <a:pt x="85" y="0"/>
                  </a:moveTo>
                  <a:lnTo>
                    <a:pt x="53" y="11"/>
                  </a:lnTo>
                  <a:lnTo>
                    <a:pt x="32" y="22"/>
                  </a:lnTo>
                  <a:lnTo>
                    <a:pt x="11" y="54"/>
                  </a:lnTo>
                  <a:lnTo>
                    <a:pt x="0" y="86"/>
                  </a:lnTo>
                  <a:lnTo>
                    <a:pt x="11" y="118"/>
                  </a:lnTo>
                  <a:lnTo>
                    <a:pt x="32" y="139"/>
                  </a:lnTo>
                  <a:lnTo>
                    <a:pt x="53" y="160"/>
                  </a:lnTo>
                  <a:lnTo>
                    <a:pt x="6238" y="160"/>
                  </a:lnTo>
                  <a:lnTo>
                    <a:pt x="6270" y="139"/>
                  </a:lnTo>
                  <a:lnTo>
                    <a:pt x="6281" y="118"/>
                  </a:lnTo>
                  <a:lnTo>
                    <a:pt x="6291" y="86"/>
                  </a:lnTo>
                  <a:lnTo>
                    <a:pt x="6281" y="54"/>
                  </a:lnTo>
                  <a:lnTo>
                    <a:pt x="6270" y="22"/>
                  </a:lnTo>
                  <a:lnTo>
                    <a:pt x="6238" y="11"/>
                  </a:lnTo>
                  <a:lnTo>
                    <a:pt x="6206" y="0"/>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209"/>
          <p:cNvGrpSpPr/>
          <p:nvPr/>
        </p:nvGrpSpPr>
        <p:grpSpPr>
          <a:xfrm rot="-8195158">
            <a:off x="814594" y="2639817"/>
            <a:ext cx="432124" cy="486644"/>
            <a:chOff x="4563450" y="1289300"/>
            <a:chExt cx="2487300" cy="3634571"/>
          </a:xfrm>
        </p:grpSpPr>
        <p:sp>
          <p:nvSpPr>
            <p:cNvPr id="4039" name="Google Shape;4039;p209"/>
            <p:cNvSpPr/>
            <p:nvPr/>
          </p:nvSpPr>
          <p:spPr>
            <a:xfrm>
              <a:off x="5154700" y="2286000"/>
              <a:ext cx="952200" cy="1647300"/>
            </a:xfrm>
            <a:prstGeom prst="donut">
              <a:avLst>
                <a:gd name="adj" fmla="val 1058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09"/>
            <p:cNvSpPr/>
            <p:nvPr/>
          </p:nvSpPr>
          <p:spPr>
            <a:xfrm rot="10800000">
              <a:off x="5937700" y="2658413"/>
              <a:ext cx="808250" cy="902475"/>
            </a:xfrm>
            <a:prstGeom prst="flowChartOnlineStorag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09"/>
            <p:cNvSpPr/>
            <p:nvPr/>
          </p:nvSpPr>
          <p:spPr>
            <a:xfrm>
              <a:off x="4684350" y="3051300"/>
              <a:ext cx="9522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09"/>
            <p:cNvSpPr/>
            <p:nvPr/>
          </p:nvSpPr>
          <p:spPr>
            <a:xfrm>
              <a:off x="4563450" y="2958300"/>
              <a:ext cx="302700" cy="30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09"/>
            <p:cNvSpPr/>
            <p:nvPr/>
          </p:nvSpPr>
          <p:spPr>
            <a:xfrm>
              <a:off x="6338050" y="2431675"/>
              <a:ext cx="213000" cy="3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09"/>
            <p:cNvSpPr/>
            <p:nvPr/>
          </p:nvSpPr>
          <p:spPr>
            <a:xfrm rot="10800000">
              <a:off x="6242500" y="2658413"/>
              <a:ext cx="808250" cy="902475"/>
            </a:xfrm>
            <a:prstGeom prst="flowChartOnlineStorag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09"/>
            <p:cNvSpPr/>
            <p:nvPr/>
          </p:nvSpPr>
          <p:spPr>
            <a:xfrm>
              <a:off x="6338050" y="3498475"/>
              <a:ext cx="213000" cy="3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09"/>
            <p:cNvSpPr/>
            <p:nvPr/>
          </p:nvSpPr>
          <p:spPr>
            <a:xfrm>
              <a:off x="6175600" y="1289300"/>
              <a:ext cx="537900" cy="117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09"/>
            <p:cNvSpPr/>
            <p:nvPr/>
          </p:nvSpPr>
          <p:spPr>
            <a:xfrm>
              <a:off x="6175600" y="3747871"/>
              <a:ext cx="537900" cy="117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8" name="Google Shape;4048;p209"/>
          <p:cNvGrpSpPr/>
          <p:nvPr/>
        </p:nvGrpSpPr>
        <p:grpSpPr>
          <a:xfrm>
            <a:off x="813278" y="3276659"/>
            <a:ext cx="317460" cy="511381"/>
            <a:chOff x="3889088" y="1662936"/>
            <a:chExt cx="295092" cy="474864"/>
          </a:xfrm>
        </p:grpSpPr>
        <p:grpSp>
          <p:nvGrpSpPr>
            <p:cNvPr id="4049" name="Google Shape;4049;p209"/>
            <p:cNvGrpSpPr/>
            <p:nvPr/>
          </p:nvGrpSpPr>
          <p:grpSpPr>
            <a:xfrm>
              <a:off x="3889088" y="1662936"/>
              <a:ext cx="295092" cy="474864"/>
              <a:chOff x="4340638" y="3657353"/>
              <a:chExt cx="203232" cy="327064"/>
            </a:xfrm>
          </p:grpSpPr>
          <p:sp>
            <p:nvSpPr>
              <p:cNvPr id="4050" name="Google Shape;4050;p209"/>
              <p:cNvSpPr/>
              <p:nvPr/>
            </p:nvSpPr>
            <p:spPr>
              <a:xfrm>
                <a:off x="4340638" y="3657353"/>
                <a:ext cx="203232" cy="327064"/>
              </a:xfrm>
              <a:custGeom>
                <a:avLst/>
                <a:gdLst/>
                <a:ahLst/>
                <a:cxnLst/>
                <a:rect l="l" t="t" r="r" b="b"/>
                <a:pathLst>
                  <a:path w="3307" h="5322" extrusionOk="0">
                    <a:moveTo>
                      <a:pt x="2933" y="161"/>
                    </a:moveTo>
                    <a:lnTo>
                      <a:pt x="2987" y="182"/>
                    </a:lnTo>
                    <a:lnTo>
                      <a:pt x="3029" y="203"/>
                    </a:lnTo>
                    <a:lnTo>
                      <a:pt x="3072" y="235"/>
                    </a:lnTo>
                    <a:lnTo>
                      <a:pt x="3104" y="278"/>
                    </a:lnTo>
                    <a:lnTo>
                      <a:pt x="3125" y="321"/>
                    </a:lnTo>
                    <a:lnTo>
                      <a:pt x="3147" y="374"/>
                    </a:lnTo>
                    <a:lnTo>
                      <a:pt x="3147" y="427"/>
                    </a:lnTo>
                    <a:lnTo>
                      <a:pt x="3147" y="4895"/>
                    </a:lnTo>
                    <a:lnTo>
                      <a:pt x="3147" y="4949"/>
                    </a:lnTo>
                    <a:lnTo>
                      <a:pt x="3125" y="5002"/>
                    </a:lnTo>
                    <a:lnTo>
                      <a:pt x="3104" y="5045"/>
                    </a:lnTo>
                    <a:lnTo>
                      <a:pt x="3072" y="5087"/>
                    </a:lnTo>
                    <a:lnTo>
                      <a:pt x="3029" y="5119"/>
                    </a:lnTo>
                    <a:lnTo>
                      <a:pt x="2987" y="5140"/>
                    </a:lnTo>
                    <a:lnTo>
                      <a:pt x="2933" y="5162"/>
                    </a:lnTo>
                    <a:lnTo>
                      <a:pt x="374" y="5162"/>
                    </a:lnTo>
                    <a:lnTo>
                      <a:pt x="321" y="5140"/>
                    </a:lnTo>
                    <a:lnTo>
                      <a:pt x="278" y="5119"/>
                    </a:lnTo>
                    <a:lnTo>
                      <a:pt x="236" y="5087"/>
                    </a:lnTo>
                    <a:lnTo>
                      <a:pt x="204" y="5045"/>
                    </a:lnTo>
                    <a:lnTo>
                      <a:pt x="182" y="5002"/>
                    </a:lnTo>
                    <a:lnTo>
                      <a:pt x="161" y="4949"/>
                    </a:lnTo>
                    <a:lnTo>
                      <a:pt x="161" y="4895"/>
                    </a:lnTo>
                    <a:lnTo>
                      <a:pt x="161" y="427"/>
                    </a:lnTo>
                    <a:lnTo>
                      <a:pt x="161" y="374"/>
                    </a:lnTo>
                    <a:lnTo>
                      <a:pt x="182" y="321"/>
                    </a:lnTo>
                    <a:lnTo>
                      <a:pt x="204" y="278"/>
                    </a:lnTo>
                    <a:lnTo>
                      <a:pt x="236" y="235"/>
                    </a:lnTo>
                    <a:lnTo>
                      <a:pt x="278" y="203"/>
                    </a:lnTo>
                    <a:lnTo>
                      <a:pt x="321" y="182"/>
                    </a:lnTo>
                    <a:lnTo>
                      <a:pt x="374" y="161"/>
                    </a:lnTo>
                    <a:close/>
                    <a:moveTo>
                      <a:pt x="342" y="1"/>
                    </a:moveTo>
                    <a:lnTo>
                      <a:pt x="257" y="33"/>
                    </a:lnTo>
                    <a:lnTo>
                      <a:pt x="182" y="65"/>
                    </a:lnTo>
                    <a:lnTo>
                      <a:pt x="118" y="118"/>
                    </a:lnTo>
                    <a:lnTo>
                      <a:pt x="76" y="182"/>
                    </a:lnTo>
                    <a:lnTo>
                      <a:pt x="33" y="257"/>
                    </a:lnTo>
                    <a:lnTo>
                      <a:pt x="1" y="342"/>
                    </a:lnTo>
                    <a:lnTo>
                      <a:pt x="1" y="427"/>
                    </a:lnTo>
                    <a:lnTo>
                      <a:pt x="1" y="4895"/>
                    </a:lnTo>
                    <a:lnTo>
                      <a:pt x="1" y="4981"/>
                    </a:lnTo>
                    <a:lnTo>
                      <a:pt x="33" y="5066"/>
                    </a:lnTo>
                    <a:lnTo>
                      <a:pt x="76" y="5130"/>
                    </a:lnTo>
                    <a:lnTo>
                      <a:pt x="118" y="5194"/>
                    </a:lnTo>
                    <a:lnTo>
                      <a:pt x="182" y="5247"/>
                    </a:lnTo>
                    <a:lnTo>
                      <a:pt x="257" y="5290"/>
                    </a:lnTo>
                    <a:lnTo>
                      <a:pt x="342" y="5311"/>
                    </a:lnTo>
                    <a:lnTo>
                      <a:pt x="427" y="5322"/>
                    </a:lnTo>
                    <a:lnTo>
                      <a:pt x="2880" y="5322"/>
                    </a:lnTo>
                    <a:lnTo>
                      <a:pt x="2965" y="5311"/>
                    </a:lnTo>
                    <a:lnTo>
                      <a:pt x="3051" y="5290"/>
                    </a:lnTo>
                    <a:lnTo>
                      <a:pt x="3125" y="5247"/>
                    </a:lnTo>
                    <a:lnTo>
                      <a:pt x="3189" y="5194"/>
                    </a:lnTo>
                    <a:lnTo>
                      <a:pt x="3232" y="5130"/>
                    </a:lnTo>
                    <a:lnTo>
                      <a:pt x="3275" y="5066"/>
                    </a:lnTo>
                    <a:lnTo>
                      <a:pt x="3307" y="4981"/>
                    </a:lnTo>
                    <a:lnTo>
                      <a:pt x="3307" y="4895"/>
                    </a:lnTo>
                    <a:lnTo>
                      <a:pt x="3307" y="427"/>
                    </a:lnTo>
                    <a:lnTo>
                      <a:pt x="3307" y="342"/>
                    </a:lnTo>
                    <a:lnTo>
                      <a:pt x="3275" y="257"/>
                    </a:lnTo>
                    <a:lnTo>
                      <a:pt x="3232" y="182"/>
                    </a:lnTo>
                    <a:lnTo>
                      <a:pt x="3189" y="118"/>
                    </a:lnTo>
                    <a:lnTo>
                      <a:pt x="3125" y="65"/>
                    </a:lnTo>
                    <a:lnTo>
                      <a:pt x="3051" y="33"/>
                    </a:lnTo>
                    <a:lnTo>
                      <a:pt x="29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09"/>
              <p:cNvSpPr/>
              <p:nvPr/>
            </p:nvSpPr>
            <p:spPr>
              <a:xfrm>
                <a:off x="4340638" y="3702585"/>
                <a:ext cx="203232" cy="230088"/>
              </a:xfrm>
              <a:custGeom>
                <a:avLst/>
                <a:gdLst/>
                <a:ahLst/>
                <a:cxnLst/>
                <a:rect l="l" t="t" r="r" b="b"/>
                <a:pathLst>
                  <a:path w="3307" h="3744" extrusionOk="0">
                    <a:moveTo>
                      <a:pt x="3147" y="160"/>
                    </a:moveTo>
                    <a:lnTo>
                      <a:pt x="3147" y="3583"/>
                    </a:lnTo>
                    <a:lnTo>
                      <a:pt x="161" y="3583"/>
                    </a:lnTo>
                    <a:lnTo>
                      <a:pt x="161" y="160"/>
                    </a:lnTo>
                    <a:close/>
                    <a:moveTo>
                      <a:pt x="76" y="0"/>
                    </a:moveTo>
                    <a:lnTo>
                      <a:pt x="44" y="11"/>
                    </a:lnTo>
                    <a:lnTo>
                      <a:pt x="22" y="22"/>
                    </a:lnTo>
                    <a:lnTo>
                      <a:pt x="1" y="43"/>
                    </a:lnTo>
                    <a:lnTo>
                      <a:pt x="1" y="75"/>
                    </a:lnTo>
                    <a:lnTo>
                      <a:pt x="1" y="3658"/>
                    </a:lnTo>
                    <a:lnTo>
                      <a:pt x="1" y="3690"/>
                    </a:lnTo>
                    <a:lnTo>
                      <a:pt x="22" y="3722"/>
                    </a:lnTo>
                    <a:lnTo>
                      <a:pt x="44" y="3733"/>
                    </a:lnTo>
                    <a:lnTo>
                      <a:pt x="76" y="3743"/>
                    </a:lnTo>
                    <a:lnTo>
                      <a:pt x="3232" y="3743"/>
                    </a:lnTo>
                    <a:lnTo>
                      <a:pt x="3264" y="3733"/>
                    </a:lnTo>
                    <a:lnTo>
                      <a:pt x="3285" y="3722"/>
                    </a:lnTo>
                    <a:lnTo>
                      <a:pt x="3307" y="3690"/>
                    </a:lnTo>
                    <a:lnTo>
                      <a:pt x="3307" y="3658"/>
                    </a:lnTo>
                    <a:lnTo>
                      <a:pt x="3307" y="75"/>
                    </a:lnTo>
                    <a:lnTo>
                      <a:pt x="3307" y="43"/>
                    </a:lnTo>
                    <a:lnTo>
                      <a:pt x="3285" y="22"/>
                    </a:lnTo>
                    <a:lnTo>
                      <a:pt x="3264" y="11"/>
                    </a:lnTo>
                    <a:lnTo>
                      <a:pt x="32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09"/>
              <p:cNvSpPr/>
              <p:nvPr/>
            </p:nvSpPr>
            <p:spPr>
              <a:xfrm>
                <a:off x="4419301" y="3680276"/>
                <a:ext cx="45907" cy="9894"/>
              </a:xfrm>
              <a:custGeom>
                <a:avLst/>
                <a:gdLst/>
                <a:ahLst/>
                <a:cxnLst/>
                <a:rect l="l" t="t" r="r" b="b"/>
                <a:pathLst>
                  <a:path w="747" h="161" extrusionOk="0">
                    <a:moveTo>
                      <a:pt x="54" y="1"/>
                    </a:moveTo>
                    <a:lnTo>
                      <a:pt x="22" y="22"/>
                    </a:lnTo>
                    <a:lnTo>
                      <a:pt x="11" y="44"/>
                    </a:lnTo>
                    <a:lnTo>
                      <a:pt x="1" y="76"/>
                    </a:lnTo>
                    <a:lnTo>
                      <a:pt x="11" y="108"/>
                    </a:lnTo>
                    <a:lnTo>
                      <a:pt x="22" y="129"/>
                    </a:lnTo>
                    <a:lnTo>
                      <a:pt x="54" y="150"/>
                    </a:lnTo>
                    <a:lnTo>
                      <a:pt x="86" y="161"/>
                    </a:lnTo>
                    <a:lnTo>
                      <a:pt x="662" y="161"/>
                    </a:lnTo>
                    <a:lnTo>
                      <a:pt x="694" y="150"/>
                    </a:lnTo>
                    <a:lnTo>
                      <a:pt x="726" y="129"/>
                    </a:lnTo>
                    <a:lnTo>
                      <a:pt x="736" y="108"/>
                    </a:lnTo>
                    <a:lnTo>
                      <a:pt x="747" y="76"/>
                    </a:lnTo>
                    <a:lnTo>
                      <a:pt x="736" y="44"/>
                    </a:lnTo>
                    <a:lnTo>
                      <a:pt x="726" y="22"/>
                    </a:lnTo>
                    <a:lnTo>
                      <a:pt x="69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09"/>
              <p:cNvSpPr/>
              <p:nvPr/>
            </p:nvSpPr>
            <p:spPr>
              <a:xfrm>
                <a:off x="4434358" y="3949638"/>
                <a:ext cx="15794" cy="9894"/>
              </a:xfrm>
              <a:custGeom>
                <a:avLst/>
                <a:gdLst/>
                <a:ahLst/>
                <a:cxnLst/>
                <a:rect l="l" t="t" r="r" b="b"/>
                <a:pathLst>
                  <a:path w="257" h="161" extrusionOk="0">
                    <a:moveTo>
                      <a:pt x="54" y="1"/>
                    </a:moveTo>
                    <a:lnTo>
                      <a:pt x="22" y="22"/>
                    </a:lnTo>
                    <a:lnTo>
                      <a:pt x="11" y="43"/>
                    </a:lnTo>
                    <a:lnTo>
                      <a:pt x="1" y="75"/>
                    </a:lnTo>
                    <a:lnTo>
                      <a:pt x="11" y="107"/>
                    </a:lnTo>
                    <a:lnTo>
                      <a:pt x="22" y="129"/>
                    </a:lnTo>
                    <a:lnTo>
                      <a:pt x="54" y="150"/>
                    </a:lnTo>
                    <a:lnTo>
                      <a:pt x="86" y="161"/>
                    </a:lnTo>
                    <a:lnTo>
                      <a:pt x="171" y="161"/>
                    </a:lnTo>
                    <a:lnTo>
                      <a:pt x="203" y="150"/>
                    </a:lnTo>
                    <a:lnTo>
                      <a:pt x="235" y="129"/>
                    </a:lnTo>
                    <a:lnTo>
                      <a:pt x="246" y="107"/>
                    </a:lnTo>
                    <a:lnTo>
                      <a:pt x="257" y="75"/>
                    </a:lnTo>
                    <a:lnTo>
                      <a:pt x="246" y="43"/>
                    </a:lnTo>
                    <a:lnTo>
                      <a:pt x="235" y="22"/>
                    </a:lnTo>
                    <a:lnTo>
                      <a:pt x="20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54" name="Google Shape;4054;p209"/>
            <p:cNvPicPr preferRelativeResize="0"/>
            <p:nvPr/>
          </p:nvPicPr>
          <p:blipFill>
            <a:blip r:embed="rId5">
              <a:alphaModFix/>
            </a:blip>
            <a:stretch>
              <a:fillRect/>
            </a:stretch>
          </p:blipFill>
          <p:spPr>
            <a:xfrm>
              <a:off x="3930671" y="1750988"/>
              <a:ext cx="211925" cy="272703"/>
            </a:xfrm>
            <a:prstGeom prst="rect">
              <a:avLst/>
            </a:prstGeom>
            <a:noFill/>
            <a:ln>
              <a:noFill/>
            </a:ln>
          </p:spPr>
        </p:pic>
      </p:grpSp>
      <p:sp>
        <p:nvSpPr>
          <p:cNvPr id="4055" name="Google Shape;4055;p209"/>
          <p:cNvSpPr/>
          <p:nvPr/>
        </p:nvSpPr>
        <p:spPr>
          <a:xfrm>
            <a:off x="790926" y="3954922"/>
            <a:ext cx="362162" cy="395088"/>
          </a:xfrm>
          <a:custGeom>
            <a:avLst/>
            <a:gdLst/>
            <a:ahLst/>
            <a:cxnLst/>
            <a:rect l="l" t="t" r="r" b="b"/>
            <a:pathLst>
              <a:path w="196560" h="196561" extrusionOk="0">
                <a:moveTo>
                  <a:pt x="168187" y="70762"/>
                </a:moveTo>
                <a:cubicBezTo>
                  <a:pt x="171264" y="73838"/>
                  <a:pt x="175024" y="76231"/>
                  <a:pt x="179468" y="76915"/>
                </a:cubicBezTo>
                <a:lnTo>
                  <a:pt x="179468" y="188014"/>
                </a:lnTo>
                <a:lnTo>
                  <a:pt x="9913" y="188014"/>
                </a:lnTo>
                <a:cubicBezTo>
                  <a:pt x="9230" y="188014"/>
                  <a:pt x="8546" y="187330"/>
                  <a:pt x="8546" y="186647"/>
                </a:cubicBezTo>
                <a:lnTo>
                  <a:pt x="8546" y="173657"/>
                </a:lnTo>
                <a:lnTo>
                  <a:pt x="89563" y="89221"/>
                </a:lnTo>
                <a:lnTo>
                  <a:pt x="103920" y="103920"/>
                </a:lnTo>
                <a:cubicBezTo>
                  <a:pt x="108023" y="108023"/>
                  <a:pt x="113492" y="110074"/>
                  <a:pt x="119303" y="110074"/>
                </a:cubicBezTo>
                <a:cubicBezTo>
                  <a:pt x="124773" y="110074"/>
                  <a:pt x="130242" y="108023"/>
                  <a:pt x="134003" y="104262"/>
                </a:cubicBezTo>
                <a:lnTo>
                  <a:pt x="168187" y="70762"/>
                </a:lnTo>
                <a:close/>
                <a:moveTo>
                  <a:pt x="4444" y="0"/>
                </a:moveTo>
                <a:cubicBezTo>
                  <a:pt x="2051" y="0"/>
                  <a:pt x="0" y="2051"/>
                  <a:pt x="0" y="4444"/>
                </a:cubicBezTo>
                <a:lnTo>
                  <a:pt x="0" y="170238"/>
                </a:lnTo>
                <a:lnTo>
                  <a:pt x="0" y="186647"/>
                </a:lnTo>
                <a:lnTo>
                  <a:pt x="0" y="192458"/>
                </a:lnTo>
                <a:cubicBezTo>
                  <a:pt x="0" y="194509"/>
                  <a:pt x="2051" y="196560"/>
                  <a:pt x="4444" y="196560"/>
                </a:cubicBezTo>
                <a:lnTo>
                  <a:pt x="192458" y="196560"/>
                </a:lnTo>
                <a:cubicBezTo>
                  <a:pt x="194509" y="196560"/>
                  <a:pt x="196560" y="194509"/>
                  <a:pt x="196560" y="192458"/>
                </a:cubicBezTo>
                <a:cubicBezTo>
                  <a:pt x="196560" y="190065"/>
                  <a:pt x="194509" y="188014"/>
                  <a:pt x="192458" y="188014"/>
                </a:cubicBezTo>
                <a:lnTo>
                  <a:pt x="188014" y="188014"/>
                </a:lnTo>
                <a:lnTo>
                  <a:pt x="188014" y="68027"/>
                </a:lnTo>
                <a:cubicBezTo>
                  <a:pt x="186647" y="68711"/>
                  <a:pt x="185279" y="69052"/>
                  <a:pt x="183912" y="69052"/>
                </a:cubicBezTo>
                <a:cubicBezTo>
                  <a:pt x="177759" y="69052"/>
                  <a:pt x="172631" y="64950"/>
                  <a:pt x="171264" y="59139"/>
                </a:cubicBezTo>
                <a:cubicBezTo>
                  <a:pt x="171264" y="58455"/>
                  <a:pt x="170580" y="57772"/>
                  <a:pt x="169554" y="57772"/>
                </a:cubicBezTo>
                <a:cubicBezTo>
                  <a:pt x="169212" y="57772"/>
                  <a:pt x="168871" y="58113"/>
                  <a:pt x="168529" y="58455"/>
                </a:cubicBezTo>
                <a:cubicBezTo>
                  <a:pt x="161692" y="65292"/>
                  <a:pt x="140498" y="86145"/>
                  <a:pt x="128191" y="98109"/>
                </a:cubicBezTo>
                <a:cubicBezTo>
                  <a:pt x="125457" y="100502"/>
                  <a:pt x="122380" y="101528"/>
                  <a:pt x="119303" y="101528"/>
                </a:cubicBezTo>
                <a:cubicBezTo>
                  <a:pt x="115885" y="101528"/>
                  <a:pt x="112466" y="100502"/>
                  <a:pt x="110074" y="97767"/>
                </a:cubicBezTo>
                <a:lnTo>
                  <a:pt x="91614" y="79308"/>
                </a:lnTo>
                <a:cubicBezTo>
                  <a:pt x="90930" y="78624"/>
                  <a:pt x="90247" y="78624"/>
                  <a:pt x="89221" y="78624"/>
                </a:cubicBezTo>
                <a:cubicBezTo>
                  <a:pt x="88537" y="78624"/>
                  <a:pt x="87512" y="78966"/>
                  <a:pt x="86828" y="79650"/>
                </a:cubicBezTo>
                <a:lnTo>
                  <a:pt x="8546" y="161350"/>
                </a:lnTo>
                <a:lnTo>
                  <a:pt x="8546" y="149044"/>
                </a:lnTo>
                <a:lnTo>
                  <a:pt x="89221" y="64608"/>
                </a:lnTo>
                <a:lnTo>
                  <a:pt x="116227" y="91956"/>
                </a:lnTo>
                <a:cubicBezTo>
                  <a:pt x="117081" y="92811"/>
                  <a:pt x="118107" y="93238"/>
                  <a:pt x="119132" y="93238"/>
                </a:cubicBezTo>
                <a:cubicBezTo>
                  <a:pt x="120158" y="93238"/>
                  <a:pt x="121183" y="92811"/>
                  <a:pt x="122038" y="91956"/>
                </a:cubicBezTo>
                <a:lnTo>
                  <a:pt x="179468" y="35894"/>
                </a:lnTo>
                <a:lnTo>
                  <a:pt x="179468" y="56062"/>
                </a:lnTo>
                <a:cubicBezTo>
                  <a:pt x="179468" y="58455"/>
                  <a:pt x="181519" y="60506"/>
                  <a:pt x="183912" y="60506"/>
                </a:cubicBezTo>
                <a:cubicBezTo>
                  <a:pt x="185963" y="60506"/>
                  <a:pt x="188014" y="58455"/>
                  <a:pt x="188014" y="56062"/>
                </a:cubicBezTo>
                <a:lnTo>
                  <a:pt x="188014" y="25638"/>
                </a:lnTo>
                <a:cubicBezTo>
                  <a:pt x="188014" y="25296"/>
                  <a:pt x="188014" y="25296"/>
                  <a:pt x="188014" y="24955"/>
                </a:cubicBezTo>
                <a:cubicBezTo>
                  <a:pt x="188014" y="24613"/>
                  <a:pt x="187672" y="24271"/>
                  <a:pt x="187672" y="23929"/>
                </a:cubicBezTo>
                <a:cubicBezTo>
                  <a:pt x="187672" y="23587"/>
                  <a:pt x="187330" y="23245"/>
                  <a:pt x="186988" y="22904"/>
                </a:cubicBezTo>
                <a:cubicBezTo>
                  <a:pt x="186988" y="22904"/>
                  <a:pt x="186988" y="22904"/>
                  <a:pt x="186647" y="22562"/>
                </a:cubicBezTo>
                <a:cubicBezTo>
                  <a:pt x="186305" y="22220"/>
                  <a:pt x="185963" y="21878"/>
                  <a:pt x="185279" y="21536"/>
                </a:cubicBezTo>
                <a:lnTo>
                  <a:pt x="153146" y="21536"/>
                </a:lnTo>
                <a:cubicBezTo>
                  <a:pt x="151095" y="21536"/>
                  <a:pt x="149044" y="23245"/>
                  <a:pt x="149044" y="25638"/>
                </a:cubicBezTo>
                <a:cubicBezTo>
                  <a:pt x="149044" y="28031"/>
                  <a:pt x="151095" y="30082"/>
                  <a:pt x="153146" y="30082"/>
                </a:cubicBezTo>
                <a:lnTo>
                  <a:pt x="173315" y="30082"/>
                </a:lnTo>
                <a:lnTo>
                  <a:pt x="119303" y="82726"/>
                </a:lnTo>
                <a:lnTo>
                  <a:pt x="92298" y="55721"/>
                </a:lnTo>
                <a:cubicBezTo>
                  <a:pt x="91443" y="54866"/>
                  <a:pt x="90332" y="54439"/>
                  <a:pt x="89221" y="54439"/>
                </a:cubicBezTo>
                <a:cubicBezTo>
                  <a:pt x="88110" y="54439"/>
                  <a:pt x="86999" y="54866"/>
                  <a:pt x="86145" y="55721"/>
                </a:cubicBezTo>
                <a:lnTo>
                  <a:pt x="8546" y="136737"/>
                </a:lnTo>
                <a:lnTo>
                  <a:pt x="8546" y="4444"/>
                </a:lnTo>
                <a:cubicBezTo>
                  <a:pt x="8546" y="2051"/>
                  <a:pt x="6495" y="0"/>
                  <a:pt x="4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09"/>
          <p:cNvSpPr txBox="1">
            <a:spLocks noGrp="1"/>
          </p:cNvSpPr>
          <p:nvPr>
            <p:ph type="body" idx="2"/>
          </p:nvPr>
        </p:nvSpPr>
        <p:spPr>
          <a:xfrm>
            <a:off x="1594104" y="2558550"/>
            <a:ext cx="6492000" cy="649200"/>
          </a:xfrm>
          <a:prstGeom prst="rect">
            <a:avLst/>
          </a:prstGeom>
        </p:spPr>
        <p:txBody>
          <a:bodyPr spcFirstLastPara="1" wrap="square" lIns="91425" tIns="0" rIns="91425" bIns="0" anchor="ctr" anchorCtr="0">
            <a:noAutofit/>
          </a:bodyPr>
          <a:lstStyle/>
          <a:p>
            <a:pPr marL="0" lvl="0" indent="0" algn="l" rtl="0">
              <a:lnSpc>
                <a:spcPct val="100000"/>
              </a:lnSpc>
              <a:spcBef>
                <a:spcPts val="100"/>
              </a:spcBef>
              <a:spcAft>
                <a:spcPts val="0"/>
              </a:spcAft>
              <a:buNone/>
            </a:pPr>
            <a:r>
              <a:rPr lang="en" sz="1800"/>
              <a:t>GNSS yield is much improved by ProPoint technology</a:t>
            </a:r>
            <a:endParaRPr sz="1800"/>
          </a:p>
        </p:txBody>
      </p:sp>
      <p:sp>
        <p:nvSpPr>
          <p:cNvPr id="4057" name="Google Shape;4057;p209"/>
          <p:cNvSpPr txBox="1">
            <a:spLocks noGrp="1"/>
          </p:cNvSpPr>
          <p:nvPr>
            <p:ph type="body" idx="2"/>
          </p:nvPr>
        </p:nvSpPr>
        <p:spPr>
          <a:xfrm>
            <a:off x="1594104" y="3207750"/>
            <a:ext cx="6492000" cy="649200"/>
          </a:xfrm>
          <a:prstGeom prst="rect">
            <a:avLst/>
          </a:prstGeom>
        </p:spPr>
        <p:txBody>
          <a:bodyPr spcFirstLastPara="1" wrap="square" lIns="91425" tIns="0" rIns="91425" bIns="0" anchor="ctr" anchorCtr="0">
            <a:noAutofit/>
          </a:bodyPr>
          <a:lstStyle/>
          <a:p>
            <a:pPr marL="0" lvl="0" indent="0" algn="l" rtl="0">
              <a:lnSpc>
                <a:spcPct val="100000"/>
              </a:lnSpc>
              <a:spcBef>
                <a:spcPts val="100"/>
              </a:spcBef>
              <a:spcAft>
                <a:spcPts val="0"/>
              </a:spcAft>
              <a:buNone/>
            </a:pPr>
            <a:r>
              <a:rPr lang="en" sz="1800"/>
              <a:t>Bluetooth connectivity</a:t>
            </a:r>
            <a:endParaRPr sz="1800"/>
          </a:p>
        </p:txBody>
      </p:sp>
      <p:sp>
        <p:nvSpPr>
          <p:cNvPr id="4058" name="Google Shape;4058;p209"/>
          <p:cNvSpPr txBox="1">
            <a:spLocks noGrp="1"/>
          </p:cNvSpPr>
          <p:nvPr>
            <p:ph type="body" idx="2"/>
          </p:nvPr>
        </p:nvSpPr>
        <p:spPr>
          <a:xfrm>
            <a:off x="1594229" y="3856950"/>
            <a:ext cx="6492000" cy="649200"/>
          </a:xfrm>
          <a:prstGeom prst="rect">
            <a:avLst/>
          </a:prstGeom>
        </p:spPr>
        <p:txBody>
          <a:bodyPr spcFirstLastPara="1" wrap="square" lIns="91425" tIns="0" rIns="91425" bIns="0" anchor="ctr" anchorCtr="0">
            <a:noAutofit/>
          </a:bodyPr>
          <a:lstStyle/>
          <a:p>
            <a:pPr marL="0" lvl="0" indent="0" algn="l" rtl="0">
              <a:lnSpc>
                <a:spcPct val="100000"/>
              </a:lnSpc>
              <a:spcBef>
                <a:spcPts val="100"/>
              </a:spcBef>
              <a:spcAft>
                <a:spcPts val="0"/>
              </a:spcAft>
              <a:buNone/>
            </a:pPr>
            <a:r>
              <a:rPr lang="en" sz="1800"/>
              <a:t>Annual subscription added to Catalyst</a:t>
            </a:r>
            <a:endParaRPr sz="1800"/>
          </a:p>
        </p:txBody>
      </p:sp>
      <p:sp>
        <p:nvSpPr>
          <p:cNvPr id="4059" name="Google Shape;4059;p209"/>
          <p:cNvSpPr txBox="1">
            <a:spLocks noGrp="1"/>
          </p:cNvSpPr>
          <p:nvPr>
            <p:ph type="body" idx="2"/>
          </p:nvPr>
        </p:nvSpPr>
        <p:spPr>
          <a:xfrm>
            <a:off x="1594229" y="1289300"/>
            <a:ext cx="6492000" cy="649200"/>
          </a:xfrm>
          <a:prstGeom prst="rect">
            <a:avLst/>
          </a:prstGeom>
        </p:spPr>
        <p:txBody>
          <a:bodyPr spcFirstLastPara="1" wrap="square" lIns="91425" tIns="0" rIns="91425" bIns="0" anchor="ctr" anchorCtr="0">
            <a:noAutofit/>
          </a:bodyPr>
          <a:lstStyle/>
          <a:p>
            <a:pPr marL="0" lvl="0" indent="0" algn="l" rtl="0">
              <a:lnSpc>
                <a:spcPct val="100000"/>
              </a:lnSpc>
              <a:spcBef>
                <a:spcPts val="100"/>
              </a:spcBef>
              <a:spcAft>
                <a:spcPts val="0"/>
              </a:spcAft>
              <a:buNone/>
            </a:pPr>
            <a:r>
              <a:rPr lang="en" sz="1800"/>
              <a:t>The DA2 supports iOS and Android</a:t>
            </a:r>
            <a:endParaRPr sz="1800"/>
          </a:p>
        </p:txBody>
      </p:sp>
      <p:sp>
        <p:nvSpPr>
          <p:cNvPr id="4060" name="Google Shape;4060;p209"/>
          <p:cNvSpPr txBox="1">
            <a:spLocks noGrp="1"/>
          </p:cNvSpPr>
          <p:nvPr>
            <p:ph type="body" idx="2"/>
          </p:nvPr>
        </p:nvSpPr>
        <p:spPr>
          <a:xfrm>
            <a:off x="1594229" y="1923388"/>
            <a:ext cx="6492000" cy="649200"/>
          </a:xfrm>
          <a:prstGeom prst="rect">
            <a:avLst/>
          </a:prstGeom>
        </p:spPr>
        <p:txBody>
          <a:bodyPr spcFirstLastPara="1" wrap="square" lIns="91425" tIns="0" rIns="91425" bIns="0" anchor="ctr" anchorCtr="0">
            <a:noAutofit/>
          </a:bodyPr>
          <a:lstStyle/>
          <a:p>
            <a:pPr marL="0" lvl="0" indent="0" algn="l" rtl="0">
              <a:lnSpc>
                <a:spcPct val="100000"/>
              </a:lnSpc>
              <a:spcBef>
                <a:spcPts val="100"/>
              </a:spcBef>
              <a:spcAft>
                <a:spcPts val="0"/>
              </a:spcAft>
              <a:buNone/>
            </a:pPr>
            <a:r>
              <a:rPr lang="en" sz="1800"/>
              <a:t>The DA2 receiver is faster and capable of higher accuracy </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4"/>
        <p:cNvGrpSpPr/>
        <p:nvPr/>
      </p:nvGrpSpPr>
      <p:grpSpPr>
        <a:xfrm>
          <a:off x="0" y="0"/>
          <a:ext cx="0" cy="0"/>
          <a:chOff x="0" y="0"/>
          <a:chExt cx="0" cy="0"/>
        </a:xfrm>
      </p:grpSpPr>
      <p:pic>
        <p:nvPicPr>
          <p:cNvPr id="4065" name="Google Shape;4065;p210"/>
          <p:cNvPicPr preferRelativeResize="0"/>
          <p:nvPr/>
        </p:nvPicPr>
        <p:blipFill rotWithShape="1">
          <a:blip r:embed="rId3">
            <a:alphaModFix/>
          </a:blip>
          <a:srcRect l="21856" t="49483" r="49000" b="13771"/>
          <a:stretch/>
        </p:blipFill>
        <p:spPr>
          <a:xfrm rot="10800000">
            <a:off x="-19048" y="1819273"/>
            <a:ext cx="3314698" cy="3324227"/>
          </a:xfrm>
          <a:prstGeom prst="rect">
            <a:avLst/>
          </a:prstGeom>
          <a:noFill/>
          <a:ln>
            <a:noFill/>
          </a:ln>
        </p:spPr>
      </p:pic>
      <p:sp>
        <p:nvSpPr>
          <p:cNvPr id="4066" name="Google Shape;4066;p210"/>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How will it feel to press this button?</a:t>
            </a:r>
            <a:endParaRPr/>
          </a:p>
        </p:txBody>
      </p:sp>
      <p:sp>
        <p:nvSpPr>
          <p:cNvPr id="4067" name="Google Shape;4067;p210"/>
          <p:cNvSpPr/>
          <p:nvPr/>
        </p:nvSpPr>
        <p:spPr>
          <a:xfrm>
            <a:off x="2571750" y="3317275"/>
            <a:ext cx="6600900" cy="1064700"/>
          </a:xfrm>
          <a:prstGeom prst="left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10">
            <a:hlinkClick r:id="rId4"/>
          </p:cNvPr>
          <p:cNvSpPr/>
          <p:nvPr/>
        </p:nvSpPr>
        <p:spPr>
          <a:xfrm>
            <a:off x="1765550" y="3563375"/>
            <a:ext cx="548100" cy="564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10"/>
          <p:cNvSpPr txBox="1"/>
          <p:nvPr/>
        </p:nvSpPr>
        <p:spPr>
          <a:xfrm>
            <a:off x="5081300" y="3645425"/>
            <a:ext cx="392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Open Sans"/>
                <a:ea typeface="Open Sans"/>
                <a:cs typeface="Open Sans"/>
                <a:sym typeface="Open Sans"/>
              </a:rPr>
              <a:t>https://geospatial.trimble.com/where-to-buy</a:t>
            </a:r>
            <a:endParaRPr>
              <a:solidFill>
                <a:schemeClr val="lt1"/>
              </a:solidFill>
              <a:latin typeface="Open Sans"/>
              <a:ea typeface="Open Sans"/>
              <a:cs typeface="Open Sans"/>
              <a:sym typeface="Open Sans"/>
            </a:endParaRPr>
          </a:p>
        </p:txBody>
      </p:sp>
      <p:sp>
        <p:nvSpPr>
          <p:cNvPr id="4070" name="Google Shape;4070;p210"/>
          <p:cNvSpPr txBox="1"/>
          <p:nvPr/>
        </p:nvSpPr>
        <p:spPr>
          <a:xfrm>
            <a:off x="4916000" y="4615350"/>
            <a:ext cx="42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https://geospatial.trimble.com/catalyst</a:t>
            </a:r>
            <a:endParaRPr>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4101"/>
        <p:cNvGrpSpPr/>
        <p:nvPr/>
      </p:nvGrpSpPr>
      <p:grpSpPr>
        <a:xfrm>
          <a:off x="0" y="0"/>
          <a:ext cx="0" cy="0"/>
          <a:chOff x="0" y="0"/>
          <a:chExt cx="0" cy="0"/>
        </a:xfrm>
      </p:grpSpPr>
      <p:sp>
        <p:nvSpPr>
          <p:cNvPr id="4102" name="Google Shape;4102;p213"/>
          <p:cNvSpPr txBox="1">
            <a:spLocks noGrp="1"/>
          </p:cNvSpPr>
          <p:nvPr>
            <p:ph type="subTitle" idx="1"/>
          </p:nvPr>
        </p:nvSpPr>
        <p:spPr>
          <a:xfrm>
            <a:off x="676800" y="3188217"/>
            <a:ext cx="7790400" cy="630900"/>
          </a:xfrm>
          <a:prstGeom prst="rect">
            <a:avLst/>
          </a:prstGeom>
        </p:spPr>
        <p:txBody>
          <a:bodyPr spcFirstLastPara="1" wrap="square" lIns="320025" tIns="0" rIns="320025" bIns="0" anchor="ctr" anchorCtr="0">
            <a:noAutofit/>
          </a:bodyPr>
          <a:lstStyle/>
          <a:p>
            <a:pPr marL="0" lvl="0" indent="0" algn="ctr" rtl="0">
              <a:spcBef>
                <a:spcPts val="0"/>
              </a:spcBef>
              <a:spcAft>
                <a:spcPts val="1600"/>
              </a:spcAft>
              <a:buNone/>
            </a:pPr>
            <a:r>
              <a:rPr lang="en" sz="1800"/>
              <a:t>A traditional receiver requires a </a:t>
            </a:r>
            <a:r>
              <a:rPr lang="en" sz="1800">
                <a:solidFill>
                  <a:schemeClr val="dk2"/>
                </a:solidFill>
              </a:rPr>
              <a:t>separate </a:t>
            </a:r>
            <a:r>
              <a:rPr lang="en" sz="1800"/>
              <a:t>correction service</a:t>
            </a:r>
            <a:endParaRPr sz="1800">
              <a:solidFill>
                <a:schemeClr val="dk2"/>
              </a:solidFill>
            </a:endParaRPr>
          </a:p>
        </p:txBody>
      </p:sp>
      <p:sp>
        <p:nvSpPr>
          <p:cNvPr id="4103" name="Google Shape;4103;p213"/>
          <p:cNvSpPr txBox="1">
            <a:spLocks noGrp="1"/>
          </p:cNvSpPr>
          <p:nvPr>
            <p:ph type="title"/>
          </p:nvPr>
        </p:nvSpPr>
        <p:spPr>
          <a:xfrm>
            <a:off x="676800" y="1289300"/>
            <a:ext cx="7790400" cy="1898700"/>
          </a:xfrm>
          <a:prstGeom prst="rect">
            <a:avLst/>
          </a:prstGeom>
        </p:spPr>
        <p:txBody>
          <a:bodyPr spcFirstLastPara="1" wrap="square" lIns="0" tIns="649200" rIns="0" bIns="0" anchor="b" anchorCtr="0">
            <a:noAutofit/>
          </a:bodyPr>
          <a:lstStyle/>
          <a:p>
            <a:pPr marL="0" lvl="0" indent="0" algn="ctr" rtl="0">
              <a:spcBef>
                <a:spcPts val="0"/>
              </a:spcBef>
              <a:spcAft>
                <a:spcPts val="0"/>
              </a:spcAft>
              <a:buSzPts val="990"/>
              <a:buNone/>
            </a:pPr>
            <a:r>
              <a:rPr lang="en" sz="4880"/>
              <a:t>Catalyst Subscriptions </a:t>
            </a:r>
            <a:r>
              <a:rPr lang="en" sz="4880">
                <a:solidFill>
                  <a:srgbClr val="FFBE00"/>
                </a:solidFill>
              </a:rPr>
              <a:t>include </a:t>
            </a:r>
            <a:r>
              <a:rPr lang="en" sz="4880"/>
              <a:t>Corrections</a:t>
            </a:r>
            <a:endParaRPr sz="468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4124"/>
        <p:cNvGrpSpPr/>
        <p:nvPr/>
      </p:nvGrpSpPr>
      <p:grpSpPr>
        <a:xfrm>
          <a:off x="0" y="0"/>
          <a:ext cx="0" cy="0"/>
          <a:chOff x="0" y="0"/>
          <a:chExt cx="0" cy="0"/>
        </a:xfrm>
      </p:grpSpPr>
      <p:sp>
        <p:nvSpPr>
          <p:cNvPr id="4125" name="Google Shape;4125;p216"/>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Power Solutions</a:t>
            </a:r>
            <a:endParaRPr/>
          </a:p>
        </p:txBody>
      </p:sp>
      <p:pic>
        <p:nvPicPr>
          <p:cNvPr id="4126" name="Google Shape;4126;p216"/>
          <p:cNvPicPr preferRelativeResize="0"/>
          <p:nvPr/>
        </p:nvPicPr>
        <p:blipFill rotWithShape="1">
          <a:blip r:embed="rId3">
            <a:alphaModFix/>
          </a:blip>
          <a:srcRect l="25902" t="9958" r="25897"/>
          <a:stretch/>
        </p:blipFill>
        <p:spPr>
          <a:xfrm>
            <a:off x="6513875" y="512100"/>
            <a:ext cx="1652350" cy="4631398"/>
          </a:xfrm>
          <a:prstGeom prst="rect">
            <a:avLst/>
          </a:prstGeom>
          <a:noFill/>
          <a:ln>
            <a:noFill/>
          </a:ln>
        </p:spPr>
      </p:pic>
      <p:sp>
        <p:nvSpPr>
          <p:cNvPr id="4127" name="Google Shape;4127;p216"/>
          <p:cNvSpPr txBox="1"/>
          <p:nvPr/>
        </p:nvSpPr>
        <p:spPr>
          <a:xfrm>
            <a:off x="1000600" y="1395975"/>
            <a:ext cx="5647800" cy="30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600" b="1">
                <a:solidFill>
                  <a:schemeClr val="dk1"/>
                </a:solidFill>
                <a:latin typeface="Open Sans"/>
                <a:ea typeface="Open Sans"/>
                <a:cs typeface="Open Sans"/>
                <a:sym typeface="Open Sans"/>
              </a:rPr>
              <a:t>Power DA2 by USB...</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Power DA2 with any* USB-compatible power pack or power source</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a:solidFill>
                  <a:schemeClr val="dk1"/>
                </a:solidFill>
                <a:latin typeface="Open Sans"/>
                <a:ea typeface="Open Sans"/>
                <a:cs typeface="Open Sans"/>
                <a:sym typeface="Open Sans"/>
              </a:rPr>
              <a:t>...including directly from your tablet or smartphone</a:t>
            </a:r>
            <a:endParaRPr sz="16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Any device supporting </a:t>
            </a:r>
            <a:r>
              <a:rPr lang="en" sz="1200" b="1">
                <a:solidFill>
                  <a:schemeClr val="dk1"/>
                </a:solidFill>
                <a:latin typeface="Open Sans"/>
                <a:ea typeface="Open Sans"/>
                <a:cs typeface="Open Sans"/>
                <a:sym typeface="Open Sans"/>
              </a:rPr>
              <a:t>Power Delivery over USB</a:t>
            </a:r>
            <a:r>
              <a:rPr lang="en" sz="1200">
                <a:solidFill>
                  <a:schemeClr val="dk1"/>
                </a:solidFill>
                <a:latin typeface="Open Sans"/>
                <a:ea typeface="Open Sans"/>
                <a:cs typeface="Open Sans"/>
                <a:sym typeface="Open Sans"/>
              </a:rPr>
              <a:t> functionality can power DA2 (e.g. TDC600, iPad Pro, most Android devices with USB-C). This configuration requires a DA2 to USB-C cable, sold-separately.</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b="1">
                <a:solidFill>
                  <a:schemeClr val="dk1"/>
                </a:solidFill>
                <a:latin typeface="Open Sans"/>
                <a:ea typeface="Open Sans"/>
                <a:cs typeface="Open Sans"/>
                <a:sym typeface="Open Sans"/>
              </a:rPr>
              <a:t>Run-time</a:t>
            </a:r>
            <a:endParaRPr sz="16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Run-time depends on numerous factors, including energy capacity &amp; efficiency of the power source, ambient temperature, and total power being drawn by the system...</a:t>
            </a:r>
            <a:br>
              <a:rPr lang="en" sz="1200">
                <a:solidFill>
                  <a:schemeClr val="dk1"/>
                </a:solidFill>
                <a:latin typeface="Open Sans"/>
                <a:ea typeface="Open Sans"/>
                <a:cs typeface="Open Sans"/>
                <a:sym typeface="Open Sans"/>
              </a:rPr>
            </a:br>
            <a:endParaRPr sz="1200" b="1">
              <a:solidFill>
                <a:schemeClr val="dk1"/>
              </a:solidFill>
              <a:latin typeface="Open Sans"/>
              <a:ea typeface="Open Sans"/>
              <a:cs typeface="Open Sans"/>
              <a:sym typeface="Open Sans"/>
            </a:endParaRPr>
          </a:p>
        </p:txBody>
      </p:sp>
      <p:sp>
        <p:nvSpPr>
          <p:cNvPr id="4128" name="Google Shape;4128;p216"/>
          <p:cNvSpPr txBox="1"/>
          <p:nvPr/>
        </p:nvSpPr>
        <p:spPr>
          <a:xfrm>
            <a:off x="0" y="4629150"/>
            <a:ext cx="6519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latin typeface="Open Sans"/>
                <a:ea typeface="Open Sans"/>
                <a:cs typeface="Open Sans"/>
                <a:sym typeface="Open Sans"/>
              </a:rPr>
              <a:t>* DA2 is equipped with a USB Type-A connector as standard. USB-C cable option required for most Android/iPad Pro devices and Power Banks with USB-C Power Delivery functionality. Power Delivery is not supported on Apple iPhone devices with Lightning connector.</a:t>
            </a:r>
            <a:endParaRPr sz="800">
              <a:solidFill>
                <a:schemeClr val="dk1"/>
              </a:solidFill>
              <a:latin typeface="Open Sans"/>
              <a:ea typeface="Open Sans"/>
              <a:cs typeface="Open Sans"/>
              <a:sym typeface="Open Sans"/>
            </a:endParaRPr>
          </a:p>
        </p:txBody>
      </p:sp>
      <p:grpSp>
        <p:nvGrpSpPr>
          <p:cNvPr id="4129" name="Google Shape;4129;p216"/>
          <p:cNvGrpSpPr/>
          <p:nvPr/>
        </p:nvGrpSpPr>
        <p:grpSpPr>
          <a:xfrm>
            <a:off x="624454" y="2211637"/>
            <a:ext cx="203374" cy="327292"/>
            <a:chOff x="4340638" y="3657353"/>
            <a:chExt cx="203232" cy="327064"/>
          </a:xfrm>
        </p:grpSpPr>
        <p:sp>
          <p:nvSpPr>
            <p:cNvPr id="4130" name="Google Shape;4130;p216"/>
            <p:cNvSpPr/>
            <p:nvPr/>
          </p:nvSpPr>
          <p:spPr>
            <a:xfrm>
              <a:off x="4340638" y="3657353"/>
              <a:ext cx="203232" cy="327064"/>
            </a:xfrm>
            <a:custGeom>
              <a:avLst/>
              <a:gdLst/>
              <a:ahLst/>
              <a:cxnLst/>
              <a:rect l="l" t="t" r="r" b="b"/>
              <a:pathLst>
                <a:path w="3307" h="5322" extrusionOk="0">
                  <a:moveTo>
                    <a:pt x="2933" y="161"/>
                  </a:moveTo>
                  <a:lnTo>
                    <a:pt x="2987" y="182"/>
                  </a:lnTo>
                  <a:lnTo>
                    <a:pt x="3029" y="203"/>
                  </a:lnTo>
                  <a:lnTo>
                    <a:pt x="3072" y="235"/>
                  </a:lnTo>
                  <a:lnTo>
                    <a:pt x="3104" y="278"/>
                  </a:lnTo>
                  <a:lnTo>
                    <a:pt x="3125" y="321"/>
                  </a:lnTo>
                  <a:lnTo>
                    <a:pt x="3147" y="374"/>
                  </a:lnTo>
                  <a:lnTo>
                    <a:pt x="3147" y="427"/>
                  </a:lnTo>
                  <a:lnTo>
                    <a:pt x="3147" y="4895"/>
                  </a:lnTo>
                  <a:lnTo>
                    <a:pt x="3147" y="4949"/>
                  </a:lnTo>
                  <a:lnTo>
                    <a:pt x="3125" y="5002"/>
                  </a:lnTo>
                  <a:lnTo>
                    <a:pt x="3104" y="5045"/>
                  </a:lnTo>
                  <a:lnTo>
                    <a:pt x="3072" y="5087"/>
                  </a:lnTo>
                  <a:lnTo>
                    <a:pt x="3029" y="5119"/>
                  </a:lnTo>
                  <a:lnTo>
                    <a:pt x="2987" y="5140"/>
                  </a:lnTo>
                  <a:lnTo>
                    <a:pt x="2933" y="5162"/>
                  </a:lnTo>
                  <a:lnTo>
                    <a:pt x="374" y="5162"/>
                  </a:lnTo>
                  <a:lnTo>
                    <a:pt x="321" y="5140"/>
                  </a:lnTo>
                  <a:lnTo>
                    <a:pt x="278" y="5119"/>
                  </a:lnTo>
                  <a:lnTo>
                    <a:pt x="236" y="5087"/>
                  </a:lnTo>
                  <a:lnTo>
                    <a:pt x="204" y="5045"/>
                  </a:lnTo>
                  <a:lnTo>
                    <a:pt x="182" y="5002"/>
                  </a:lnTo>
                  <a:lnTo>
                    <a:pt x="161" y="4949"/>
                  </a:lnTo>
                  <a:lnTo>
                    <a:pt x="161" y="4895"/>
                  </a:lnTo>
                  <a:lnTo>
                    <a:pt x="161" y="427"/>
                  </a:lnTo>
                  <a:lnTo>
                    <a:pt x="161" y="374"/>
                  </a:lnTo>
                  <a:lnTo>
                    <a:pt x="182" y="321"/>
                  </a:lnTo>
                  <a:lnTo>
                    <a:pt x="204" y="278"/>
                  </a:lnTo>
                  <a:lnTo>
                    <a:pt x="236" y="235"/>
                  </a:lnTo>
                  <a:lnTo>
                    <a:pt x="278" y="203"/>
                  </a:lnTo>
                  <a:lnTo>
                    <a:pt x="321" y="182"/>
                  </a:lnTo>
                  <a:lnTo>
                    <a:pt x="374" y="161"/>
                  </a:lnTo>
                  <a:close/>
                  <a:moveTo>
                    <a:pt x="342" y="1"/>
                  </a:moveTo>
                  <a:lnTo>
                    <a:pt x="257" y="33"/>
                  </a:lnTo>
                  <a:lnTo>
                    <a:pt x="182" y="65"/>
                  </a:lnTo>
                  <a:lnTo>
                    <a:pt x="118" y="118"/>
                  </a:lnTo>
                  <a:lnTo>
                    <a:pt x="76" y="182"/>
                  </a:lnTo>
                  <a:lnTo>
                    <a:pt x="33" y="257"/>
                  </a:lnTo>
                  <a:lnTo>
                    <a:pt x="1" y="342"/>
                  </a:lnTo>
                  <a:lnTo>
                    <a:pt x="1" y="427"/>
                  </a:lnTo>
                  <a:lnTo>
                    <a:pt x="1" y="4895"/>
                  </a:lnTo>
                  <a:lnTo>
                    <a:pt x="1" y="4981"/>
                  </a:lnTo>
                  <a:lnTo>
                    <a:pt x="33" y="5066"/>
                  </a:lnTo>
                  <a:lnTo>
                    <a:pt x="76" y="5130"/>
                  </a:lnTo>
                  <a:lnTo>
                    <a:pt x="118" y="5194"/>
                  </a:lnTo>
                  <a:lnTo>
                    <a:pt x="182" y="5247"/>
                  </a:lnTo>
                  <a:lnTo>
                    <a:pt x="257" y="5290"/>
                  </a:lnTo>
                  <a:lnTo>
                    <a:pt x="342" y="5311"/>
                  </a:lnTo>
                  <a:lnTo>
                    <a:pt x="427" y="5322"/>
                  </a:lnTo>
                  <a:lnTo>
                    <a:pt x="2880" y="5322"/>
                  </a:lnTo>
                  <a:lnTo>
                    <a:pt x="2965" y="5311"/>
                  </a:lnTo>
                  <a:lnTo>
                    <a:pt x="3051" y="5290"/>
                  </a:lnTo>
                  <a:lnTo>
                    <a:pt x="3125" y="5247"/>
                  </a:lnTo>
                  <a:lnTo>
                    <a:pt x="3189" y="5194"/>
                  </a:lnTo>
                  <a:lnTo>
                    <a:pt x="3232" y="5130"/>
                  </a:lnTo>
                  <a:lnTo>
                    <a:pt x="3275" y="5066"/>
                  </a:lnTo>
                  <a:lnTo>
                    <a:pt x="3307" y="4981"/>
                  </a:lnTo>
                  <a:lnTo>
                    <a:pt x="3307" y="4895"/>
                  </a:lnTo>
                  <a:lnTo>
                    <a:pt x="3307" y="427"/>
                  </a:lnTo>
                  <a:lnTo>
                    <a:pt x="3307" y="342"/>
                  </a:lnTo>
                  <a:lnTo>
                    <a:pt x="3275" y="257"/>
                  </a:lnTo>
                  <a:lnTo>
                    <a:pt x="3232" y="182"/>
                  </a:lnTo>
                  <a:lnTo>
                    <a:pt x="3189" y="118"/>
                  </a:lnTo>
                  <a:lnTo>
                    <a:pt x="3125" y="65"/>
                  </a:lnTo>
                  <a:lnTo>
                    <a:pt x="3051" y="33"/>
                  </a:lnTo>
                  <a:lnTo>
                    <a:pt x="2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16"/>
            <p:cNvSpPr/>
            <p:nvPr/>
          </p:nvSpPr>
          <p:spPr>
            <a:xfrm>
              <a:off x="4340638" y="3702585"/>
              <a:ext cx="203232" cy="230088"/>
            </a:xfrm>
            <a:custGeom>
              <a:avLst/>
              <a:gdLst/>
              <a:ahLst/>
              <a:cxnLst/>
              <a:rect l="l" t="t" r="r" b="b"/>
              <a:pathLst>
                <a:path w="3307" h="3744" extrusionOk="0">
                  <a:moveTo>
                    <a:pt x="3147" y="160"/>
                  </a:moveTo>
                  <a:lnTo>
                    <a:pt x="3147" y="3583"/>
                  </a:lnTo>
                  <a:lnTo>
                    <a:pt x="161" y="3583"/>
                  </a:lnTo>
                  <a:lnTo>
                    <a:pt x="161" y="160"/>
                  </a:lnTo>
                  <a:close/>
                  <a:moveTo>
                    <a:pt x="76" y="0"/>
                  </a:moveTo>
                  <a:lnTo>
                    <a:pt x="44" y="11"/>
                  </a:lnTo>
                  <a:lnTo>
                    <a:pt x="22" y="22"/>
                  </a:lnTo>
                  <a:lnTo>
                    <a:pt x="1" y="43"/>
                  </a:lnTo>
                  <a:lnTo>
                    <a:pt x="1" y="75"/>
                  </a:lnTo>
                  <a:lnTo>
                    <a:pt x="1" y="3658"/>
                  </a:lnTo>
                  <a:lnTo>
                    <a:pt x="1" y="3690"/>
                  </a:lnTo>
                  <a:lnTo>
                    <a:pt x="22" y="3722"/>
                  </a:lnTo>
                  <a:lnTo>
                    <a:pt x="44" y="3733"/>
                  </a:lnTo>
                  <a:lnTo>
                    <a:pt x="76" y="3743"/>
                  </a:lnTo>
                  <a:lnTo>
                    <a:pt x="3232" y="3743"/>
                  </a:lnTo>
                  <a:lnTo>
                    <a:pt x="3264" y="3733"/>
                  </a:lnTo>
                  <a:lnTo>
                    <a:pt x="3285" y="3722"/>
                  </a:lnTo>
                  <a:lnTo>
                    <a:pt x="3307" y="3690"/>
                  </a:lnTo>
                  <a:lnTo>
                    <a:pt x="3307" y="3658"/>
                  </a:lnTo>
                  <a:lnTo>
                    <a:pt x="3307" y="75"/>
                  </a:lnTo>
                  <a:lnTo>
                    <a:pt x="3307" y="43"/>
                  </a:lnTo>
                  <a:lnTo>
                    <a:pt x="3285" y="22"/>
                  </a:lnTo>
                  <a:lnTo>
                    <a:pt x="3264" y="11"/>
                  </a:lnTo>
                  <a:lnTo>
                    <a:pt x="3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16"/>
            <p:cNvSpPr/>
            <p:nvPr/>
          </p:nvSpPr>
          <p:spPr>
            <a:xfrm>
              <a:off x="4419301" y="3680276"/>
              <a:ext cx="45907" cy="9894"/>
            </a:xfrm>
            <a:custGeom>
              <a:avLst/>
              <a:gdLst/>
              <a:ahLst/>
              <a:cxnLst/>
              <a:rect l="l" t="t" r="r" b="b"/>
              <a:pathLst>
                <a:path w="747" h="161" extrusionOk="0">
                  <a:moveTo>
                    <a:pt x="54" y="1"/>
                  </a:moveTo>
                  <a:lnTo>
                    <a:pt x="22" y="22"/>
                  </a:lnTo>
                  <a:lnTo>
                    <a:pt x="11" y="44"/>
                  </a:lnTo>
                  <a:lnTo>
                    <a:pt x="1" y="76"/>
                  </a:lnTo>
                  <a:lnTo>
                    <a:pt x="11" y="108"/>
                  </a:lnTo>
                  <a:lnTo>
                    <a:pt x="22" y="129"/>
                  </a:lnTo>
                  <a:lnTo>
                    <a:pt x="54" y="150"/>
                  </a:lnTo>
                  <a:lnTo>
                    <a:pt x="86" y="161"/>
                  </a:lnTo>
                  <a:lnTo>
                    <a:pt x="662" y="161"/>
                  </a:lnTo>
                  <a:lnTo>
                    <a:pt x="694" y="150"/>
                  </a:lnTo>
                  <a:lnTo>
                    <a:pt x="726" y="129"/>
                  </a:lnTo>
                  <a:lnTo>
                    <a:pt x="736" y="108"/>
                  </a:lnTo>
                  <a:lnTo>
                    <a:pt x="747" y="76"/>
                  </a:lnTo>
                  <a:lnTo>
                    <a:pt x="736" y="44"/>
                  </a:lnTo>
                  <a:lnTo>
                    <a:pt x="726" y="22"/>
                  </a:lnTo>
                  <a:lnTo>
                    <a:pt x="6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16"/>
            <p:cNvSpPr/>
            <p:nvPr/>
          </p:nvSpPr>
          <p:spPr>
            <a:xfrm>
              <a:off x="4434358" y="3949638"/>
              <a:ext cx="15794" cy="9894"/>
            </a:xfrm>
            <a:custGeom>
              <a:avLst/>
              <a:gdLst/>
              <a:ahLst/>
              <a:cxnLst/>
              <a:rect l="l" t="t" r="r" b="b"/>
              <a:pathLst>
                <a:path w="257" h="161" extrusionOk="0">
                  <a:moveTo>
                    <a:pt x="54" y="1"/>
                  </a:moveTo>
                  <a:lnTo>
                    <a:pt x="22" y="22"/>
                  </a:lnTo>
                  <a:lnTo>
                    <a:pt x="11" y="43"/>
                  </a:lnTo>
                  <a:lnTo>
                    <a:pt x="1" y="75"/>
                  </a:lnTo>
                  <a:lnTo>
                    <a:pt x="11" y="107"/>
                  </a:lnTo>
                  <a:lnTo>
                    <a:pt x="22" y="129"/>
                  </a:lnTo>
                  <a:lnTo>
                    <a:pt x="54" y="150"/>
                  </a:lnTo>
                  <a:lnTo>
                    <a:pt x="86" y="161"/>
                  </a:lnTo>
                  <a:lnTo>
                    <a:pt x="171" y="161"/>
                  </a:lnTo>
                  <a:lnTo>
                    <a:pt x="203" y="150"/>
                  </a:lnTo>
                  <a:lnTo>
                    <a:pt x="235" y="129"/>
                  </a:lnTo>
                  <a:lnTo>
                    <a:pt x="246" y="107"/>
                  </a:lnTo>
                  <a:lnTo>
                    <a:pt x="257" y="75"/>
                  </a:lnTo>
                  <a:lnTo>
                    <a:pt x="246" y="43"/>
                  </a:lnTo>
                  <a:lnTo>
                    <a:pt x="235" y="22"/>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4" name="Google Shape;4134;p216"/>
          <p:cNvGrpSpPr/>
          <p:nvPr/>
        </p:nvGrpSpPr>
        <p:grpSpPr>
          <a:xfrm>
            <a:off x="641846" y="3348069"/>
            <a:ext cx="203376" cy="238056"/>
            <a:chOff x="1729025" y="400500"/>
            <a:chExt cx="4059400" cy="4751625"/>
          </a:xfrm>
        </p:grpSpPr>
        <p:sp>
          <p:nvSpPr>
            <p:cNvPr id="4135" name="Google Shape;4135;p216"/>
            <p:cNvSpPr/>
            <p:nvPr/>
          </p:nvSpPr>
          <p:spPr>
            <a:xfrm>
              <a:off x="1729025" y="400500"/>
              <a:ext cx="4059400" cy="4751625"/>
            </a:xfrm>
            <a:custGeom>
              <a:avLst/>
              <a:gdLst/>
              <a:ahLst/>
              <a:cxnLst/>
              <a:rect l="l" t="t" r="r" b="b"/>
              <a:pathLst>
                <a:path w="162376" h="190065" extrusionOk="0">
                  <a:moveTo>
                    <a:pt x="89563" y="8546"/>
                  </a:moveTo>
                  <a:cubicBezTo>
                    <a:pt x="91272" y="8546"/>
                    <a:pt x="92640" y="9913"/>
                    <a:pt x="92640" y="11623"/>
                  </a:cubicBezTo>
                  <a:cubicBezTo>
                    <a:pt x="92640" y="13674"/>
                    <a:pt x="91272" y="15041"/>
                    <a:pt x="89563" y="15041"/>
                  </a:cubicBezTo>
                  <a:lnTo>
                    <a:pt x="72471" y="15041"/>
                  </a:lnTo>
                  <a:cubicBezTo>
                    <a:pt x="70762" y="15041"/>
                    <a:pt x="69394" y="13674"/>
                    <a:pt x="69394" y="11623"/>
                  </a:cubicBezTo>
                  <a:cubicBezTo>
                    <a:pt x="69394" y="9913"/>
                    <a:pt x="70762" y="8546"/>
                    <a:pt x="72471" y="8546"/>
                  </a:cubicBezTo>
                  <a:close/>
                  <a:moveTo>
                    <a:pt x="15725" y="36577"/>
                  </a:moveTo>
                  <a:lnTo>
                    <a:pt x="26664" y="47516"/>
                  </a:lnTo>
                  <a:lnTo>
                    <a:pt x="20853" y="53328"/>
                  </a:lnTo>
                  <a:lnTo>
                    <a:pt x="9914" y="42730"/>
                  </a:lnTo>
                  <a:lnTo>
                    <a:pt x="15725" y="36577"/>
                  </a:lnTo>
                  <a:close/>
                  <a:moveTo>
                    <a:pt x="145284" y="36577"/>
                  </a:moveTo>
                  <a:lnTo>
                    <a:pt x="151437" y="42389"/>
                  </a:lnTo>
                  <a:lnTo>
                    <a:pt x="140498" y="53669"/>
                  </a:lnTo>
                  <a:lnTo>
                    <a:pt x="134686" y="47516"/>
                  </a:lnTo>
                  <a:lnTo>
                    <a:pt x="145284" y="36577"/>
                  </a:lnTo>
                  <a:close/>
                  <a:moveTo>
                    <a:pt x="81017" y="36235"/>
                  </a:moveTo>
                  <a:cubicBezTo>
                    <a:pt x="121013" y="36235"/>
                    <a:pt x="153830" y="68711"/>
                    <a:pt x="153830" y="109048"/>
                  </a:cubicBezTo>
                  <a:cubicBezTo>
                    <a:pt x="153830" y="149044"/>
                    <a:pt x="121013" y="181519"/>
                    <a:pt x="81017" y="181519"/>
                  </a:cubicBezTo>
                  <a:cubicBezTo>
                    <a:pt x="41021" y="181519"/>
                    <a:pt x="8546" y="149044"/>
                    <a:pt x="8546" y="109048"/>
                  </a:cubicBezTo>
                  <a:cubicBezTo>
                    <a:pt x="8546" y="68711"/>
                    <a:pt x="41021" y="36235"/>
                    <a:pt x="81017" y="36235"/>
                  </a:cubicBezTo>
                  <a:close/>
                  <a:moveTo>
                    <a:pt x="72471" y="0"/>
                  </a:moveTo>
                  <a:cubicBezTo>
                    <a:pt x="65976" y="0"/>
                    <a:pt x="60848" y="5470"/>
                    <a:pt x="60848" y="11623"/>
                  </a:cubicBezTo>
                  <a:cubicBezTo>
                    <a:pt x="60848" y="18118"/>
                    <a:pt x="65976" y="23587"/>
                    <a:pt x="72471" y="23587"/>
                  </a:cubicBezTo>
                  <a:lnTo>
                    <a:pt x="76915" y="23587"/>
                  </a:lnTo>
                  <a:lnTo>
                    <a:pt x="76915" y="27689"/>
                  </a:lnTo>
                  <a:cubicBezTo>
                    <a:pt x="60848" y="28715"/>
                    <a:pt x="46149" y="34184"/>
                    <a:pt x="33843" y="42730"/>
                  </a:cubicBezTo>
                  <a:cubicBezTo>
                    <a:pt x="33843" y="43072"/>
                    <a:pt x="33843" y="43072"/>
                    <a:pt x="33843" y="43072"/>
                  </a:cubicBezTo>
                  <a:cubicBezTo>
                    <a:pt x="33501" y="42389"/>
                    <a:pt x="33159" y="42047"/>
                    <a:pt x="32817" y="41705"/>
                  </a:cubicBezTo>
                  <a:lnTo>
                    <a:pt x="21878" y="30766"/>
                  </a:lnTo>
                  <a:cubicBezTo>
                    <a:pt x="20169" y="29228"/>
                    <a:pt x="17947" y="28458"/>
                    <a:pt x="15768" y="28458"/>
                  </a:cubicBezTo>
                  <a:cubicBezTo>
                    <a:pt x="13588" y="28458"/>
                    <a:pt x="11452" y="29228"/>
                    <a:pt x="9914" y="30766"/>
                  </a:cubicBezTo>
                  <a:lnTo>
                    <a:pt x="3760" y="36919"/>
                  </a:lnTo>
                  <a:cubicBezTo>
                    <a:pt x="684" y="39996"/>
                    <a:pt x="684" y="45123"/>
                    <a:pt x="3760" y="48542"/>
                  </a:cubicBezTo>
                  <a:lnTo>
                    <a:pt x="15041" y="59481"/>
                  </a:lnTo>
                  <a:cubicBezTo>
                    <a:pt x="15383" y="59823"/>
                    <a:pt x="15725" y="60164"/>
                    <a:pt x="16067" y="60506"/>
                  </a:cubicBezTo>
                  <a:cubicBezTo>
                    <a:pt x="5811" y="73838"/>
                    <a:pt x="0" y="90589"/>
                    <a:pt x="0" y="109048"/>
                  </a:cubicBezTo>
                  <a:cubicBezTo>
                    <a:pt x="0" y="153830"/>
                    <a:pt x="36236" y="190065"/>
                    <a:pt x="81017" y="190065"/>
                  </a:cubicBezTo>
                  <a:cubicBezTo>
                    <a:pt x="125799" y="190065"/>
                    <a:pt x="162376" y="153830"/>
                    <a:pt x="162376" y="109048"/>
                  </a:cubicBezTo>
                  <a:cubicBezTo>
                    <a:pt x="162376" y="90589"/>
                    <a:pt x="156223" y="73496"/>
                    <a:pt x="145625" y="60164"/>
                  </a:cubicBezTo>
                  <a:cubicBezTo>
                    <a:pt x="145967" y="59823"/>
                    <a:pt x="146309" y="59823"/>
                    <a:pt x="146309" y="59481"/>
                  </a:cubicBezTo>
                  <a:lnTo>
                    <a:pt x="157248" y="48542"/>
                  </a:lnTo>
                  <a:cubicBezTo>
                    <a:pt x="158957" y="46833"/>
                    <a:pt x="159983" y="44782"/>
                    <a:pt x="159983" y="42730"/>
                  </a:cubicBezTo>
                  <a:cubicBezTo>
                    <a:pt x="159983" y="40338"/>
                    <a:pt x="158957" y="38286"/>
                    <a:pt x="157248" y="36919"/>
                  </a:cubicBezTo>
                  <a:lnTo>
                    <a:pt x="151437" y="30766"/>
                  </a:lnTo>
                  <a:cubicBezTo>
                    <a:pt x="149728" y="29057"/>
                    <a:pt x="147591" y="28202"/>
                    <a:pt x="145455" y="28202"/>
                  </a:cubicBezTo>
                  <a:cubicBezTo>
                    <a:pt x="143318" y="28202"/>
                    <a:pt x="141181" y="29057"/>
                    <a:pt x="139472" y="30766"/>
                  </a:cubicBezTo>
                  <a:lnTo>
                    <a:pt x="128533" y="41705"/>
                  </a:lnTo>
                  <a:cubicBezTo>
                    <a:pt x="128191" y="42047"/>
                    <a:pt x="127850" y="42389"/>
                    <a:pt x="127850" y="42730"/>
                  </a:cubicBezTo>
                  <a:cubicBezTo>
                    <a:pt x="115543" y="33843"/>
                    <a:pt x="101186" y="28715"/>
                    <a:pt x="85461" y="27689"/>
                  </a:cubicBezTo>
                  <a:lnTo>
                    <a:pt x="85461" y="23587"/>
                  </a:lnTo>
                  <a:lnTo>
                    <a:pt x="89563" y="23587"/>
                  </a:lnTo>
                  <a:cubicBezTo>
                    <a:pt x="96058" y="23587"/>
                    <a:pt x="101186" y="18118"/>
                    <a:pt x="101186" y="11623"/>
                  </a:cubicBezTo>
                  <a:cubicBezTo>
                    <a:pt x="101186" y="5470"/>
                    <a:pt x="96058" y="0"/>
                    <a:pt x="89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16"/>
            <p:cNvSpPr/>
            <p:nvPr/>
          </p:nvSpPr>
          <p:spPr>
            <a:xfrm>
              <a:off x="2224700" y="1596950"/>
              <a:ext cx="3059500" cy="3050975"/>
            </a:xfrm>
            <a:custGeom>
              <a:avLst/>
              <a:gdLst/>
              <a:ahLst/>
              <a:cxnLst/>
              <a:rect l="l" t="t" r="r" b="b"/>
              <a:pathLst>
                <a:path w="122380" h="122039" extrusionOk="0">
                  <a:moveTo>
                    <a:pt x="65634" y="8546"/>
                  </a:moveTo>
                  <a:cubicBezTo>
                    <a:pt x="81359" y="9914"/>
                    <a:pt x="95374" y="18460"/>
                    <a:pt x="104262" y="30766"/>
                  </a:cubicBezTo>
                  <a:lnTo>
                    <a:pt x="65634" y="53670"/>
                  </a:lnTo>
                  <a:lnTo>
                    <a:pt x="65634" y="8546"/>
                  </a:lnTo>
                  <a:close/>
                  <a:moveTo>
                    <a:pt x="57088" y="8546"/>
                  </a:moveTo>
                  <a:lnTo>
                    <a:pt x="57088" y="61190"/>
                  </a:lnTo>
                  <a:cubicBezTo>
                    <a:pt x="57088" y="62557"/>
                    <a:pt x="57772" y="63925"/>
                    <a:pt x="59139" y="64609"/>
                  </a:cubicBezTo>
                  <a:cubicBezTo>
                    <a:pt x="59823" y="64950"/>
                    <a:pt x="60506" y="65292"/>
                    <a:pt x="61190" y="65292"/>
                  </a:cubicBezTo>
                  <a:cubicBezTo>
                    <a:pt x="61874" y="65292"/>
                    <a:pt x="62557" y="64950"/>
                    <a:pt x="63241" y="64609"/>
                  </a:cubicBezTo>
                  <a:lnTo>
                    <a:pt x="108364" y="38287"/>
                  </a:lnTo>
                  <a:cubicBezTo>
                    <a:pt x="111783" y="45123"/>
                    <a:pt x="113834" y="52986"/>
                    <a:pt x="113834" y="61190"/>
                  </a:cubicBezTo>
                  <a:cubicBezTo>
                    <a:pt x="113834" y="89905"/>
                    <a:pt x="90247" y="113492"/>
                    <a:pt x="61190" y="113492"/>
                  </a:cubicBezTo>
                  <a:cubicBezTo>
                    <a:pt x="32133" y="113492"/>
                    <a:pt x="8546" y="89905"/>
                    <a:pt x="8546" y="60848"/>
                  </a:cubicBezTo>
                  <a:cubicBezTo>
                    <a:pt x="8546" y="33501"/>
                    <a:pt x="30082" y="10939"/>
                    <a:pt x="57088" y="8546"/>
                  </a:cubicBezTo>
                  <a:close/>
                  <a:moveTo>
                    <a:pt x="61190" y="0"/>
                  </a:moveTo>
                  <a:cubicBezTo>
                    <a:pt x="27689" y="0"/>
                    <a:pt x="0" y="27348"/>
                    <a:pt x="0" y="61190"/>
                  </a:cubicBezTo>
                  <a:cubicBezTo>
                    <a:pt x="0" y="94691"/>
                    <a:pt x="27689" y="122038"/>
                    <a:pt x="61190" y="122038"/>
                  </a:cubicBezTo>
                  <a:cubicBezTo>
                    <a:pt x="95033" y="122038"/>
                    <a:pt x="122380" y="94691"/>
                    <a:pt x="122380" y="61190"/>
                  </a:cubicBezTo>
                  <a:cubicBezTo>
                    <a:pt x="122380" y="27348"/>
                    <a:pt x="95033" y="0"/>
                    <a:pt x="61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7" name="Google Shape;4137;p216"/>
          <p:cNvGrpSpPr/>
          <p:nvPr/>
        </p:nvGrpSpPr>
        <p:grpSpPr>
          <a:xfrm>
            <a:off x="676639" y="1473669"/>
            <a:ext cx="133784" cy="321857"/>
            <a:chOff x="3322700" y="1289301"/>
            <a:chExt cx="952200" cy="2290799"/>
          </a:xfrm>
        </p:grpSpPr>
        <p:sp>
          <p:nvSpPr>
            <p:cNvPr id="4138" name="Google Shape;4138;p216"/>
            <p:cNvSpPr/>
            <p:nvPr/>
          </p:nvSpPr>
          <p:spPr>
            <a:xfrm>
              <a:off x="3474800" y="1289301"/>
              <a:ext cx="648000" cy="530100"/>
            </a:xfrm>
            <a:prstGeom prst="round2SameRect">
              <a:avLst>
                <a:gd name="adj1" fmla="val 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9" name="Google Shape;4139;p216"/>
            <p:cNvGrpSpPr/>
            <p:nvPr/>
          </p:nvGrpSpPr>
          <p:grpSpPr>
            <a:xfrm>
              <a:off x="3597462" y="1523766"/>
              <a:ext cx="422700" cy="88500"/>
              <a:chOff x="3560525" y="1599975"/>
              <a:chExt cx="422700" cy="88500"/>
            </a:xfrm>
          </p:grpSpPr>
          <p:sp>
            <p:nvSpPr>
              <p:cNvPr id="4140" name="Google Shape;4140;p216"/>
              <p:cNvSpPr/>
              <p:nvPr/>
            </p:nvSpPr>
            <p:spPr>
              <a:xfrm>
                <a:off x="3560525" y="1599975"/>
                <a:ext cx="117900" cy="88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16"/>
              <p:cNvSpPr/>
              <p:nvPr/>
            </p:nvSpPr>
            <p:spPr>
              <a:xfrm>
                <a:off x="3865325" y="1599975"/>
                <a:ext cx="117900" cy="88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2" name="Google Shape;4142;p216"/>
            <p:cNvSpPr/>
            <p:nvPr/>
          </p:nvSpPr>
          <p:spPr>
            <a:xfrm>
              <a:off x="3322700" y="1819400"/>
              <a:ext cx="952200" cy="991500"/>
            </a:xfrm>
            <a:prstGeom prst="roundRect">
              <a:avLst>
                <a:gd name="adj" fmla="val 1030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16"/>
            <p:cNvSpPr/>
            <p:nvPr/>
          </p:nvSpPr>
          <p:spPr>
            <a:xfrm>
              <a:off x="3672950" y="2810900"/>
              <a:ext cx="251700" cy="76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4" name="Google Shape;4144;p216"/>
            <p:cNvGrpSpPr/>
            <p:nvPr/>
          </p:nvGrpSpPr>
          <p:grpSpPr>
            <a:xfrm>
              <a:off x="3587457" y="1930550"/>
              <a:ext cx="422700" cy="769200"/>
              <a:chOff x="2198757" y="2041700"/>
              <a:chExt cx="422700" cy="769200"/>
            </a:xfrm>
          </p:grpSpPr>
          <p:sp>
            <p:nvSpPr>
              <p:cNvPr id="4145" name="Google Shape;4145;p216"/>
              <p:cNvSpPr/>
              <p:nvPr/>
            </p:nvSpPr>
            <p:spPr>
              <a:xfrm>
                <a:off x="2198757" y="2041700"/>
                <a:ext cx="324692" cy="441700"/>
              </a:xfrm>
              <a:custGeom>
                <a:avLst/>
                <a:gdLst/>
                <a:ahLst/>
                <a:cxnLst/>
                <a:rect l="l" t="t" r="r" b="b"/>
                <a:pathLst>
                  <a:path w="12171" h="17668" extrusionOk="0">
                    <a:moveTo>
                      <a:pt x="0" y="17668"/>
                    </a:moveTo>
                    <a:lnTo>
                      <a:pt x="12171" y="0"/>
                    </a:lnTo>
                    <a:lnTo>
                      <a:pt x="7460" y="17668"/>
                    </a:lnTo>
                  </a:path>
                </a:pathLst>
              </a:custGeom>
              <a:solidFill>
                <a:schemeClr val="dk1"/>
              </a:solidFill>
              <a:ln>
                <a:noFill/>
              </a:ln>
            </p:spPr>
          </p:sp>
          <p:sp>
            <p:nvSpPr>
              <p:cNvPr id="4146" name="Google Shape;4146;p216"/>
              <p:cNvSpPr/>
              <p:nvPr/>
            </p:nvSpPr>
            <p:spPr>
              <a:xfrm rot="10800000">
                <a:off x="2296765" y="2369200"/>
                <a:ext cx="324692" cy="441700"/>
              </a:xfrm>
              <a:custGeom>
                <a:avLst/>
                <a:gdLst/>
                <a:ahLst/>
                <a:cxnLst/>
                <a:rect l="l" t="t" r="r" b="b"/>
                <a:pathLst>
                  <a:path w="12171" h="17668" extrusionOk="0">
                    <a:moveTo>
                      <a:pt x="0" y="17668"/>
                    </a:moveTo>
                    <a:lnTo>
                      <a:pt x="12171" y="0"/>
                    </a:lnTo>
                    <a:lnTo>
                      <a:pt x="7460" y="17668"/>
                    </a:lnTo>
                  </a:path>
                </a:pathLst>
              </a:custGeom>
              <a:solidFill>
                <a:schemeClr val="dk1"/>
              </a:solidFill>
              <a:ln>
                <a:noFill/>
              </a:ln>
            </p:spPr>
          </p:sp>
        </p:grpSp>
      </p:grpSp>
      <p:sp>
        <p:nvSpPr>
          <p:cNvPr id="4147" name="Google Shape;4147;p216"/>
          <p:cNvSpPr txBox="1"/>
          <p:nvPr/>
        </p:nvSpPr>
        <p:spPr>
          <a:xfrm>
            <a:off x="7625850" y="3530875"/>
            <a:ext cx="1326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Open Sans"/>
                <a:ea typeface="Open Sans"/>
                <a:cs typeface="Open Sans"/>
                <a:sym typeface="Open Sans"/>
              </a:rPr>
              <a:t>DA2 standard USB power cable and</a:t>
            </a:r>
            <a:endParaRPr sz="900">
              <a:solidFill>
                <a:schemeClr val="dk1"/>
              </a:solidFill>
              <a:latin typeface="Open Sans"/>
              <a:ea typeface="Open Sans"/>
              <a:cs typeface="Open Sans"/>
              <a:sym typeface="Open Sans"/>
            </a:endParaRPr>
          </a:p>
          <a:p>
            <a:pPr marL="0" lvl="0" indent="0" algn="l" rtl="0">
              <a:spcBef>
                <a:spcPts val="0"/>
              </a:spcBef>
              <a:spcAft>
                <a:spcPts val="0"/>
              </a:spcAft>
              <a:buNone/>
            </a:pPr>
            <a:r>
              <a:rPr lang="en" sz="900">
                <a:solidFill>
                  <a:schemeClr val="dk1"/>
                </a:solidFill>
                <a:latin typeface="Open Sans"/>
                <a:ea typeface="Open Sans"/>
                <a:cs typeface="Open Sans"/>
                <a:sym typeface="Open Sans"/>
              </a:rPr>
              <a:t>ANKER Powercore</a:t>
            </a:r>
            <a:br>
              <a:rPr lang="en" sz="900">
                <a:solidFill>
                  <a:schemeClr val="dk1"/>
                </a:solidFill>
                <a:latin typeface="Open Sans"/>
                <a:ea typeface="Open Sans"/>
                <a:cs typeface="Open Sans"/>
                <a:sym typeface="Open Sans"/>
              </a:rPr>
            </a:br>
            <a:r>
              <a:rPr lang="en" sz="900">
                <a:solidFill>
                  <a:schemeClr val="dk1"/>
                </a:solidFill>
                <a:latin typeface="Open Sans"/>
                <a:ea typeface="Open Sans"/>
                <a:cs typeface="Open Sans"/>
                <a:sym typeface="Open Sans"/>
              </a:rPr>
              <a:t>Mini+ (12.1 Wh)</a:t>
            </a:r>
            <a:endParaRPr sz="900">
              <a:solidFill>
                <a:schemeClr val="dk1"/>
              </a:solidFill>
              <a:latin typeface="Open Sans"/>
              <a:ea typeface="Open Sans"/>
              <a:cs typeface="Open Sans"/>
              <a:sym typeface="Open Sans"/>
            </a:endParaRPr>
          </a:p>
        </p:txBody>
      </p:sp>
      <p:grpSp>
        <p:nvGrpSpPr>
          <p:cNvPr id="4148" name="Google Shape;4148;p216"/>
          <p:cNvGrpSpPr/>
          <p:nvPr/>
        </p:nvGrpSpPr>
        <p:grpSpPr>
          <a:xfrm>
            <a:off x="7968418" y="2682445"/>
            <a:ext cx="300731" cy="763324"/>
            <a:chOff x="8215022" y="2244931"/>
            <a:chExt cx="438128" cy="1112069"/>
          </a:xfrm>
        </p:grpSpPr>
        <p:sp>
          <p:nvSpPr>
            <p:cNvPr id="4149" name="Google Shape;4149;p216"/>
            <p:cNvSpPr/>
            <p:nvPr/>
          </p:nvSpPr>
          <p:spPr>
            <a:xfrm>
              <a:off x="8215850" y="2267450"/>
              <a:ext cx="437300" cy="1089550"/>
            </a:xfrm>
            <a:custGeom>
              <a:avLst/>
              <a:gdLst/>
              <a:ahLst/>
              <a:cxnLst/>
              <a:rect l="l" t="t" r="r" b="b"/>
              <a:pathLst>
                <a:path w="17492" h="43582" extrusionOk="0">
                  <a:moveTo>
                    <a:pt x="0" y="0"/>
                  </a:moveTo>
                  <a:cubicBezTo>
                    <a:pt x="5942" y="4753"/>
                    <a:pt x="12138" y="10193"/>
                    <a:pt x="14920" y="17275"/>
                  </a:cubicBezTo>
                  <a:cubicBezTo>
                    <a:pt x="18139" y="25469"/>
                    <a:pt x="17276" y="34778"/>
                    <a:pt x="17276" y="43582"/>
                  </a:cubicBezTo>
                </a:path>
              </a:pathLst>
            </a:custGeom>
            <a:noFill/>
            <a:ln w="9525" cap="flat" cmpd="sng">
              <a:solidFill>
                <a:schemeClr val="dk1"/>
              </a:solidFill>
              <a:prstDash val="solid"/>
              <a:round/>
              <a:headEnd type="none" w="med" len="med"/>
              <a:tailEnd type="none" w="med" len="med"/>
            </a:ln>
          </p:spPr>
        </p:sp>
        <p:sp>
          <p:nvSpPr>
            <p:cNvPr id="4150" name="Google Shape;4150;p216"/>
            <p:cNvSpPr/>
            <p:nvPr/>
          </p:nvSpPr>
          <p:spPr>
            <a:xfrm rot="-394155">
              <a:off x="8231413" y="2265086"/>
              <a:ext cx="19649" cy="215943"/>
            </a:xfrm>
            <a:custGeom>
              <a:avLst/>
              <a:gdLst/>
              <a:ahLst/>
              <a:cxnLst/>
              <a:rect l="l" t="t" r="r" b="b"/>
              <a:pathLst>
                <a:path w="786" h="8638" extrusionOk="0">
                  <a:moveTo>
                    <a:pt x="0" y="0"/>
                  </a:moveTo>
                  <a:cubicBezTo>
                    <a:pt x="0" y="2891"/>
                    <a:pt x="786" y="5747"/>
                    <a:pt x="786" y="8638"/>
                  </a:cubicBezTo>
                </a:path>
              </a:pathLst>
            </a:custGeom>
            <a:noFill/>
            <a:ln w="9525" cap="flat" cmpd="sng">
              <a:solidFill>
                <a:schemeClr val="dk1"/>
              </a:solidFill>
              <a:prstDash val="solid"/>
              <a:round/>
              <a:headEnd type="none" w="med" len="med"/>
              <a:tailEnd type="none" w="med" len="med"/>
            </a:ln>
          </p:spPr>
        </p:sp>
        <p:sp>
          <p:nvSpPr>
            <p:cNvPr id="4151" name="Google Shape;4151;p216"/>
            <p:cNvSpPr/>
            <p:nvPr/>
          </p:nvSpPr>
          <p:spPr>
            <a:xfrm rot="-4527809">
              <a:off x="8312183" y="2173567"/>
              <a:ext cx="19650" cy="215953"/>
            </a:xfrm>
            <a:custGeom>
              <a:avLst/>
              <a:gdLst/>
              <a:ahLst/>
              <a:cxnLst/>
              <a:rect l="l" t="t" r="r" b="b"/>
              <a:pathLst>
                <a:path w="786" h="8638" extrusionOk="0">
                  <a:moveTo>
                    <a:pt x="0" y="0"/>
                  </a:moveTo>
                  <a:cubicBezTo>
                    <a:pt x="0" y="2891"/>
                    <a:pt x="786" y="5747"/>
                    <a:pt x="786" y="8638"/>
                  </a:cubicBezTo>
                </a:path>
              </a:pathLst>
            </a:custGeom>
            <a:noFill/>
            <a:ln w="9525" cap="flat" cmpd="sng">
              <a:solidFill>
                <a:schemeClr val="dk1"/>
              </a:solidFill>
              <a:prstDash val="solid"/>
              <a:round/>
              <a:headEnd type="none" w="med" len="med"/>
              <a:tailEnd type="none" w="med" len="med"/>
            </a:ln>
          </p:spPr>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4155"/>
        <p:cNvGrpSpPr/>
        <p:nvPr/>
      </p:nvGrpSpPr>
      <p:grpSpPr>
        <a:xfrm>
          <a:off x="0" y="0"/>
          <a:ext cx="0" cy="0"/>
          <a:chOff x="0" y="0"/>
          <a:chExt cx="0" cy="0"/>
        </a:xfrm>
      </p:grpSpPr>
      <p:sp>
        <p:nvSpPr>
          <p:cNvPr id="4156" name="Google Shape;4156;p217"/>
          <p:cNvSpPr txBox="1">
            <a:spLocks noGrp="1"/>
          </p:cNvSpPr>
          <p:nvPr>
            <p:ph type="subTitle" idx="4"/>
          </p:nvPr>
        </p:nvSpPr>
        <p:spPr>
          <a:xfrm>
            <a:off x="3598200" y="3210726"/>
            <a:ext cx="1947600" cy="1281300"/>
          </a:xfrm>
          <a:prstGeom prst="rect">
            <a:avLst/>
          </a:prstGeom>
        </p:spPr>
        <p:txBody>
          <a:bodyPr spcFirstLastPara="1" wrap="square" lIns="320025" tIns="0" rIns="320025" bIns="0" anchor="ctr" anchorCtr="0">
            <a:noAutofit/>
          </a:bodyPr>
          <a:lstStyle/>
          <a:p>
            <a:pPr marL="0" lvl="0" indent="0" algn="ctr" rtl="0">
              <a:spcBef>
                <a:spcPts val="0"/>
              </a:spcBef>
              <a:spcAft>
                <a:spcPts val="1600"/>
              </a:spcAft>
              <a:buNone/>
            </a:pPr>
            <a:r>
              <a:rPr lang="en" sz="1200"/>
              <a:t>Catalyst is an easy entry to high accuracy positioning.</a:t>
            </a:r>
            <a:endParaRPr sz="1200"/>
          </a:p>
        </p:txBody>
      </p:sp>
      <p:sp>
        <p:nvSpPr>
          <p:cNvPr id="4157" name="Google Shape;4157;p217"/>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p>
            <a:pPr marL="0" lvl="0" indent="0" algn="ctr" rtl="0">
              <a:spcBef>
                <a:spcPts val="0"/>
              </a:spcBef>
              <a:spcAft>
                <a:spcPts val="1600"/>
              </a:spcAft>
              <a:buNone/>
            </a:pPr>
            <a:r>
              <a:rPr lang="en"/>
              <a:t>Catalyst fits a huge variety of customers. </a:t>
            </a:r>
            <a:endParaRPr/>
          </a:p>
        </p:txBody>
      </p:sp>
      <p:sp>
        <p:nvSpPr>
          <p:cNvPr id="4158" name="Google Shape;4158;p217"/>
          <p:cNvSpPr txBox="1">
            <a:spLocks noGrp="1"/>
          </p:cNvSpPr>
          <p:nvPr>
            <p:ph type="subTitle" idx="8"/>
          </p:nvPr>
        </p:nvSpPr>
        <p:spPr>
          <a:xfrm>
            <a:off x="6519750" y="3210727"/>
            <a:ext cx="1947600" cy="1281300"/>
          </a:xfrm>
          <a:prstGeom prst="rect">
            <a:avLst/>
          </a:prstGeom>
        </p:spPr>
        <p:txBody>
          <a:bodyPr spcFirstLastPara="1" wrap="square" lIns="320025" tIns="0" rIns="320025" bIns="0" anchor="ctr" anchorCtr="0">
            <a:noAutofit/>
          </a:bodyPr>
          <a:lstStyle/>
          <a:p>
            <a:pPr marL="0" lvl="0" indent="0" algn="ctr" rtl="0">
              <a:spcBef>
                <a:spcPts val="0"/>
              </a:spcBef>
              <a:spcAft>
                <a:spcPts val="1600"/>
              </a:spcAft>
              <a:buNone/>
            </a:pPr>
            <a:r>
              <a:rPr lang="en" sz="1200"/>
              <a:t>New subscription options, significantly improved performance.</a:t>
            </a:r>
            <a:endParaRPr sz="1200"/>
          </a:p>
        </p:txBody>
      </p:sp>
      <p:sp>
        <p:nvSpPr>
          <p:cNvPr id="4159" name="Google Shape;4159;p217"/>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p>
            <a:pPr marL="0" lvl="0" indent="0" algn="ctr" rtl="0">
              <a:spcBef>
                <a:spcPts val="0"/>
              </a:spcBef>
              <a:spcAft>
                <a:spcPts val="0"/>
              </a:spcAft>
              <a:buNone/>
            </a:pPr>
            <a:r>
              <a:rPr lang="en"/>
              <a:t>Who benefits from Catalyst?</a:t>
            </a:r>
            <a:endParaRPr/>
          </a:p>
        </p:txBody>
      </p:sp>
      <p:sp>
        <p:nvSpPr>
          <p:cNvPr id="4160" name="Google Shape;4160;p217"/>
          <p:cNvSpPr txBox="1">
            <a:spLocks noGrp="1"/>
          </p:cNvSpPr>
          <p:nvPr>
            <p:ph type="subTitle" idx="1"/>
          </p:nvPr>
        </p:nvSpPr>
        <p:spPr>
          <a:xfrm>
            <a:off x="676650" y="3210750"/>
            <a:ext cx="1947600" cy="1281300"/>
          </a:xfrm>
          <a:prstGeom prst="rect">
            <a:avLst/>
          </a:prstGeom>
        </p:spPr>
        <p:txBody>
          <a:bodyPr spcFirstLastPara="1" wrap="square" lIns="320025" tIns="0" rIns="320025" bIns="0" anchor="ctr" anchorCtr="0">
            <a:noAutofit/>
          </a:bodyPr>
          <a:lstStyle/>
          <a:p>
            <a:pPr marL="0" lvl="0" indent="0" algn="ctr" rtl="0">
              <a:spcBef>
                <a:spcPts val="0"/>
              </a:spcBef>
              <a:spcAft>
                <a:spcPts val="1600"/>
              </a:spcAft>
              <a:buNone/>
            </a:pPr>
            <a:r>
              <a:rPr lang="en" sz="1200"/>
              <a:t>Catalyst brings you further. Easy to step up. </a:t>
            </a:r>
            <a:endParaRPr sz="1200"/>
          </a:p>
        </p:txBody>
      </p:sp>
      <p:sp>
        <p:nvSpPr>
          <p:cNvPr id="4161" name="Google Shape;4161;p217"/>
          <p:cNvSpPr txBox="1">
            <a:spLocks noGrp="1"/>
          </p:cNvSpPr>
          <p:nvPr>
            <p:ph type="title"/>
          </p:nvPr>
        </p:nvSpPr>
        <p:spPr>
          <a:xfrm>
            <a:off x="676650" y="1929400"/>
            <a:ext cx="1947600" cy="1281300"/>
          </a:xfrm>
          <a:prstGeom prst="rect">
            <a:avLst/>
          </a:prstGeom>
        </p:spPr>
        <p:txBody>
          <a:bodyPr spcFirstLastPara="1" wrap="square" lIns="91425" tIns="91425" rIns="91425" bIns="320025" anchor="ctr" anchorCtr="0">
            <a:noAutofit/>
          </a:bodyPr>
          <a:lstStyle/>
          <a:p>
            <a:pPr marL="0" lvl="0" indent="0" algn="ctr" rtl="0">
              <a:spcBef>
                <a:spcPts val="0"/>
              </a:spcBef>
              <a:spcAft>
                <a:spcPts val="0"/>
              </a:spcAft>
              <a:buNone/>
            </a:pPr>
            <a:r>
              <a:rPr lang="en" sz="1400">
                <a:latin typeface="Open Sans"/>
                <a:ea typeface="Open Sans"/>
                <a:cs typeface="Open Sans"/>
                <a:sym typeface="Open Sans"/>
              </a:rPr>
              <a:t>MGIS Customers with legacy solutions </a:t>
            </a:r>
            <a:endParaRPr sz="1400">
              <a:latin typeface="Open Sans"/>
              <a:ea typeface="Open Sans"/>
              <a:cs typeface="Open Sans"/>
              <a:sym typeface="Open Sans"/>
            </a:endParaRPr>
          </a:p>
        </p:txBody>
      </p:sp>
      <p:sp>
        <p:nvSpPr>
          <p:cNvPr id="4162" name="Google Shape;4162;p217"/>
          <p:cNvSpPr txBox="1">
            <a:spLocks noGrp="1"/>
          </p:cNvSpPr>
          <p:nvPr>
            <p:ph type="title" idx="5"/>
          </p:nvPr>
        </p:nvSpPr>
        <p:spPr>
          <a:xfrm>
            <a:off x="3598202" y="1929375"/>
            <a:ext cx="1947600" cy="1281300"/>
          </a:xfrm>
          <a:prstGeom prst="rect">
            <a:avLst/>
          </a:prstGeom>
        </p:spPr>
        <p:txBody>
          <a:bodyPr spcFirstLastPara="1" wrap="square" lIns="91425" tIns="91425" rIns="91425" bIns="320025" anchor="ctr" anchorCtr="0">
            <a:noAutofit/>
          </a:bodyPr>
          <a:lstStyle/>
          <a:p>
            <a:pPr marL="0" lvl="0" indent="0" algn="ctr" rtl="0">
              <a:spcBef>
                <a:spcPts val="0"/>
              </a:spcBef>
              <a:spcAft>
                <a:spcPts val="0"/>
              </a:spcAft>
              <a:buNone/>
            </a:pPr>
            <a:r>
              <a:rPr lang="en" sz="1400">
                <a:latin typeface="Open Sans"/>
                <a:ea typeface="Open Sans"/>
                <a:cs typeface="Open Sans"/>
                <a:sym typeface="Open Sans"/>
              </a:rPr>
              <a:t>MGIS Customers with no high accuracy positioning yet</a:t>
            </a:r>
            <a:endParaRPr sz="1400"/>
          </a:p>
        </p:txBody>
      </p:sp>
      <p:sp>
        <p:nvSpPr>
          <p:cNvPr id="4163" name="Google Shape;4163;p217"/>
          <p:cNvSpPr txBox="1">
            <a:spLocks noGrp="1"/>
          </p:cNvSpPr>
          <p:nvPr>
            <p:ph type="title" idx="9"/>
          </p:nvPr>
        </p:nvSpPr>
        <p:spPr>
          <a:xfrm>
            <a:off x="6519750" y="1929375"/>
            <a:ext cx="1947600" cy="1281300"/>
          </a:xfrm>
          <a:prstGeom prst="rect">
            <a:avLst/>
          </a:prstGeom>
        </p:spPr>
        <p:txBody>
          <a:bodyPr spcFirstLastPara="1" wrap="square" lIns="91425" tIns="91425" rIns="91425" bIns="320025" anchor="ctr" anchorCtr="0">
            <a:noAutofit/>
          </a:bodyPr>
          <a:lstStyle/>
          <a:p>
            <a:pPr marL="0" lvl="0" indent="0" algn="ctr" rtl="0">
              <a:spcBef>
                <a:spcPts val="0"/>
              </a:spcBef>
              <a:spcAft>
                <a:spcPts val="0"/>
              </a:spcAft>
              <a:buNone/>
            </a:pPr>
            <a:r>
              <a:rPr lang="en" sz="1400">
                <a:latin typeface="Open Sans"/>
                <a:ea typeface="Open Sans"/>
                <a:cs typeface="Open Sans"/>
                <a:sym typeface="Open Sans"/>
              </a:rPr>
              <a:t>Existing Catalyst subscribers looking for an upgrade </a:t>
            </a:r>
            <a:endParaRPr sz="1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4167"/>
        <p:cNvGrpSpPr/>
        <p:nvPr/>
      </p:nvGrpSpPr>
      <p:grpSpPr>
        <a:xfrm>
          <a:off x="0" y="0"/>
          <a:ext cx="0" cy="0"/>
          <a:chOff x="0" y="0"/>
          <a:chExt cx="0" cy="0"/>
        </a:xfrm>
      </p:grpSpPr>
      <p:sp>
        <p:nvSpPr>
          <p:cNvPr id="4168" name="Google Shape;4168;p218"/>
          <p:cNvSpPr txBox="1">
            <a:spLocks noGrp="1"/>
          </p:cNvSpPr>
          <p:nvPr>
            <p:ph type="title"/>
          </p:nvPr>
        </p:nvSpPr>
        <p:spPr>
          <a:xfrm>
            <a:off x="676650" y="11425"/>
            <a:ext cx="7790700" cy="1109400"/>
          </a:xfrm>
          <a:prstGeom prst="rect">
            <a:avLst/>
          </a:prstGeom>
        </p:spPr>
        <p:txBody>
          <a:bodyPr spcFirstLastPara="1" wrap="square" lIns="0" tIns="0" rIns="0" bIns="228600" anchor="b" anchorCtr="0">
            <a:noAutofit/>
          </a:bodyPr>
          <a:lstStyle/>
          <a:p>
            <a:pPr marL="0" lvl="0" indent="0" algn="ctr" rtl="0">
              <a:spcBef>
                <a:spcPts val="0"/>
              </a:spcBef>
              <a:spcAft>
                <a:spcPts val="0"/>
              </a:spcAft>
              <a:buNone/>
            </a:pPr>
            <a:r>
              <a:rPr lang="en"/>
              <a:t>Catalyst Subscription Modes</a:t>
            </a:r>
            <a:endParaRPr/>
          </a:p>
        </p:txBody>
      </p:sp>
      <p:sp>
        <p:nvSpPr>
          <p:cNvPr id="4169" name="Google Shape;4169;p218"/>
          <p:cNvSpPr txBox="1">
            <a:spLocks noGrp="1"/>
          </p:cNvSpPr>
          <p:nvPr>
            <p:ph type="body" idx="1"/>
          </p:nvPr>
        </p:nvSpPr>
        <p:spPr>
          <a:xfrm>
            <a:off x="676650" y="1895900"/>
            <a:ext cx="2267700" cy="2596200"/>
          </a:xfrm>
          <a:prstGeom prst="rect">
            <a:avLst/>
          </a:prstGeom>
          <a:solidFill>
            <a:schemeClr val="accent3"/>
          </a:solidFill>
        </p:spPr>
        <p:txBody>
          <a:bodyPr spcFirstLastPara="1" wrap="square" lIns="365750" tIns="91425" rIns="365750" bIns="274300" anchor="t" anchorCtr="0">
            <a:noAutofit/>
          </a:bodyPr>
          <a:lstStyle/>
          <a:p>
            <a:pPr marL="114300" lvl="0" indent="-177800" algn="l" rtl="0">
              <a:spcBef>
                <a:spcPts val="0"/>
              </a:spcBef>
              <a:spcAft>
                <a:spcPts val="0"/>
              </a:spcAft>
              <a:buSzPts val="1000"/>
              <a:buChar char="●"/>
            </a:pPr>
            <a:r>
              <a:rPr lang="en" sz="1000"/>
              <a:t>Use Catalyst off-subscription in Autonomous “Freemium” mode for reliable 2-3m accuracy for basic applications.</a:t>
            </a:r>
            <a:br>
              <a:rPr lang="en" sz="1000"/>
            </a:br>
            <a:endParaRPr sz="1000"/>
          </a:p>
          <a:p>
            <a:pPr marL="114300" lvl="0" indent="-177800" algn="l" rtl="0">
              <a:spcBef>
                <a:spcPts val="0"/>
              </a:spcBef>
              <a:spcAft>
                <a:spcPts val="0"/>
              </a:spcAft>
              <a:buSzPts val="1000"/>
              <a:buChar char="●"/>
            </a:pPr>
            <a:r>
              <a:rPr lang="en" sz="1000"/>
              <a:t>Unlimited use. No subscription or internet connection needed.</a:t>
            </a:r>
            <a:br>
              <a:rPr lang="en" sz="1000"/>
            </a:br>
            <a:endParaRPr sz="1000"/>
          </a:p>
          <a:p>
            <a:pPr marL="114300" lvl="0" indent="-177800" algn="l" rtl="0">
              <a:spcBef>
                <a:spcPts val="0"/>
              </a:spcBef>
              <a:spcAft>
                <a:spcPts val="0"/>
              </a:spcAft>
              <a:buSzPts val="1000"/>
              <a:buChar char="●"/>
            </a:pPr>
            <a:r>
              <a:rPr lang="en" sz="1000"/>
              <a:t>All correction types are disabled in this mode.</a:t>
            </a:r>
            <a:endParaRPr sz="1000"/>
          </a:p>
        </p:txBody>
      </p:sp>
      <p:sp>
        <p:nvSpPr>
          <p:cNvPr id="4170" name="Google Shape;4170;p218"/>
          <p:cNvSpPr txBox="1">
            <a:spLocks noGrp="1"/>
          </p:cNvSpPr>
          <p:nvPr>
            <p:ph type="subTitle" idx="2"/>
          </p:nvPr>
        </p:nvSpPr>
        <p:spPr>
          <a:xfrm>
            <a:off x="676575" y="1289300"/>
            <a:ext cx="2267700" cy="640200"/>
          </a:xfrm>
          <a:prstGeom prst="rect">
            <a:avLst/>
          </a:prstGeom>
          <a:solidFill>
            <a:schemeClr val="accent3"/>
          </a:solidFill>
        </p:spPr>
        <p:txBody>
          <a:bodyPr spcFirstLastPara="1" wrap="square" lIns="0" tIns="0" rIns="0" bIns="0" anchor="ctr" anchorCtr="0">
            <a:noAutofit/>
          </a:bodyPr>
          <a:lstStyle/>
          <a:p>
            <a:pPr marL="0" lvl="0" indent="0" algn="ctr" rtl="0">
              <a:spcBef>
                <a:spcPts val="0"/>
              </a:spcBef>
              <a:spcAft>
                <a:spcPts val="0"/>
              </a:spcAft>
              <a:buNone/>
            </a:pPr>
            <a:r>
              <a:rPr lang="en"/>
              <a:t>Off Subscription:</a:t>
            </a:r>
            <a:endParaRPr sz="600"/>
          </a:p>
          <a:p>
            <a:pPr marL="0" lvl="0" indent="0" algn="ctr" rtl="0">
              <a:spcBef>
                <a:spcPts val="0"/>
              </a:spcBef>
              <a:spcAft>
                <a:spcPts val="0"/>
              </a:spcAft>
              <a:buNone/>
            </a:pPr>
            <a:r>
              <a:rPr lang="en"/>
              <a:t>No Corrections</a:t>
            </a:r>
            <a:endParaRPr/>
          </a:p>
        </p:txBody>
      </p:sp>
      <p:sp>
        <p:nvSpPr>
          <p:cNvPr id="4171" name="Google Shape;4171;p218"/>
          <p:cNvSpPr txBox="1">
            <a:spLocks noGrp="1"/>
          </p:cNvSpPr>
          <p:nvPr>
            <p:ph type="body" idx="5"/>
          </p:nvPr>
        </p:nvSpPr>
        <p:spPr>
          <a:xfrm>
            <a:off x="3438150" y="1898175"/>
            <a:ext cx="2267700" cy="2596200"/>
          </a:xfrm>
          <a:prstGeom prst="rect">
            <a:avLst/>
          </a:prstGeom>
          <a:solidFill>
            <a:schemeClr val="accent2"/>
          </a:solidFill>
        </p:spPr>
        <p:txBody>
          <a:bodyPr spcFirstLastPara="1" wrap="square" lIns="365750" tIns="91425" rIns="365750" bIns="274300" anchor="t" anchorCtr="0">
            <a:noAutofit/>
          </a:bodyPr>
          <a:lstStyle/>
          <a:p>
            <a:pPr marL="57150" lvl="0" indent="-177800" algn="l" rtl="0">
              <a:spcBef>
                <a:spcPts val="0"/>
              </a:spcBef>
              <a:spcAft>
                <a:spcPts val="0"/>
              </a:spcAft>
              <a:buSzPts val="1000"/>
              <a:buChar char="●"/>
            </a:pPr>
            <a:r>
              <a:rPr lang="en" sz="1000"/>
              <a:t>All subscribers to the Catalyst service receive access to Trimble’s global GNSS correction services (RTX &amp; VRS Now).</a:t>
            </a:r>
            <a:br>
              <a:rPr lang="en" sz="1000"/>
            </a:br>
            <a:endParaRPr sz="1000"/>
          </a:p>
          <a:p>
            <a:pPr marL="57150" lvl="0" indent="-177800" algn="l" rtl="0">
              <a:spcBef>
                <a:spcPts val="0"/>
              </a:spcBef>
              <a:spcAft>
                <a:spcPts val="0"/>
              </a:spcAft>
              <a:buSzPts val="1000"/>
              <a:buChar char="●"/>
            </a:pPr>
            <a:r>
              <a:rPr lang="en" sz="1000"/>
              <a:t>Hassle-free configuration using Trimble Corrections Hub (TCH).</a:t>
            </a:r>
            <a:br>
              <a:rPr lang="en" sz="1000"/>
            </a:br>
            <a:endParaRPr sz="1000"/>
          </a:p>
          <a:p>
            <a:pPr marL="0" lvl="0" indent="0" algn="l" rtl="0">
              <a:spcBef>
                <a:spcPts val="0"/>
              </a:spcBef>
              <a:spcAft>
                <a:spcPts val="0"/>
              </a:spcAft>
              <a:buNone/>
            </a:pPr>
            <a:endParaRPr sz="1000"/>
          </a:p>
        </p:txBody>
      </p:sp>
      <p:sp>
        <p:nvSpPr>
          <p:cNvPr id="4172" name="Google Shape;4172;p218"/>
          <p:cNvSpPr txBox="1">
            <a:spLocks noGrp="1"/>
          </p:cNvSpPr>
          <p:nvPr>
            <p:ph type="subTitle" idx="6"/>
          </p:nvPr>
        </p:nvSpPr>
        <p:spPr>
          <a:xfrm>
            <a:off x="3438125" y="1289300"/>
            <a:ext cx="2267700" cy="640200"/>
          </a:xfrm>
          <a:prstGeom prst="rect">
            <a:avLst/>
          </a:prstGeom>
          <a:solidFill>
            <a:schemeClr val="accent2"/>
          </a:solidFill>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
              <a:t>On Subscription:</a:t>
            </a:r>
            <a:br>
              <a:rPr lang="en"/>
            </a:br>
            <a:r>
              <a:rPr lang="en"/>
              <a:t>Bundled access to TCH</a:t>
            </a:r>
            <a:endParaRPr/>
          </a:p>
        </p:txBody>
      </p:sp>
      <p:sp>
        <p:nvSpPr>
          <p:cNvPr id="4173" name="Google Shape;4173;p218"/>
          <p:cNvSpPr txBox="1">
            <a:spLocks noGrp="1"/>
          </p:cNvSpPr>
          <p:nvPr>
            <p:ph type="body" idx="9"/>
          </p:nvPr>
        </p:nvSpPr>
        <p:spPr>
          <a:xfrm>
            <a:off x="6199700" y="1895850"/>
            <a:ext cx="2267700" cy="2596200"/>
          </a:xfrm>
          <a:prstGeom prst="rect">
            <a:avLst/>
          </a:prstGeom>
          <a:solidFill>
            <a:schemeClr val="accent1"/>
          </a:solidFill>
        </p:spPr>
        <p:txBody>
          <a:bodyPr spcFirstLastPara="1" wrap="square" lIns="365750" tIns="91425" rIns="365750" bIns="274300" anchor="t" anchorCtr="0">
            <a:noAutofit/>
          </a:bodyPr>
          <a:lstStyle/>
          <a:p>
            <a:pPr marL="57150" marR="0" lvl="0" indent="-177800" algn="l" rtl="0">
              <a:lnSpc>
                <a:spcPct val="115000"/>
              </a:lnSpc>
              <a:spcBef>
                <a:spcPts val="0"/>
              </a:spcBef>
              <a:spcAft>
                <a:spcPts val="0"/>
              </a:spcAft>
              <a:buSzPts val="1000"/>
              <a:buChar char="●"/>
            </a:pPr>
            <a:r>
              <a:rPr lang="en" sz="1000"/>
              <a:t>Alternatively, all subscribers can still also use local services by ‘roaming’ with a third-party corrections if preferred. </a:t>
            </a:r>
            <a:br>
              <a:rPr lang="en" sz="1000"/>
            </a:br>
            <a:endParaRPr sz="1000"/>
          </a:p>
          <a:p>
            <a:pPr marL="57150" marR="0" lvl="0" indent="-177800" algn="l" rtl="0">
              <a:lnSpc>
                <a:spcPct val="115000"/>
              </a:lnSpc>
              <a:spcBef>
                <a:spcPts val="0"/>
              </a:spcBef>
              <a:spcAft>
                <a:spcPts val="0"/>
              </a:spcAft>
              <a:buSzPts val="1000"/>
              <a:buChar char="●"/>
            </a:pPr>
            <a:r>
              <a:rPr lang="en" sz="1000"/>
              <a:t>Additional service-fees may apply.</a:t>
            </a:r>
            <a:endParaRPr sz="1000"/>
          </a:p>
        </p:txBody>
      </p:sp>
      <p:sp>
        <p:nvSpPr>
          <p:cNvPr id="4174" name="Google Shape;4174;p218"/>
          <p:cNvSpPr txBox="1">
            <a:spLocks noGrp="1"/>
          </p:cNvSpPr>
          <p:nvPr>
            <p:ph type="subTitle" idx="13"/>
          </p:nvPr>
        </p:nvSpPr>
        <p:spPr>
          <a:xfrm>
            <a:off x="6199675" y="1289300"/>
            <a:ext cx="2267700" cy="640200"/>
          </a:xfrm>
          <a:prstGeom prst="rect">
            <a:avLst/>
          </a:prstGeom>
          <a:solidFill>
            <a:schemeClr val="accent1"/>
          </a:solidFill>
        </p:spPr>
        <p:txBody>
          <a:bodyPr spcFirstLastPara="1" wrap="square" lIns="0" tIns="0" rIns="0" bIns="0" anchor="ctr" anchorCtr="0">
            <a:noAutofit/>
          </a:bodyPr>
          <a:lstStyle/>
          <a:p>
            <a:pPr marL="0" lvl="0" indent="0" algn="ctr" rtl="0">
              <a:spcBef>
                <a:spcPts val="0"/>
              </a:spcBef>
              <a:spcAft>
                <a:spcPts val="0"/>
              </a:spcAft>
              <a:buNone/>
            </a:pPr>
            <a:r>
              <a:rPr lang="en"/>
              <a:t>On Subscription:</a:t>
            </a:r>
            <a:endParaRPr/>
          </a:p>
          <a:p>
            <a:pPr marL="0" lvl="0" indent="0" algn="ctr" rtl="0">
              <a:spcBef>
                <a:spcPts val="0"/>
              </a:spcBef>
              <a:spcAft>
                <a:spcPts val="0"/>
              </a:spcAft>
              <a:buNone/>
            </a:pPr>
            <a:r>
              <a:rPr lang="en"/>
              <a:t>Third party corrections</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4178"/>
        <p:cNvGrpSpPr/>
        <p:nvPr/>
      </p:nvGrpSpPr>
      <p:grpSpPr>
        <a:xfrm>
          <a:off x="0" y="0"/>
          <a:ext cx="0" cy="0"/>
          <a:chOff x="0" y="0"/>
          <a:chExt cx="0" cy="0"/>
        </a:xfrm>
      </p:grpSpPr>
      <p:sp>
        <p:nvSpPr>
          <p:cNvPr id="4179" name="Google Shape;4179;p219"/>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TerraFlex</a:t>
            </a:r>
            <a:endParaRPr/>
          </a:p>
        </p:txBody>
      </p:sp>
      <p:sp>
        <p:nvSpPr>
          <p:cNvPr id="4180" name="Google Shape;4180;p219"/>
          <p:cNvSpPr txBox="1">
            <a:spLocks noGrp="1"/>
          </p:cNvSpPr>
          <p:nvPr>
            <p:ph type="body" idx="2"/>
          </p:nvPr>
        </p:nvSpPr>
        <p:spPr>
          <a:xfrm>
            <a:off x="676675" y="1289300"/>
            <a:ext cx="6492300" cy="32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Trimble TerraFlex is a cloud-based solution that provides you with the tools to streamline your data collection workflows and delivers high accuracy positioning when you need it. With TerraFlex, your entire organization becomes more efficient. Anytime, anywhere. </a:t>
            </a:r>
            <a:endParaRPr/>
          </a:p>
          <a:p>
            <a:pPr marL="457200" lvl="0" indent="-317500" algn="l" rtl="0">
              <a:spcBef>
                <a:spcPts val="1100"/>
              </a:spcBef>
              <a:spcAft>
                <a:spcPts val="0"/>
              </a:spcAft>
              <a:buSzPts val="1400"/>
              <a:buChar char="●"/>
            </a:pPr>
            <a:r>
              <a:rPr lang="en"/>
              <a:t>Fast, efficient, geospatial data collection across a fleet of mixed devices</a:t>
            </a:r>
            <a:endParaRPr/>
          </a:p>
          <a:p>
            <a:pPr marL="457200" lvl="0" indent="-317500" algn="l" rtl="0">
              <a:spcBef>
                <a:spcPts val="0"/>
              </a:spcBef>
              <a:spcAft>
                <a:spcPts val="0"/>
              </a:spcAft>
              <a:buSzPts val="1400"/>
              <a:buChar char="●"/>
            </a:pPr>
            <a:r>
              <a:rPr lang="en"/>
              <a:t>Import and update existing data for up-to-the-minute information</a:t>
            </a:r>
            <a:endParaRPr/>
          </a:p>
          <a:p>
            <a:pPr marL="457200" lvl="0" indent="-317500" algn="l" rtl="0">
              <a:spcBef>
                <a:spcPts val="0"/>
              </a:spcBef>
              <a:spcAft>
                <a:spcPts val="0"/>
              </a:spcAft>
              <a:buSzPts val="1400"/>
              <a:buChar char="●"/>
            </a:pPr>
            <a:r>
              <a:rPr lang="en"/>
              <a:t>Streamlined data management to keep your data organized </a:t>
            </a:r>
            <a:endParaRPr/>
          </a:p>
          <a:p>
            <a:pPr marL="457200" lvl="0" indent="-317500" algn="l" rtl="0">
              <a:spcBef>
                <a:spcPts val="0"/>
              </a:spcBef>
              <a:spcAft>
                <a:spcPts val="0"/>
              </a:spcAft>
              <a:buSzPts val="1400"/>
              <a:buChar char="●"/>
            </a:pPr>
            <a:r>
              <a:rPr lang="en"/>
              <a:t>Direct integration with your Esri environment</a:t>
            </a:r>
            <a:endParaRPr/>
          </a:p>
        </p:txBody>
      </p:sp>
      <p:pic>
        <p:nvPicPr>
          <p:cNvPr id="4181" name="Google Shape;4181;p219"/>
          <p:cNvPicPr preferRelativeResize="0"/>
          <p:nvPr/>
        </p:nvPicPr>
        <p:blipFill>
          <a:blip r:embed="rId3">
            <a:alphaModFix/>
          </a:blip>
          <a:stretch>
            <a:fillRect/>
          </a:stretch>
        </p:blipFill>
        <p:spPr>
          <a:xfrm>
            <a:off x="6422325" y="421900"/>
            <a:ext cx="3121150" cy="45448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4185"/>
        <p:cNvGrpSpPr/>
        <p:nvPr/>
      </p:nvGrpSpPr>
      <p:grpSpPr>
        <a:xfrm>
          <a:off x="0" y="0"/>
          <a:ext cx="0" cy="0"/>
          <a:chOff x="0" y="0"/>
          <a:chExt cx="0" cy="0"/>
        </a:xfrm>
      </p:grpSpPr>
      <p:pic>
        <p:nvPicPr>
          <p:cNvPr id="4186" name="Google Shape;4186;p220"/>
          <p:cNvPicPr preferRelativeResize="0"/>
          <p:nvPr/>
        </p:nvPicPr>
        <p:blipFill>
          <a:blip r:embed="rId3">
            <a:alphaModFix/>
          </a:blip>
          <a:stretch>
            <a:fillRect/>
          </a:stretch>
        </p:blipFill>
        <p:spPr>
          <a:xfrm>
            <a:off x="7246050" y="1524000"/>
            <a:ext cx="1221000" cy="2596450"/>
          </a:xfrm>
          <a:prstGeom prst="rect">
            <a:avLst/>
          </a:prstGeom>
          <a:noFill/>
          <a:ln>
            <a:noFill/>
          </a:ln>
        </p:spPr>
      </p:pic>
      <p:pic>
        <p:nvPicPr>
          <p:cNvPr id="4187" name="Google Shape;4187;p220"/>
          <p:cNvPicPr preferRelativeResize="0"/>
          <p:nvPr/>
        </p:nvPicPr>
        <p:blipFill>
          <a:blip r:embed="rId4">
            <a:alphaModFix/>
          </a:blip>
          <a:stretch>
            <a:fillRect/>
          </a:stretch>
        </p:blipFill>
        <p:spPr>
          <a:xfrm>
            <a:off x="6823063" y="1308963"/>
            <a:ext cx="1990124" cy="3160774"/>
          </a:xfrm>
          <a:prstGeom prst="rect">
            <a:avLst/>
          </a:prstGeom>
          <a:noFill/>
          <a:ln>
            <a:noFill/>
          </a:ln>
        </p:spPr>
      </p:pic>
      <p:sp>
        <p:nvSpPr>
          <p:cNvPr id="4188" name="Google Shape;4188;p220"/>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Penmap</a:t>
            </a:r>
            <a:endParaRPr/>
          </a:p>
        </p:txBody>
      </p:sp>
      <p:sp>
        <p:nvSpPr>
          <p:cNvPr id="4189" name="Google Shape;4189;p220"/>
          <p:cNvSpPr txBox="1">
            <a:spLocks noGrp="1"/>
          </p:cNvSpPr>
          <p:nvPr>
            <p:ph type="body" idx="2"/>
          </p:nvPr>
        </p:nvSpPr>
        <p:spPr>
          <a:xfrm>
            <a:off x="676675" y="1289300"/>
            <a:ext cx="6492300" cy="32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Penmap is a powerful, yet incredibly straightforward, cloud-connected application for cadastral field surveying and high-accuracy GIS data collection. Whether working on the Windows or Android platform, Penmap is designed to provide both professional surveyors and field workers with a reliable and complete data collection application.</a:t>
            </a:r>
            <a:endParaRPr/>
          </a:p>
          <a:p>
            <a:pPr marL="457200" lvl="0" indent="-317500" algn="l" rtl="0">
              <a:spcBef>
                <a:spcPts val="1100"/>
              </a:spcBef>
              <a:spcAft>
                <a:spcPts val="0"/>
              </a:spcAft>
              <a:buSzPts val="1400"/>
              <a:buChar char="●"/>
            </a:pPr>
            <a:r>
              <a:rPr lang="en"/>
              <a:t>Offers both GIS and Survey capabilities in one application, to tackle all aspects of your job.</a:t>
            </a:r>
            <a:endParaRPr/>
          </a:p>
          <a:p>
            <a:pPr marL="457200" lvl="0" indent="-317500" algn="l" rtl="0">
              <a:spcBef>
                <a:spcPts val="0"/>
              </a:spcBef>
              <a:spcAft>
                <a:spcPts val="0"/>
              </a:spcAft>
              <a:buSzPts val="1400"/>
              <a:buChar char="●"/>
            </a:pPr>
            <a:r>
              <a:rPr lang="en"/>
              <a:t>Designed with a visual, intuitive, easy-to-use map-based interface for entering and managing features and attributes.</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81"/>
          <p:cNvSpPr txBox="1">
            <a:spLocks noGrp="1"/>
          </p:cNvSpPr>
          <p:nvPr>
            <p:ph type="subTitle" idx="3"/>
          </p:nvPr>
        </p:nvSpPr>
        <p:spPr>
          <a:xfrm>
            <a:off x="676650" y="1289300"/>
            <a:ext cx="7790400" cy="638700"/>
          </a:xfrm>
          <a:prstGeom prst="rect">
            <a:avLst/>
          </a:prstGeom>
        </p:spPr>
        <p:txBody>
          <a:bodyPr spcFirstLastPara="1" wrap="square" lIns="0" tIns="91425" rIns="0" bIns="0" anchor="t" anchorCtr="0">
            <a:noAutofit/>
          </a:bodyPr>
          <a:lstStyle/>
          <a:p>
            <a:pPr marL="0" lvl="0" indent="0" algn="ctr" rtl="0">
              <a:spcBef>
                <a:spcPts val="0"/>
              </a:spcBef>
              <a:spcAft>
                <a:spcPts val="1600"/>
              </a:spcAft>
              <a:buNone/>
            </a:pPr>
            <a:r>
              <a:rPr lang="en"/>
              <a:t>It has never been so easy to get professional grade GNSS positions.</a:t>
            </a:r>
            <a:endParaRPr/>
          </a:p>
        </p:txBody>
      </p:sp>
      <p:sp>
        <p:nvSpPr>
          <p:cNvPr id="1687" name="Google Shape;1687;p181"/>
          <p:cNvSpPr txBox="1">
            <a:spLocks noGrp="1"/>
          </p:cNvSpPr>
          <p:nvPr>
            <p:ph type="title" idx="2"/>
          </p:nvPr>
        </p:nvSpPr>
        <p:spPr>
          <a:xfrm>
            <a:off x="676650" y="649225"/>
            <a:ext cx="7790400" cy="638700"/>
          </a:xfrm>
          <a:prstGeom prst="rect">
            <a:avLst/>
          </a:prstGeom>
        </p:spPr>
        <p:txBody>
          <a:bodyPr spcFirstLastPara="1" wrap="square" lIns="320025" tIns="91425" rIns="320025" bIns="91425" anchor="ctr" anchorCtr="0">
            <a:noAutofit/>
          </a:bodyPr>
          <a:lstStyle/>
          <a:p>
            <a:pPr marL="0" lvl="0" indent="0" algn="ctr" rtl="0">
              <a:spcBef>
                <a:spcPts val="0"/>
              </a:spcBef>
              <a:spcAft>
                <a:spcPts val="0"/>
              </a:spcAft>
              <a:buNone/>
            </a:pPr>
            <a:r>
              <a:rPr lang="en"/>
              <a:t>Why Catalyst?</a:t>
            </a:r>
            <a:endParaRPr/>
          </a:p>
        </p:txBody>
      </p:sp>
      <p:pic>
        <p:nvPicPr>
          <p:cNvPr id="1688" name="Google Shape;1688;p181"/>
          <p:cNvPicPr preferRelativeResize="0"/>
          <p:nvPr/>
        </p:nvPicPr>
        <p:blipFill rotWithShape="1">
          <a:blip r:embed="rId3">
            <a:alphaModFix/>
          </a:blip>
          <a:srcRect l="31419" t="12840" r="8459" b="11137"/>
          <a:stretch/>
        </p:blipFill>
        <p:spPr>
          <a:xfrm>
            <a:off x="2624327" y="1928000"/>
            <a:ext cx="3895350" cy="27731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4193"/>
        <p:cNvGrpSpPr/>
        <p:nvPr/>
      </p:nvGrpSpPr>
      <p:grpSpPr>
        <a:xfrm>
          <a:off x="0" y="0"/>
          <a:ext cx="0" cy="0"/>
          <a:chOff x="0" y="0"/>
          <a:chExt cx="0" cy="0"/>
        </a:xfrm>
      </p:grpSpPr>
      <p:sp>
        <p:nvSpPr>
          <p:cNvPr id="4194" name="Google Shape;4194;p221"/>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Trimble Mobile Manager (TMM)</a:t>
            </a:r>
            <a:endParaRPr/>
          </a:p>
        </p:txBody>
      </p:sp>
      <p:sp>
        <p:nvSpPr>
          <p:cNvPr id="4195" name="Google Shape;4195;p221"/>
          <p:cNvSpPr txBox="1">
            <a:spLocks noGrp="1"/>
          </p:cNvSpPr>
          <p:nvPr>
            <p:ph type="body" idx="2"/>
          </p:nvPr>
        </p:nvSpPr>
        <p:spPr>
          <a:xfrm>
            <a:off x="676675" y="1289375"/>
            <a:ext cx="6492300" cy="32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Trimble Mobile Manager is a configuration application for Trimble GNSS receivers as well as Trimble and Spectra Precision high accuracy handhelds. It is also a subscription licensing application for Trimble Catalyst GNSS services.</a:t>
            </a:r>
            <a:endParaRPr/>
          </a:p>
          <a:p>
            <a:pPr marL="457200" lvl="0" indent="-317500" algn="l" rtl="0">
              <a:spcBef>
                <a:spcPts val="1100"/>
              </a:spcBef>
              <a:spcAft>
                <a:spcPts val="0"/>
              </a:spcAft>
              <a:buSzPts val="1400"/>
              <a:buChar char="●"/>
            </a:pPr>
            <a:r>
              <a:rPr lang="en"/>
              <a:t>Displays accuracy and quality control related information on the position</a:t>
            </a:r>
            <a:endParaRPr/>
          </a:p>
          <a:p>
            <a:pPr marL="457200" lvl="0" indent="-317500" algn="l" rtl="0">
              <a:spcBef>
                <a:spcPts val="0"/>
              </a:spcBef>
              <a:spcAft>
                <a:spcPts val="0"/>
              </a:spcAft>
              <a:buSzPts val="1400"/>
              <a:buChar char="●"/>
            </a:pPr>
            <a:r>
              <a:rPr lang="en"/>
              <a:t>Monitor GNSS position status and quality</a:t>
            </a:r>
            <a:endParaRPr/>
          </a:p>
          <a:p>
            <a:pPr marL="457200" lvl="0" indent="-317500" algn="l" rtl="0">
              <a:spcBef>
                <a:spcPts val="0"/>
              </a:spcBef>
              <a:spcAft>
                <a:spcPts val="0"/>
              </a:spcAft>
              <a:buSzPts val="1400"/>
              <a:buChar char="●"/>
            </a:pPr>
            <a:r>
              <a:rPr lang="en"/>
              <a:t>Configure and apply real-time custom corrections for your GNSS receiver</a:t>
            </a:r>
            <a:endParaRPr/>
          </a:p>
          <a:p>
            <a:pPr marL="457200" lvl="0" indent="-317500" algn="l" rtl="0">
              <a:spcBef>
                <a:spcPts val="0"/>
              </a:spcBef>
              <a:spcAft>
                <a:spcPts val="0"/>
              </a:spcAft>
              <a:buSzPts val="1400"/>
              <a:buChar char="●"/>
            </a:pPr>
            <a:r>
              <a:rPr lang="en"/>
              <a:t>Detailed satellite tracking and constellation usage information</a:t>
            </a:r>
            <a:endParaRPr/>
          </a:p>
          <a:p>
            <a:pPr marL="457200" lvl="0" indent="-317500" algn="l" rtl="0">
              <a:spcBef>
                <a:spcPts val="0"/>
              </a:spcBef>
              <a:spcAft>
                <a:spcPts val="0"/>
              </a:spcAft>
              <a:buSzPts val="1400"/>
              <a:buChar char="●"/>
            </a:pPr>
            <a:r>
              <a:rPr lang="en"/>
              <a:t>Location Extras pass on valuable GNSS metadata to Location Service via Mock Locations Provider</a:t>
            </a:r>
            <a:endParaRPr/>
          </a:p>
        </p:txBody>
      </p:sp>
      <p:grpSp>
        <p:nvGrpSpPr>
          <p:cNvPr id="4196" name="Google Shape;4196;p221"/>
          <p:cNvGrpSpPr/>
          <p:nvPr/>
        </p:nvGrpSpPr>
        <p:grpSpPr>
          <a:xfrm>
            <a:off x="7223425" y="1289368"/>
            <a:ext cx="1243452" cy="3160772"/>
            <a:chOff x="2144541" y="2708598"/>
            <a:chExt cx="167158" cy="267391"/>
          </a:xfrm>
        </p:grpSpPr>
        <p:sp>
          <p:nvSpPr>
            <p:cNvPr id="4197" name="Google Shape;4197;p221"/>
            <p:cNvSpPr/>
            <p:nvPr/>
          </p:nvSpPr>
          <p:spPr>
            <a:xfrm>
              <a:off x="2144541" y="2708598"/>
              <a:ext cx="167158" cy="267391"/>
            </a:xfrm>
            <a:custGeom>
              <a:avLst/>
              <a:gdLst/>
              <a:ahLst/>
              <a:cxnLst/>
              <a:rect l="l" t="t" r="r" b="b"/>
              <a:pathLst>
                <a:path w="2720" h="4351" extrusionOk="0">
                  <a:moveTo>
                    <a:pt x="2389" y="160"/>
                  </a:moveTo>
                  <a:lnTo>
                    <a:pt x="2432" y="171"/>
                  </a:lnTo>
                  <a:lnTo>
                    <a:pt x="2464" y="192"/>
                  </a:lnTo>
                  <a:lnTo>
                    <a:pt x="2496" y="224"/>
                  </a:lnTo>
                  <a:lnTo>
                    <a:pt x="2528" y="256"/>
                  </a:lnTo>
                  <a:lnTo>
                    <a:pt x="2549" y="288"/>
                  </a:lnTo>
                  <a:lnTo>
                    <a:pt x="2560" y="331"/>
                  </a:lnTo>
                  <a:lnTo>
                    <a:pt x="2560" y="374"/>
                  </a:lnTo>
                  <a:lnTo>
                    <a:pt x="2560" y="3967"/>
                  </a:lnTo>
                  <a:lnTo>
                    <a:pt x="2560" y="4010"/>
                  </a:lnTo>
                  <a:lnTo>
                    <a:pt x="2549" y="4052"/>
                  </a:lnTo>
                  <a:lnTo>
                    <a:pt x="2528" y="4084"/>
                  </a:lnTo>
                  <a:lnTo>
                    <a:pt x="2496" y="4127"/>
                  </a:lnTo>
                  <a:lnTo>
                    <a:pt x="2464" y="4148"/>
                  </a:lnTo>
                  <a:lnTo>
                    <a:pt x="2432" y="4170"/>
                  </a:lnTo>
                  <a:lnTo>
                    <a:pt x="2389" y="4180"/>
                  </a:lnTo>
                  <a:lnTo>
                    <a:pt x="2336" y="4191"/>
                  </a:lnTo>
                  <a:lnTo>
                    <a:pt x="384" y="4191"/>
                  </a:lnTo>
                  <a:lnTo>
                    <a:pt x="342" y="4180"/>
                  </a:lnTo>
                  <a:lnTo>
                    <a:pt x="299" y="4170"/>
                  </a:lnTo>
                  <a:lnTo>
                    <a:pt x="267" y="4148"/>
                  </a:lnTo>
                  <a:lnTo>
                    <a:pt x="225" y="4127"/>
                  </a:lnTo>
                  <a:lnTo>
                    <a:pt x="203" y="4084"/>
                  </a:lnTo>
                  <a:lnTo>
                    <a:pt x="182" y="4052"/>
                  </a:lnTo>
                  <a:lnTo>
                    <a:pt x="171" y="4010"/>
                  </a:lnTo>
                  <a:lnTo>
                    <a:pt x="161" y="3967"/>
                  </a:lnTo>
                  <a:lnTo>
                    <a:pt x="161" y="374"/>
                  </a:lnTo>
                  <a:lnTo>
                    <a:pt x="171" y="331"/>
                  </a:lnTo>
                  <a:lnTo>
                    <a:pt x="182" y="288"/>
                  </a:lnTo>
                  <a:lnTo>
                    <a:pt x="203" y="256"/>
                  </a:lnTo>
                  <a:lnTo>
                    <a:pt x="225" y="224"/>
                  </a:lnTo>
                  <a:lnTo>
                    <a:pt x="267" y="192"/>
                  </a:lnTo>
                  <a:lnTo>
                    <a:pt x="299" y="171"/>
                  </a:lnTo>
                  <a:lnTo>
                    <a:pt x="342" y="160"/>
                  </a:lnTo>
                  <a:close/>
                  <a:moveTo>
                    <a:pt x="310" y="0"/>
                  </a:moveTo>
                  <a:lnTo>
                    <a:pt x="235" y="22"/>
                  </a:lnTo>
                  <a:lnTo>
                    <a:pt x="171" y="64"/>
                  </a:lnTo>
                  <a:lnTo>
                    <a:pt x="118" y="107"/>
                  </a:lnTo>
                  <a:lnTo>
                    <a:pt x="65" y="160"/>
                  </a:lnTo>
                  <a:lnTo>
                    <a:pt x="33" y="224"/>
                  </a:lnTo>
                  <a:lnTo>
                    <a:pt x="11" y="299"/>
                  </a:lnTo>
                  <a:lnTo>
                    <a:pt x="1" y="374"/>
                  </a:lnTo>
                  <a:lnTo>
                    <a:pt x="1" y="3967"/>
                  </a:lnTo>
                  <a:lnTo>
                    <a:pt x="11" y="4042"/>
                  </a:lnTo>
                  <a:lnTo>
                    <a:pt x="33" y="4116"/>
                  </a:lnTo>
                  <a:lnTo>
                    <a:pt x="65" y="4180"/>
                  </a:lnTo>
                  <a:lnTo>
                    <a:pt x="118" y="4234"/>
                  </a:lnTo>
                  <a:lnTo>
                    <a:pt x="171" y="4276"/>
                  </a:lnTo>
                  <a:lnTo>
                    <a:pt x="235" y="4319"/>
                  </a:lnTo>
                  <a:lnTo>
                    <a:pt x="310" y="4340"/>
                  </a:lnTo>
                  <a:lnTo>
                    <a:pt x="384" y="4351"/>
                  </a:lnTo>
                  <a:lnTo>
                    <a:pt x="2336" y="4351"/>
                  </a:lnTo>
                  <a:lnTo>
                    <a:pt x="2421" y="4340"/>
                  </a:lnTo>
                  <a:lnTo>
                    <a:pt x="2485" y="4319"/>
                  </a:lnTo>
                  <a:lnTo>
                    <a:pt x="2549" y="4276"/>
                  </a:lnTo>
                  <a:lnTo>
                    <a:pt x="2613" y="4234"/>
                  </a:lnTo>
                  <a:lnTo>
                    <a:pt x="2656" y="4180"/>
                  </a:lnTo>
                  <a:lnTo>
                    <a:pt x="2688" y="4116"/>
                  </a:lnTo>
                  <a:lnTo>
                    <a:pt x="2709" y="4042"/>
                  </a:lnTo>
                  <a:lnTo>
                    <a:pt x="2720" y="3967"/>
                  </a:lnTo>
                  <a:lnTo>
                    <a:pt x="2720" y="374"/>
                  </a:lnTo>
                  <a:lnTo>
                    <a:pt x="2709" y="299"/>
                  </a:lnTo>
                  <a:lnTo>
                    <a:pt x="2688" y="224"/>
                  </a:lnTo>
                  <a:lnTo>
                    <a:pt x="2656" y="160"/>
                  </a:lnTo>
                  <a:lnTo>
                    <a:pt x="2613" y="107"/>
                  </a:lnTo>
                  <a:lnTo>
                    <a:pt x="2549" y="64"/>
                  </a:lnTo>
                  <a:lnTo>
                    <a:pt x="2485" y="22"/>
                  </a:lnTo>
                  <a:lnTo>
                    <a:pt x="24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21"/>
            <p:cNvSpPr/>
            <p:nvPr/>
          </p:nvSpPr>
          <p:spPr>
            <a:xfrm>
              <a:off x="2144541" y="2745287"/>
              <a:ext cx="167158" cy="188114"/>
            </a:xfrm>
            <a:custGeom>
              <a:avLst/>
              <a:gdLst/>
              <a:ahLst/>
              <a:cxnLst/>
              <a:rect l="l" t="t" r="r" b="b"/>
              <a:pathLst>
                <a:path w="2720" h="3061" extrusionOk="0">
                  <a:moveTo>
                    <a:pt x="2560" y="160"/>
                  </a:moveTo>
                  <a:lnTo>
                    <a:pt x="2560" y="2901"/>
                  </a:lnTo>
                  <a:lnTo>
                    <a:pt x="161" y="2901"/>
                  </a:lnTo>
                  <a:lnTo>
                    <a:pt x="161" y="160"/>
                  </a:lnTo>
                  <a:close/>
                  <a:moveTo>
                    <a:pt x="54" y="0"/>
                  </a:moveTo>
                  <a:lnTo>
                    <a:pt x="33" y="22"/>
                  </a:lnTo>
                  <a:lnTo>
                    <a:pt x="11" y="43"/>
                  </a:lnTo>
                  <a:lnTo>
                    <a:pt x="1" y="75"/>
                  </a:lnTo>
                  <a:lnTo>
                    <a:pt x="1" y="2986"/>
                  </a:lnTo>
                  <a:lnTo>
                    <a:pt x="11" y="3018"/>
                  </a:lnTo>
                  <a:lnTo>
                    <a:pt x="33" y="3040"/>
                  </a:lnTo>
                  <a:lnTo>
                    <a:pt x="54" y="3061"/>
                  </a:lnTo>
                  <a:lnTo>
                    <a:pt x="2677" y="3061"/>
                  </a:lnTo>
                  <a:lnTo>
                    <a:pt x="2698" y="3040"/>
                  </a:lnTo>
                  <a:lnTo>
                    <a:pt x="2720" y="3018"/>
                  </a:lnTo>
                  <a:lnTo>
                    <a:pt x="2720" y="2986"/>
                  </a:lnTo>
                  <a:lnTo>
                    <a:pt x="2720" y="75"/>
                  </a:lnTo>
                  <a:lnTo>
                    <a:pt x="2720" y="43"/>
                  </a:lnTo>
                  <a:lnTo>
                    <a:pt x="2698" y="22"/>
                  </a:lnTo>
                  <a:lnTo>
                    <a:pt x="2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21"/>
            <p:cNvSpPr/>
            <p:nvPr/>
          </p:nvSpPr>
          <p:spPr>
            <a:xfrm>
              <a:off x="2208763" y="2726911"/>
              <a:ext cx="38717" cy="9894"/>
            </a:xfrm>
            <a:custGeom>
              <a:avLst/>
              <a:gdLst/>
              <a:ahLst/>
              <a:cxnLst/>
              <a:rect l="l" t="t" r="r" b="b"/>
              <a:pathLst>
                <a:path w="630" h="161" extrusionOk="0">
                  <a:moveTo>
                    <a:pt x="86" y="1"/>
                  </a:moveTo>
                  <a:lnTo>
                    <a:pt x="54" y="12"/>
                  </a:lnTo>
                  <a:lnTo>
                    <a:pt x="22" y="22"/>
                  </a:lnTo>
                  <a:lnTo>
                    <a:pt x="11" y="54"/>
                  </a:lnTo>
                  <a:lnTo>
                    <a:pt x="1" y="76"/>
                  </a:lnTo>
                  <a:lnTo>
                    <a:pt x="11" y="108"/>
                  </a:lnTo>
                  <a:lnTo>
                    <a:pt x="22" y="140"/>
                  </a:lnTo>
                  <a:lnTo>
                    <a:pt x="54" y="150"/>
                  </a:lnTo>
                  <a:lnTo>
                    <a:pt x="86" y="161"/>
                  </a:lnTo>
                  <a:lnTo>
                    <a:pt x="555" y="161"/>
                  </a:lnTo>
                  <a:lnTo>
                    <a:pt x="587" y="150"/>
                  </a:lnTo>
                  <a:lnTo>
                    <a:pt x="608" y="140"/>
                  </a:lnTo>
                  <a:lnTo>
                    <a:pt x="630" y="108"/>
                  </a:lnTo>
                  <a:lnTo>
                    <a:pt x="630" y="76"/>
                  </a:lnTo>
                  <a:lnTo>
                    <a:pt x="630" y="54"/>
                  </a:lnTo>
                  <a:lnTo>
                    <a:pt x="608" y="22"/>
                  </a:lnTo>
                  <a:lnTo>
                    <a:pt x="587" y="12"/>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21"/>
            <p:cNvSpPr/>
            <p:nvPr/>
          </p:nvSpPr>
          <p:spPr>
            <a:xfrm>
              <a:off x="2221239" y="2945142"/>
              <a:ext cx="14442" cy="9894"/>
            </a:xfrm>
            <a:custGeom>
              <a:avLst/>
              <a:gdLst/>
              <a:ahLst/>
              <a:cxnLst/>
              <a:rect l="l" t="t" r="r" b="b"/>
              <a:pathLst>
                <a:path w="235" h="161" extrusionOk="0">
                  <a:moveTo>
                    <a:pt x="75" y="1"/>
                  </a:moveTo>
                  <a:lnTo>
                    <a:pt x="43" y="11"/>
                  </a:lnTo>
                  <a:lnTo>
                    <a:pt x="22" y="33"/>
                  </a:lnTo>
                  <a:lnTo>
                    <a:pt x="0" y="54"/>
                  </a:lnTo>
                  <a:lnTo>
                    <a:pt x="0" y="86"/>
                  </a:lnTo>
                  <a:lnTo>
                    <a:pt x="0" y="118"/>
                  </a:lnTo>
                  <a:lnTo>
                    <a:pt x="22" y="139"/>
                  </a:lnTo>
                  <a:lnTo>
                    <a:pt x="43" y="161"/>
                  </a:lnTo>
                  <a:lnTo>
                    <a:pt x="182" y="161"/>
                  </a:lnTo>
                  <a:lnTo>
                    <a:pt x="214" y="139"/>
                  </a:lnTo>
                  <a:lnTo>
                    <a:pt x="224" y="118"/>
                  </a:lnTo>
                  <a:lnTo>
                    <a:pt x="235" y="86"/>
                  </a:lnTo>
                  <a:lnTo>
                    <a:pt x="224" y="54"/>
                  </a:lnTo>
                  <a:lnTo>
                    <a:pt x="214" y="33"/>
                  </a:lnTo>
                  <a:lnTo>
                    <a:pt x="182" y="11"/>
                  </a:lnTo>
                  <a:lnTo>
                    <a:pt x="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01" name="Google Shape;4201;p221"/>
          <p:cNvPicPr preferRelativeResize="0"/>
          <p:nvPr/>
        </p:nvPicPr>
        <p:blipFill rotWithShape="1">
          <a:blip r:embed="rId3">
            <a:alphaModFix/>
          </a:blip>
          <a:srcRect b="17266"/>
          <a:stretch/>
        </p:blipFill>
        <p:spPr>
          <a:xfrm>
            <a:off x="7291725" y="1838100"/>
            <a:ext cx="1113750" cy="2047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205"/>
        <p:cNvGrpSpPr/>
        <p:nvPr/>
      </p:nvGrpSpPr>
      <p:grpSpPr>
        <a:xfrm>
          <a:off x="0" y="0"/>
          <a:ext cx="0" cy="0"/>
          <a:chOff x="0" y="0"/>
          <a:chExt cx="0" cy="0"/>
        </a:xfrm>
      </p:grpSpPr>
      <p:sp>
        <p:nvSpPr>
          <p:cNvPr id="4206" name="Google Shape;4206;p222"/>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DA2 Run-time Estimates</a:t>
            </a:r>
            <a:endParaRPr/>
          </a:p>
        </p:txBody>
      </p:sp>
      <p:sp>
        <p:nvSpPr>
          <p:cNvPr id="4207" name="Google Shape;4207;p222"/>
          <p:cNvSpPr txBox="1">
            <a:spLocks noGrp="1"/>
          </p:cNvSpPr>
          <p:nvPr>
            <p:ph type="body" idx="1"/>
          </p:nvPr>
        </p:nvSpPr>
        <p:spPr>
          <a:xfrm>
            <a:off x="1325875" y="1289300"/>
            <a:ext cx="7141200" cy="3675900"/>
          </a:xfrm>
          <a:prstGeom prst="rect">
            <a:avLst/>
          </a:prstGeom>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en" sz="1600" b="1">
                <a:solidFill>
                  <a:schemeClr val="dk2"/>
                </a:solidFill>
              </a:rPr>
              <a:t>ANKER PowerCore Mini+ (Model A1104)</a:t>
            </a:r>
            <a:br>
              <a:rPr lang="en" sz="1600" b="1">
                <a:solidFill>
                  <a:schemeClr val="dk2"/>
                </a:solidFill>
              </a:rPr>
            </a:br>
            <a:r>
              <a:rPr lang="en" sz="1600" b="1"/>
              <a:t>Available from Trimble</a:t>
            </a:r>
            <a:endParaRPr sz="1200"/>
          </a:p>
          <a:p>
            <a:pPr marL="0" lvl="0" indent="0" algn="l" rtl="0">
              <a:spcBef>
                <a:spcPts val="0"/>
              </a:spcBef>
              <a:spcAft>
                <a:spcPts val="0"/>
              </a:spcAft>
              <a:buNone/>
            </a:pPr>
            <a:r>
              <a:rPr lang="en" sz="1100"/>
              <a:t>Rated capacity: 3350 mAh / 12.08 Wh</a:t>
            </a:r>
            <a:endParaRPr sz="1100"/>
          </a:p>
          <a:p>
            <a:pPr marL="0" lvl="0" indent="0" algn="l" rtl="0">
              <a:spcBef>
                <a:spcPts val="400"/>
              </a:spcBef>
              <a:spcAft>
                <a:spcPts val="0"/>
              </a:spcAft>
              <a:buNone/>
            </a:pPr>
            <a:r>
              <a:rPr lang="en" sz="1400" b="1"/>
              <a:t>Estimated DA2 run-time: 4.5+ hours</a:t>
            </a:r>
            <a:endParaRPr sz="1400" b="1"/>
          </a:p>
          <a:p>
            <a:pPr marL="0" lvl="0" indent="0" algn="l" rtl="0">
              <a:spcBef>
                <a:spcPts val="400"/>
              </a:spcBef>
              <a:spcAft>
                <a:spcPts val="0"/>
              </a:spcAft>
              <a:buNone/>
            </a:pPr>
            <a:endParaRPr sz="1200"/>
          </a:p>
          <a:p>
            <a:pPr marL="0" lvl="0" indent="0" algn="l" rtl="0">
              <a:spcBef>
                <a:spcPts val="400"/>
              </a:spcBef>
              <a:spcAft>
                <a:spcPts val="0"/>
              </a:spcAft>
              <a:buNone/>
            </a:pPr>
            <a:r>
              <a:rPr lang="en" sz="1600" b="1">
                <a:solidFill>
                  <a:schemeClr val="dk2"/>
                </a:solidFill>
              </a:rPr>
              <a:t>ANKER PowerCore 5000 (Model A1109)</a:t>
            </a:r>
            <a:br>
              <a:rPr lang="en" sz="1600" b="1">
                <a:solidFill>
                  <a:schemeClr val="dk2"/>
                </a:solidFill>
              </a:rPr>
            </a:br>
            <a:r>
              <a:rPr lang="en" sz="1600" b="1"/>
              <a:t>Available from Trimble in Q4 2021</a:t>
            </a:r>
            <a:endParaRPr sz="1600" b="1">
              <a:solidFill>
                <a:schemeClr val="dk2"/>
              </a:solidFill>
            </a:endParaRPr>
          </a:p>
          <a:p>
            <a:pPr marL="0" lvl="0" indent="0" algn="l" rtl="0">
              <a:spcBef>
                <a:spcPts val="400"/>
              </a:spcBef>
              <a:spcAft>
                <a:spcPts val="0"/>
              </a:spcAft>
              <a:buNone/>
            </a:pPr>
            <a:r>
              <a:rPr lang="en" sz="1100"/>
              <a:t>Rated capacity: 5000mAh / 18.5 Wh</a:t>
            </a:r>
            <a:endParaRPr sz="1100"/>
          </a:p>
          <a:p>
            <a:pPr marL="0" lvl="0" indent="0" algn="l" rtl="0">
              <a:spcBef>
                <a:spcPts val="400"/>
              </a:spcBef>
              <a:spcAft>
                <a:spcPts val="0"/>
              </a:spcAft>
              <a:buNone/>
            </a:pPr>
            <a:r>
              <a:rPr lang="en" sz="1400" b="1"/>
              <a:t>Estimated DA2 run-time: 6+ hours </a:t>
            </a:r>
            <a:endParaRPr sz="1400" b="1"/>
          </a:p>
          <a:p>
            <a:pPr marL="0" lvl="0" indent="0" algn="l" rtl="0">
              <a:spcBef>
                <a:spcPts val="400"/>
              </a:spcBef>
              <a:spcAft>
                <a:spcPts val="400"/>
              </a:spcAft>
              <a:buNone/>
            </a:pPr>
            <a:endParaRPr sz="1100"/>
          </a:p>
        </p:txBody>
      </p:sp>
      <p:graphicFrame>
        <p:nvGraphicFramePr>
          <p:cNvPr id="4208" name="Google Shape;4208;p222"/>
          <p:cNvGraphicFramePr/>
          <p:nvPr/>
        </p:nvGraphicFramePr>
        <p:xfrm>
          <a:off x="5870450" y="1289325"/>
          <a:ext cx="2596600" cy="3033750"/>
        </p:xfrm>
        <a:graphic>
          <a:graphicData uri="http://schemas.openxmlformats.org/drawingml/2006/table">
            <a:tbl>
              <a:tblPr>
                <a:noFill/>
                <a:tableStyleId>{CF2B8A60-7DC4-4080-895B-B82DAB39D23E}</a:tableStyleId>
              </a:tblPr>
              <a:tblGrid>
                <a:gridCol w="1170000">
                  <a:extLst>
                    <a:ext uri="{9D8B030D-6E8A-4147-A177-3AD203B41FA5}">
                      <a16:colId xmlns:a16="http://schemas.microsoft.com/office/drawing/2014/main" val="20000"/>
                    </a:ext>
                  </a:extLst>
                </a:gridCol>
                <a:gridCol w="1426600">
                  <a:extLst>
                    <a:ext uri="{9D8B030D-6E8A-4147-A177-3AD203B41FA5}">
                      <a16:colId xmlns:a16="http://schemas.microsoft.com/office/drawing/2014/main" val="20001"/>
                    </a:ext>
                  </a:extLst>
                </a:gridCol>
              </a:tblGrid>
              <a:tr h="430325">
                <a:tc>
                  <a:txBody>
                    <a:bodyPr/>
                    <a:lstStyle/>
                    <a:p>
                      <a:pPr marL="0" lvl="0" indent="0" algn="ctr" rtl="0">
                        <a:lnSpc>
                          <a:spcPct val="115000"/>
                        </a:lnSpc>
                        <a:spcBef>
                          <a:spcPts val="0"/>
                        </a:spcBef>
                        <a:spcAft>
                          <a:spcPts val="0"/>
                        </a:spcAft>
                        <a:buNone/>
                      </a:pPr>
                      <a:r>
                        <a:rPr lang="en" sz="1000" b="1">
                          <a:solidFill>
                            <a:schemeClr val="dk1"/>
                          </a:solidFill>
                          <a:latin typeface="Open Sans"/>
                          <a:ea typeface="Open Sans"/>
                          <a:cs typeface="Open Sans"/>
                          <a:sym typeface="Open Sans"/>
                        </a:rPr>
                        <a:t>Power source</a:t>
                      </a:r>
                      <a:br>
                        <a:rPr lang="en" sz="1000" b="1">
                          <a:solidFill>
                            <a:schemeClr val="dk1"/>
                          </a:solidFill>
                          <a:latin typeface="Open Sans"/>
                          <a:ea typeface="Open Sans"/>
                          <a:cs typeface="Open Sans"/>
                          <a:sym typeface="Open Sans"/>
                        </a:rPr>
                      </a:br>
                      <a:r>
                        <a:rPr lang="en" sz="1000" b="1">
                          <a:solidFill>
                            <a:schemeClr val="dk1"/>
                          </a:solidFill>
                          <a:latin typeface="Open Sans"/>
                          <a:ea typeface="Open Sans"/>
                          <a:cs typeface="Open Sans"/>
                          <a:sym typeface="Open Sans"/>
                        </a:rPr>
                        <a:t>rated capacity</a:t>
                      </a:r>
                      <a:endParaRPr sz="1000" b="1">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000" b="1">
                          <a:solidFill>
                            <a:schemeClr val="dk1"/>
                          </a:solidFill>
                          <a:latin typeface="Open Sans"/>
                          <a:ea typeface="Open Sans"/>
                          <a:cs typeface="Open Sans"/>
                          <a:sym typeface="Open Sans"/>
                        </a:rPr>
                        <a:t>Estimated DA2 run-time</a:t>
                      </a:r>
                      <a:endParaRPr sz="1000" b="1">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10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3.0+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15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4.5+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20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6.0+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25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7.5+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30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9.0+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35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10.5+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40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12.0+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45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13.5+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50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15.0+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55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16.5+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236675">
                <a:tc>
                  <a:txBody>
                    <a:bodyPr/>
                    <a:lstStyle/>
                    <a:p>
                      <a:pPr marL="0" lvl="0" indent="0" algn="ctr" rtl="0">
                        <a:lnSpc>
                          <a:spcPct val="115000"/>
                        </a:lnSpc>
                        <a:spcBef>
                          <a:spcPts val="0"/>
                        </a:spcBef>
                        <a:spcAft>
                          <a:spcPts val="0"/>
                        </a:spcAft>
                        <a:buNone/>
                      </a:pPr>
                      <a:r>
                        <a:rPr lang="en" sz="1000">
                          <a:solidFill>
                            <a:schemeClr val="dk1"/>
                          </a:solidFill>
                          <a:latin typeface="Open Sans"/>
                          <a:ea typeface="Open Sans"/>
                          <a:cs typeface="Open Sans"/>
                          <a:sym typeface="Open Sans"/>
                        </a:rPr>
                        <a:t>60 Wh</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182880" lvl="0" indent="0" algn="r" rtl="0">
                        <a:lnSpc>
                          <a:spcPct val="115000"/>
                        </a:lnSpc>
                        <a:spcBef>
                          <a:spcPts val="0"/>
                        </a:spcBef>
                        <a:spcAft>
                          <a:spcPts val="0"/>
                        </a:spcAft>
                        <a:buNone/>
                      </a:pPr>
                      <a:r>
                        <a:rPr lang="en" sz="1000">
                          <a:solidFill>
                            <a:schemeClr val="dk1"/>
                          </a:solidFill>
                          <a:latin typeface="Open Sans"/>
                          <a:ea typeface="Open Sans"/>
                          <a:cs typeface="Open Sans"/>
                          <a:sym typeface="Open Sans"/>
                        </a:rPr>
                        <a:t>18.0+ hours</a:t>
                      </a:r>
                      <a:endParaRPr sz="1000">
                        <a:solidFill>
                          <a:schemeClr val="dk1"/>
                        </a:solidFill>
                        <a:latin typeface="Open Sans"/>
                        <a:ea typeface="Open Sans"/>
                        <a:cs typeface="Open Sans"/>
                        <a:sym typeface="Open Sans"/>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pic>
        <p:nvPicPr>
          <p:cNvPr id="4209" name="Google Shape;4209;p222"/>
          <p:cNvPicPr preferRelativeResize="0"/>
          <p:nvPr/>
        </p:nvPicPr>
        <p:blipFill>
          <a:blip r:embed="rId3">
            <a:alphaModFix/>
          </a:blip>
          <a:stretch>
            <a:fillRect/>
          </a:stretch>
        </p:blipFill>
        <p:spPr>
          <a:xfrm>
            <a:off x="676650" y="3080067"/>
            <a:ext cx="589450" cy="1407184"/>
          </a:xfrm>
          <a:prstGeom prst="rect">
            <a:avLst/>
          </a:prstGeom>
          <a:noFill/>
          <a:ln>
            <a:noFill/>
          </a:ln>
        </p:spPr>
      </p:pic>
      <p:pic>
        <p:nvPicPr>
          <p:cNvPr id="4210" name="Google Shape;4210;p222"/>
          <p:cNvPicPr preferRelativeResize="0"/>
          <p:nvPr/>
        </p:nvPicPr>
        <p:blipFill>
          <a:blip r:embed="rId4">
            <a:alphaModFix/>
          </a:blip>
          <a:stretch>
            <a:fillRect/>
          </a:stretch>
        </p:blipFill>
        <p:spPr>
          <a:xfrm>
            <a:off x="676649" y="1136888"/>
            <a:ext cx="589439" cy="1407175"/>
          </a:xfrm>
          <a:prstGeom prst="rect">
            <a:avLst/>
          </a:prstGeom>
          <a:noFill/>
          <a:ln>
            <a:noFill/>
          </a:ln>
        </p:spPr>
      </p:pic>
      <p:pic>
        <p:nvPicPr>
          <p:cNvPr id="4211" name="Google Shape;4211;p222"/>
          <p:cNvPicPr preferRelativeResize="0"/>
          <p:nvPr/>
        </p:nvPicPr>
        <p:blipFill rotWithShape="1">
          <a:blip r:embed="rId5">
            <a:alphaModFix/>
          </a:blip>
          <a:srcRect l="27129" t="28531" r="27220" b="29578"/>
          <a:stretch/>
        </p:blipFill>
        <p:spPr>
          <a:xfrm>
            <a:off x="439525" y="1679200"/>
            <a:ext cx="337875" cy="740151"/>
          </a:xfrm>
          <a:prstGeom prst="rect">
            <a:avLst/>
          </a:prstGeom>
          <a:noFill/>
          <a:ln>
            <a:noFill/>
          </a:ln>
        </p:spPr>
      </p:pic>
      <p:pic>
        <p:nvPicPr>
          <p:cNvPr id="4212" name="Google Shape;4212;p222"/>
          <p:cNvPicPr preferRelativeResize="0"/>
          <p:nvPr/>
        </p:nvPicPr>
        <p:blipFill rotWithShape="1">
          <a:blip r:embed="rId5">
            <a:alphaModFix/>
          </a:blip>
          <a:srcRect l="27129" t="28531" r="27220" b="29578"/>
          <a:stretch/>
        </p:blipFill>
        <p:spPr>
          <a:xfrm>
            <a:off x="439525" y="3643095"/>
            <a:ext cx="337875" cy="740151"/>
          </a:xfrm>
          <a:prstGeom prst="rect">
            <a:avLst/>
          </a:prstGeom>
          <a:noFill/>
          <a:ln>
            <a:noFill/>
          </a:ln>
        </p:spPr>
      </p:pic>
      <p:sp>
        <p:nvSpPr>
          <p:cNvPr id="4213" name="Google Shape;4213;p222"/>
          <p:cNvSpPr txBox="1"/>
          <p:nvPr/>
        </p:nvSpPr>
        <p:spPr>
          <a:xfrm>
            <a:off x="5870450" y="4323075"/>
            <a:ext cx="2596500" cy="637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b="1">
                <a:solidFill>
                  <a:schemeClr val="lt1"/>
                </a:solidFill>
                <a:latin typeface="Open Sans"/>
                <a:ea typeface="Open Sans"/>
                <a:cs typeface="Open Sans"/>
                <a:sym typeface="Open Sans"/>
              </a:rPr>
              <a:t>Estimating run-time:</a:t>
            </a:r>
            <a:endParaRPr sz="800" b="1">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800" b="1">
                <a:solidFill>
                  <a:schemeClr val="lt1"/>
                </a:solidFill>
                <a:latin typeface="Open Sans"/>
                <a:ea typeface="Open Sans"/>
                <a:cs typeface="Open Sans"/>
                <a:sym typeface="Open Sans"/>
              </a:rPr>
              <a:t> Power source efficiency (~0.80 typical)</a:t>
            </a:r>
            <a:endParaRPr sz="800" b="1">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800" b="1">
                <a:solidFill>
                  <a:schemeClr val="lt1"/>
                </a:solidFill>
                <a:latin typeface="Open Sans"/>
                <a:ea typeface="Open Sans"/>
                <a:cs typeface="Open Sans"/>
                <a:sym typeface="Open Sans"/>
              </a:rPr>
              <a:t> ✕ Rated capacity (Wh)</a:t>
            </a:r>
            <a:endParaRPr sz="800" b="1">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800" b="1">
                <a:solidFill>
                  <a:schemeClr val="lt1"/>
                </a:solidFill>
                <a:latin typeface="Open Sans"/>
                <a:ea typeface="Open Sans"/>
                <a:cs typeface="Open Sans"/>
                <a:sym typeface="Open Sans"/>
              </a:rPr>
              <a:t>/ power-draw (W)</a:t>
            </a:r>
            <a:endParaRPr sz="800" b="1">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217"/>
        <p:cNvGrpSpPr/>
        <p:nvPr/>
      </p:nvGrpSpPr>
      <p:grpSpPr>
        <a:xfrm>
          <a:off x="0" y="0"/>
          <a:ext cx="0" cy="0"/>
          <a:chOff x="0" y="0"/>
          <a:chExt cx="0" cy="0"/>
        </a:xfrm>
      </p:grpSpPr>
      <p:sp>
        <p:nvSpPr>
          <p:cNvPr id="4218" name="Google Shape;4218;p223"/>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Mounting Accessory Kit</a:t>
            </a:r>
            <a:endParaRPr/>
          </a:p>
        </p:txBody>
      </p:sp>
      <p:sp>
        <p:nvSpPr>
          <p:cNvPr id="4219" name="Google Shape;4219;p223"/>
          <p:cNvSpPr txBox="1">
            <a:spLocks noGrp="1"/>
          </p:cNvSpPr>
          <p:nvPr>
            <p:ph type="body" idx="1"/>
          </p:nvPr>
        </p:nvSpPr>
        <p:spPr>
          <a:xfrm>
            <a:off x="676725" y="1929375"/>
            <a:ext cx="3895200" cy="252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Optional mounting kit </a:t>
            </a:r>
            <a:endParaRPr sz="1600" b="1"/>
          </a:p>
          <a:p>
            <a:pPr marL="0" lvl="0" indent="0" algn="l" rtl="0">
              <a:spcBef>
                <a:spcPts val="400"/>
              </a:spcBef>
              <a:spcAft>
                <a:spcPts val="0"/>
              </a:spcAft>
              <a:buNone/>
            </a:pPr>
            <a:r>
              <a:rPr lang="en" sz="1200"/>
              <a:t>Trimble provides a range of suitable pole mounts including:</a:t>
            </a:r>
            <a:endParaRPr sz="1200"/>
          </a:p>
          <a:p>
            <a:pPr marL="457200" lvl="0" indent="-304800" algn="l" rtl="0">
              <a:spcBef>
                <a:spcPts val="400"/>
              </a:spcBef>
              <a:spcAft>
                <a:spcPts val="0"/>
              </a:spcAft>
              <a:buSzPts val="1200"/>
              <a:buChar char="●"/>
            </a:pPr>
            <a:r>
              <a:rPr lang="en" sz="1200"/>
              <a:t>2 m carbon-fiber survey rod (⅝”)</a:t>
            </a:r>
            <a:endParaRPr sz="1200"/>
          </a:p>
          <a:p>
            <a:pPr marL="457200" lvl="0" indent="-304800" algn="l" rtl="0">
              <a:spcBef>
                <a:spcPts val="0"/>
              </a:spcBef>
              <a:spcAft>
                <a:spcPts val="0"/>
              </a:spcAft>
              <a:buSzPts val="1200"/>
              <a:buChar char="●"/>
            </a:pPr>
            <a:r>
              <a:rPr lang="en" sz="1200"/>
              <a:t>2 m carbon-fiber survey rod with bipod (⅝”)</a:t>
            </a:r>
            <a:endParaRPr sz="1200"/>
          </a:p>
          <a:p>
            <a:pPr marL="457200" lvl="0" indent="-304800" algn="l" rtl="0">
              <a:spcBef>
                <a:spcPts val="0"/>
              </a:spcBef>
              <a:spcAft>
                <a:spcPts val="0"/>
              </a:spcAft>
              <a:buSzPts val="1200"/>
              <a:buChar char="●"/>
            </a:pPr>
            <a:r>
              <a:rPr lang="en" sz="1200"/>
              <a:t>1.5 m telescopic carbon-fiber monopole (⅝”)</a:t>
            </a:r>
            <a:endParaRPr sz="1200"/>
          </a:p>
          <a:p>
            <a:pPr marL="457200" lvl="0" indent="-304800" algn="l" rtl="0">
              <a:spcBef>
                <a:spcPts val="0"/>
              </a:spcBef>
              <a:spcAft>
                <a:spcPts val="0"/>
              </a:spcAft>
              <a:buSzPts val="1200"/>
              <a:buChar char="●"/>
            </a:pPr>
            <a:r>
              <a:rPr lang="en" sz="1200"/>
              <a:t>2 m flat-topped aluminium survey rod (push-fit)</a:t>
            </a:r>
            <a:endParaRPr sz="1200"/>
          </a:p>
          <a:p>
            <a:pPr marL="457200" lvl="0" indent="-304800" algn="l" rtl="0">
              <a:spcBef>
                <a:spcPts val="0"/>
              </a:spcBef>
              <a:spcAft>
                <a:spcPts val="0"/>
              </a:spcAft>
              <a:buSzPts val="1200"/>
              <a:buChar char="●"/>
            </a:pPr>
            <a:r>
              <a:rPr lang="en" sz="1200"/>
              <a:t>Trimble backpack with 1’ pole extender (⅝”)</a:t>
            </a:r>
            <a:endParaRPr sz="1200"/>
          </a:p>
          <a:p>
            <a:pPr marL="457200" lvl="0" indent="0" algn="l" rtl="0">
              <a:spcBef>
                <a:spcPts val="400"/>
              </a:spcBef>
              <a:spcAft>
                <a:spcPts val="400"/>
              </a:spcAft>
              <a:buNone/>
            </a:pPr>
            <a:endParaRPr sz="800">
              <a:solidFill>
                <a:schemeClr val="lt2"/>
              </a:solidFill>
            </a:endParaRPr>
          </a:p>
        </p:txBody>
      </p:sp>
      <p:pic>
        <p:nvPicPr>
          <p:cNvPr id="4220" name="Google Shape;4220;p223"/>
          <p:cNvPicPr preferRelativeResize="0"/>
          <p:nvPr/>
        </p:nvPicPr>
        <p:blipFill rotWithShape="1">
          <a:blip r:embed="rId3">
            <a:alphaModFix/>
          </a:blip>
          <a:srcRect r="15867"/>
          <a:stretch/>
        </p:blipFill>
        <p:spPr>
          <a:xfrm>
            <a:off x="4981200" y="1767963"/>
            <a:ext cx="3486150" cy="25281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4224"/>
        <p:cNvGrpSpPr/>
        <p:nvPr/>
      </p:nvGrpSpPr>
      <p:grpSpPr>
        <a:xfrm>
          <a:off x="0" y="0"/>
          <a:ext cx="0" cy="0"/>
          <a:chOff x="0" y="0"/>
          <a:chExt cx="0" cy="0"/>
        </a:xfrm>
      </p:grpSpPr>
      <p:sp>
        <p:nvSpPr>
          <p:cNvPr id="4225" name="Google Shape;4225;p22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GNSS Performance</a:t>
            </a:r>
            <a:endParaRPr/>
          </a:p>
        </p:txBody>
      </p:sp>
      <p:sp>
        <p:nvSpPr>
          <p:cNvPr id="4226" name="Google Shape;4226;p224"/>
          <p:cNvSpPr txBox="1"/>
          <p:nvPr/>
        </p:nvSpPr>
        <p:spPr>
          <a:xfrm>
            <a:off x="676650" y="1308475"/>
            <a:ext cx="7790400" cy="353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852"/>
              <a:buNone/>
            </a:pPr>
            <a:r>
              <a:rPr lang="en" sz="1185" b="1">
                <a:solidFill>
                  <a:srgbClr val="FFBE00"/>
                </a:solidFill>
                <a:latin typeface="Open Sans"/>
                <a:ea typeface="Open Sans"/>
                <a:cs typeface="Open Sans"/>
                <a:sym typeface="Open Sans"/>
              </a:rPr>
              <a:t>Network RTK</a:t>
            </a:r>
            <a:endParaRPr sz="1185" b="1">
              <a:solidFill>
                <a:srgbClr val="FFBE00"/>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Horizontal accuracy……………………………………………..….	10 mm + 0.5 ppm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Vertical accuracy…………………………...……………………..…	20 mm + 0.5 ppm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RTK start-up time </a:t>
            </a:r>
            <a:r>
              <a:rPr lang="en" sz="952">
                <a:solidFill>
                  <a:schemeClr val="lt1"/>
                </a:solidFill>
                <a:latin typeface="Open Sans"/>
                <a:ea typeface="Open Sans"/>
                <a:cs typeface="Open Sans"/>
                <a:sym typeface="Open Sans"/>
              </a:rPr>
              <a:t>(for specified precisions)</a:t>
            </a:r>
            <a:r>
              <a:rPr lang="en" sz="1185">
                <a:solidFill>
                  <a:schemeClr val="lt1"/>
                </a:solidFill>
                <a:latin typeface="Open Sans"/>
                <a:ea typeface="Open Sans"/>
                <a:cs typeface="Open Sans"/>
                <a:sym typeface="Open Sans"/>
              </a:rPr>
              <a:t>.........................	&lt; 1 minute (typical)</a:t>
            </a:r>
            <a:br>
              <a:rPr lang="en" sz="1185">
                <a:solidFill>
                  <a:schemeClr val="lt1"/>
                </a:solidFill>
                <a:latin typeface="Open Sans"/>
                <a:ea typeface="Open Sans"/>
                <a:cs typeface="Open Sans"/>
                <a:sym typeface="Open Sans"/>
              </a:rPr>
            </a:b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b="1">
                <a:solidFill>
                  <a:srgbClr val="FFBE00"/>
                </a:solidFill>
                <a:latin typeface="Open Sans"/>
                <a:ea typeface="Open Sans"/>
                <a:cs typeface="Open Sans"/>
                <a:sym typeface="Open Sans"/>
              </a:rPr>
              <a:t>Single Baseline RTK (&lt;30 km)</a:t>
            </a:r>
            <a:endParaRPr sz="1185">
              <a:solidFill>
                <a:srgbClr val="FFBE00"/>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Horizontal accuracy………………………………………………...	10 mm + 1 ppm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Vertical accuracy……………………………………………..………	20 mm + 1 ppm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RTK start-up time </a:t>
            </a:r>
            <a:r>
              <a:rPr lang="en" sz="952">
                <a:solidFill>
                  <a:schemeClr val="lt1"/>
                </a:solidFill>
                <a:latin typeface="Open Sans"/>
                <a:ea typeface="Open Sans"/>
                <a:cs typeface="Open Sans"/>
                <a:sym typeface="Open Sans"/>
              </a:rPr>
              <a:t>(for specified precisions)</a:t>
            </a:r>
            <a:r>
              <a:rPr lang="en" sz="1185">
                <a:solidFill>
                  <a:schemeClr val="lt1"/>
                </a:solidFill>
                <a:latin typeface="Open Sans"/>
                <a:ea typeface="Open Sans"/>
                <a:cs typeface="Open Sans"/>
                <a:sym typeface="Open Sans"/>
              </a:rPr>
              <a:t>.........................	&lt; 1 minute (typical)</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b="1">
                <a:solidFill>
                  <a:srgbClr val="FFBE00"/>
                </a:solidFill>
                <a:latin typeface="Open Sans"/>
                <a:ea typeface="Open Sans"/>
                <a:cs typeface="Open Sans"/>
                <a:sym typeface="Open Sans"/>
              </a:rPr>
              <a:t>Trimble RTX™</a:t>
            </a:r>
            <a:endParaRPr sz="1185" b="1">
              <a:solidFill>
                <a:srgbClr val="FFBE00"/>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Horizontal accuracy………………………………………..……….	2 cm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Vertical accuracy……………………………………………..……...	5 cm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RTX convergence time </a:t>
            </a:r>
            <a:r>
              <a:rPr lang="en" sz="952">
                <a:solidFill>
                  <a:schemeClr val="lt1"/>
                </a:solidFill>
                <a:latin typeface="Open Sans"/>
                <a:ea typeface="Open Sans"/>
                <a:cs typeface="Open Sans"/>
                <a:sym typeface="Open Sans"/>
              </a:rPr>
              <a:t>(Fast zones)</a:t>
            </a:r>
            <a:r>
              <a:rPr lang="en" sz="1185">
                <a:solidFill>
                  <a:schemeClr val="lt1"/>
                </a:solidFill>
                <a:latin typeface="Open Sans"/>
                <a:ea typeface="Open Sans"/>
                <a:cs typeface="Open Sans"/>
                <a:sym typeface="Open Sans"/>
              </a:rPr>
              <a:t>..................................	&lt; 1 minute (typical)</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endParaRPr sz="1185" b="1">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b="1">
                <a:solidFill>
                  <a:srgbClr val="FFBE00"/>
                </a:solidFill>
                <a:latin typeface="Open Sans"/>
                <a:ea typeface="Open Sans"/>
                <a:cs typeface="Open Sans"/>
                <a:sym typeface="Open Sans"/>
              </a:rPr>
              <a:t>SBAS</a:t>
            </a:r>
            <a:endParaRPr sz="1185" b="1">
              <a:solidFill>
                <a:srgbClr val="FFBE00"/>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Horizontal accuracy…………………………………..…………….	0.6 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a:solidFill>
                  <a:schemeClr val="lt1"/>
                </a:solidFill>
                <a:latin typeface="Open Sans"/>
                <a:ea typeface="Open Sans"/>
                <a:cs typeface="Open Sans"/>
                <a:sym typeface="Open Sans"/>
              </a:rPr>
              <a:t>Vertical accuracy………………………………………...…………...	1.2 m RMS</a:t>
            </a: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endParaRPr sz="1185">
              <a:solidFill>
                <a:schemeClr val="lt1"/>
              </a:solidFill>
              <a:latin typeface="Open Sans"/>
              <a:ea typeface="Open Sans"/>
              <a:cs typeface="Open Sans"/>
              <a:sym typeface="Open Sans"/>
            </a:endParaRPr>
          </a:p>
          <a:p>
            <a:pPr marL="0" lvl="0" indent="0" algn="l" rtl="0">
              <a:lnSpc>
                <a:spcPct val="80000"/>
              </a:lnSpc>
              <a:spcBef>
                <a:spcPts val="0"/>
              </a:spcBef>
              <a:spcAft>
                <a:spcPts val="0"/>
              </a:spcAft>
              <a:buSzPts val="852"/>
              <a:buNone/>
            </a:pPr>
            <a:r>
              <a:rPr lang="en" sz="1185" b="1">
                <a:solidFill>
                  <a:srgbClr val="FFBE00"/>
                </a:solidFill>
                <a:latin typeface="Open Sans"/>
                <a:ea typeface="Open Sans"/>
                <a:cs typeface="Open Sans"/>
                <a:sym typeface="Open Sans"/>
              </a:rPr>
              <a:t>Positioning rates</a:t>
            </a:r>
            <a:r>
              <a:rPr lang="en" sz="1185">
                <a:solidFill>
                  <a:schemeClr val="lt1"/>
                </a:solidFill>
                <a:latin typeface="Open Sans"/>
                <a:ea typeface="Open Sans"/>
                <a:cs typeface="Open Sans"/>
                <a:sym typeface="Open Sans"/>
              </a:rPr>
              <a:t>……………………………………...…………...	1 Hz, 5 Hz, 10 Hz</a:t>
            </a:r>
            <a:endParaRPr sz="1285">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4230"/>
        <p:cNvGrpSpPr/>
        <p:nvPr/>
      </p:nvGrpSpPr>
      <p:grpSpPr>
        <a:xfrm>
          <a:off x="0" y="0"/>
          <a:ext cx="0" cy="0"/>
          <a:chOff x="0" y="0"/>
          <a:chExt cx="0" cy="0"/>
        </a:xfrm>
      </p:grpSpPr>
      <p:sp>
        <p:nvSpPr>
          <p:cNvPr id="4231" name="Google Shape;4231;p225"/>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GNSS Signal Tracking</a:t>
            </a:r>
            <a:endParaRPr/>
          </a:p>
        </p:txBody>
      </p:sp>
      <p:sp>
        <p:nvSpPr>
          <p:cNvPr id="4232" name="Google Shape;4232;p225"/>
          <p:cNvSpPr txBox="1"/>
          <p:nvPr/>
        </p:nvSpPr>
        <p:spPr>
          <a:xfrm>
            <a:off x="676650" y="1491450"/>
            <a:ext cx="77904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Open Sans"/>
                <a:ea typeface="Open Sans"/>
                <a:cs typeface="Open Sans"/>
                <a:sym typeface="Open Sans"/>
              </a:rPr>
              <a:t>Positioning Engine:</a:t>
            </a:r>
            <a:r>
              <a:rPr lang="en">
                <a:solidFill>
                  <a:schemeClr val="dk2"/>
                </a:solidFill>
                <a:latin typeface="Open Sans"/>
                <a:ea typeface="Open Sans"/>
                <a:cs typeface="Open Sans"/>
                <a:sym typeface="Open Sans"/>
              </a:rPr>
              <a:t> </a:t>
            </a:r>
            <a:r>
              <a:rPr lang="en">
                <a:solidFill>
                  <a:schemeClr val="lt1"/>
                </a:solidFill>
                <a:latin typeface="Open Sans"/>
                <a:ea typeface="Open Sans"/>
                <a:cs typeface="Open Sans"/>
                <a:sym typeface="Open Sans"/>
              </a:rPr>
              <a:t>Powered by </a:t>
            </a:r>
            <a:r>
              <a:rPr lang="en" b="1">
                <a:solidFill>
                  <a:schemeClr val="lt1"/>
                </a:solidFill>
                <a:latin typeface="Open Sans"/>
                <a:ea typeface="Open Sans"/>
                <a:cs typeface="Open Sans"/>
                <a:sym typeface="Open Sans"/>
              </a:rPr>
              <a:t>Trimble ProPoint</a:t>
            </a:r>
            <a:r>
              <a:rPr lang="en">
                <a:solidFill>
                  <a:schemeClr val="lt1"/>
                </a:solidFill>
                <a:latin typeface="Open Sans"/>
                <a:ea typeface="Open Sans"/>
                <a:cs typeface="Open Sans"/>
                <a:sym typeface="Open Sans"/>
              </a:rPr>
              <a:t> GNSS positioning technology for improved accuracy and productivity in challenging GNSS conditions (near trees, buildings etc.)</a:t>
            </a:r>
            <a:endParaRPr>
              <a:solidFill>
                <a:schemeClr val="lt1"/>
              </a:solidFill>
              <a:latin typeface="Open Sans"/>
              <a:ea typeface="Open Sans"/>
              <a:cs typeface="Open Sans"/>
              <a:sym typeface="Open Sans"/>
            </a:endParaRPr>
          </a:p>
          <a:p>
            <a:pPr marL="0" lvl="0" indent="0" algn="l" rtl="0">
              <a:spcBef>
                <a:spcPts val="0"/>
              </a:spcBef>
              <a:spcAft>
                <a:spcPts val="0"/>
              </a:spcAft>
              <a:buNone/>
            </a:pP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b="1">
                <a:solidFill>
                  <a:schemeClr val="dk2"/>
                </a:solidFill>
                <a:latin typeface="Open Sans"/>
                <a:ea typeface="Open Sans"/>
                <a:cs typeface="Open Sans"/>
                <a:sym typeface="Open Sans"/>
              </a:rPr>
              <a:t>Satellite Signals Tracked Simultaneously:</a:t>
            </a:r>
            <a:endParaRPr b="1">
              <a:solidFill>
                <a:schemeClr val="dk2"/>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GPS: …………………………………………………….……..	L1C/A, L2C, L5</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GLONASS: ..........................................................	L1C/A, L2C/A</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SBAS </a:t>
            </a:r>
            <a:r>
              <a:rPr lang="en" sz="1100">
                <a:solidFill>
                  <a:schemeClr val="lt1"/>
                </a:solidFill>
                <a:latin typeface="Open Sans"/>
                <a:ea typeface="Open Sans"/>
                <a:cs typeface="Open Sans"/>
                <a:sym typeface="Open Sans"/>
              </a:rPr>
              <a:t>(WAAS, EGNOS, GAGAN, MSAS, SDCM)</a:t>
            </a:r>
            <a:r>
              <a:rPr lang="en">
                <a:solidFill>
                  <a:schemeClr val="lt1"/>
                </a:solidFill>
                <a:latin typeface="Open Sans"/>
                <a:ea typeface="Open Sans"/>
                <a:cs typeface="Open Sans"/>
                <a:sym typeface="Open Sans"/>
              </a:rPr>
              <a:t>: .............	L1C/A, L2C, L5</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Galileo: ……………………………………………………….	E1, E5A</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BeiDou: ………………………………………………………	B1, B2A</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QZSS: ………………………………………………………….	L1C/A, L2C, L5</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NavIC (IRNSS):....................................................	L5</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L-Band:................................................................	Trimble RTX™ Corrections</a:t>
            </a:r>
            <a:endParaRPr>
              <a:solidFill>
                <a:schemeClr val="lt1"/>
              </a:solidFill>
              <a:latin typeface="Open Sans"/>
              <a:ea typeface="Open Sans"/>
              <a:cs typeface="Open Sans"/>
              <a:sym typeface="Open Sans"/>
            </a:endParaRPr>
          </a:p>
          <a:p>
            <a:pPr marL="0" lvl="0" indent="0" algn="l" rtl="0">
              <a:spcBef>
                <a:spcPts val="0"/>
              </a:spcBef>
              <a:spcAft>
                <a:spcPts val="0"/>
              </a:spcAft>
              <a:buNone/>
            </a:pP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b="1">
                <a:solidFill>
                  <a:schemeClr val="dk2"/>
                </a:solidFill>
                <a:latin typeface="Open Sans"/>
                <a:ea typeface="Open Sans"/>
                <a:cs typeface="Open Sans"/>
                <a:sym typeface="Open Sans"/>
              </a:rPr>
              <a:t>Channels: </a:t>
            </a:r>
            <a:r>
              <a:rPr lang="en">
                <a:solidFill>
                  <a:schemeClr val="lt1"/>
                </a:solidFill>
                <a:latin typeface="Open Sans"/>
                <a:ea typeface="Open Sans"/>
                <a:cs typeface="Open Sans"/>
                <a:sym typeface="Open Sans"/>
              </a:rPr>
              <a:t>Software-controlled signal management with dynamic (virtual) channel allocation </a:t>
            </a:r>
            <a:endParaRPr>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4236"/>
        <p:cNvGrpSpPr/>
        <p:nvPr/>
      </p:nvGrpSpPr>
      <p:grpSpPr>
        <a:xfrm>
          <a:off x="0" y="0"/>
          <a:ext cx="0" cy="0"/>
          <a:chOff x="0" y="0"/>
          <a:chExt cx="0" cy="0"/>
        </a:xfrm>
      </p:grpSpPr>
      <p:sp>
        <p:nvSpPr>
          <p:cNvPr id="4237" name="Google Shape;4237;p226"/>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Mechanical Design</a:t>
            </a:r>
            <a:endParaRPr/>
          </a:p>
        </p:txBody>
      </p:sp>
      <p:sp>
        <p:nvSpPr>
          <p:cNvPr id="4238" name="Google Shape;4238;p226"/>
          <p:cNvSpPr txBox="1"/>
          <p:nvPr/>
        </p:nvSpPr>
        <p:spPr>
          <a:xfrm>
            <a:off x="676650" y="1481425"/>
            <a:ext cx="77904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dk2"/>
                </a:solidFill>
                <a:latin typeface="Open Sans"/>
                <a:ea typeface="Open Sans"/>
                <a:cs typeface="Open Sans"/>
                <a:sym typeface="Open Sans"/>
              </a:rPr>
              <a:t>Dimensions</a:t>
            </a:r>
            <a:r>
              <a:rPr lang="en" dirty="0">
                <a:solidFill>
                  <a:schemeClr val="lt1"/>
                </a:solidFill>
                <a:latin typeface="Open Sans"/>
                <a:ea typeface="Open Sans"/>
                <a:cs typeface="Open Sans"/>
                <a:sym typeface="Open Sans"/>
              </a:rPr>
              <a:t> </a:t>
            </a:r>
            <a:r>
              <a:rPr lang="en" sz="1000" dirty="0">
                <a:solidFill>
                  <a:schemeClr val="lt1"/>
                </a:solidFill>
                <a:latin typeface="Open Sans"/>
                <a:ea typeface="Open Sans"/>
                <a:cs typeface="Open Sans"/>
                <a:sym typeface="Open Sans"/>
              </a:rPr>
              <a:t>(Diameter x Height):</a:t>
            </a:r>
            <a:r>
              <a:rPr lang="en" dirty="0">
                <a:solidFill>
                  <a:schemeClr val="lt1"/>
                </a:solidFill>
                <a:latin typeface="Open Sans"/>
                <a:ea typeface="Open Sans"/>
                <a:cs typeface="Open Sans"/>
                <a:sym typeface="Open Sans"/>
              </a:rPr>
              <a:t>.............................	128 x 55 mm</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Weight</a:t>
            </a:r>
            <a:r>
              <a:rPr lang="en" dirty="0">
                <a:solidFill>
                  <a:schemeClr val="lt1"/>
                </a:solidFill>
                <a:latin typeface="Open Sans"/>
                <a:ea typeface="Open Sans"/>
                <a:cs typeface="Open Sans"/>
                <a:sym typeface="Open Sans"/>
              </a:rPr>
              <a:t> </a:t>
            </a:r>
            <a:r>
              <a:rPr lang="en" sz="1000" dirty="0">
                <a:solidFill>
                  <a:schemeClr val="lt1"/>
                </a:solidFill>
                <a:latin typeface="Open Sans"/>
                <a:ea typeface="Open Sans"/>
                <a:cs typeface="Open Sans"/>
                <a:sym typeface="Open Sans"/>
              </a:rPr>
              <a:t>(DA2 only</a:t>
            </a:r>
            <a:r>
              <a:rPr lang="en" sz="1000" dirty="0" smtClean="0">
                <a:solidFill>
                  <a:schemeClr val="lt1"/>
                </a:solidFill>
                <a:latin typeface="Open Sans"/>
                <a:ea typeface="Open Sans"/>
                <a:cs typeface="Open Sans"/>
                <a:sym typeface="Open Sans"/>
              </a:rPr>
              <a:t>)</a:t>
            </a:r>
            <a:r>
              <a:rPr lang="en" dirty="0" smtClean="0">
                <a:solidFill>
                  <a:schemeClr val="lt1"/>
                </a:solidFill>
                <a:latin typeface="Open Sans"/>
                <a:ea typeface="Open Sans"/>
                <a:cs typeface="Open Sans"/>
                <a:sym typeface="Open Sans"/>
              </a:rPr>
              <a:t>:.................................................330 </a:t>
            </a:r>
            <a:r>
              <a:rPr lang="en" dirty="0">
                <a:solidFill>
                  <a:schemeClr val="lt1"/>
                </a:solidFill>
                <a:latin typeface="Open Sans"/>
                <a:ea typeface="Open Sans"/>
                <a:cs typeface="Open Sans"/>
                <a:sym typeface="Open Sans"/>
              </a:rPr>
              <a:t>g (12 oz)</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Weight</a:t>
            </a:r>
            <a:r>
              <a:rPr lang="en" dirty="0">
                <a:solidFill>
                  <a:schemeClr val="lt1"/>
                </a:solidFill>
                <a:latin typeface="Open Sans"/>
                <a:ea typeface="Open Sans"/>
                <a:cs typeface="Open Sans"/>
                <a:sym typeface="Open Sans"/>
              </a:rPr>
              <a:t> </a:t>
            </a:r>
            <a:r>
              <a:rPr lang="en" sz="1000" dirty="0">
                <a:solidFill>
                  <a:schemeClr val="lt1"/>
                </a:solidFill>
                <a:latin typeface="Open Sans"/>
                <a:ea typeface="Open Sans"/>
                <a:cs typeface="Open Sans"/>
                <a:sym typeface="Open Sans"/>
              </a:rPr>
              <a:t>(DA2 with Carbon fiber Rod, Anker power pack)</a:t>
            </a:r>
            <a:r>
              <a:rPr lang="en" dirty="0">
                <a:solidFill>
                  <a:schemeClr val="lt1"/>
                </a:solidFill>
                <a:latin typeface="Open Sans"/>
                <a:ea typeface="Open Sans"/>
                <a:cs typeface="Open Sans"/>
                <a:sym typeface="Open Sans"/>
              </a:rPr>
              <a:t>....	1.275 kg (2 lb 13 oz)</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Water &amp; Dust</a:t>
            </a:r>
            <a:r>
              <a:rPr lang="en" dirty="0">
                <a:solidFill>
                  <a:schemeClr val="lt1"/>
                </a:solidFill>
                <a:latin typeface="Open Sans"/>
                <a:ea typeface="Open Sans"/>
                <a:cs typeface="Open Sans"/>
                <a:sym typeface="Open Sans"/>
              </a:rPr>
              <a:t>……………………………………………..	IP65 (dust proof, rain proof)</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Drop</a:t>
            </a:r>
            <a:r>
              <a:rPr lang="en" sz="1000" dirty="0">
                <a:solidFill>
                  <a:schemeClr val="lt1"/>
                </a:solidFill>
                <a:latin typeface="Open Sans"/>
                <a:ea typeface="Open Sans"/>
                <a:cs typeface="Open Sans"/>
                <a:sym typeface="Open Sans"/>
              </a:rPr>
              <a:t> (tipping pole fall onto concrete)</a:t>
            </a:r>
            <a:r>
              <a:rPr lang="en" dirty="0">
                <a:solidFill>
                  <a:schemeClr val="lt1"/>
                </a:solidFill>
                <a:latin typeface="Open Sans"/>
                <a:ea typeface="Open Sans"/>
                <a:cs typeface="Open Sans"/>
                <a:sym typeface="Open Sans"/>
              </a:rPr>
              <a:t>...........................	Survives 2 m tipping falls</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Drop</a:t>
            </a:r>
            <a:r>
              <a:rPr lang="en" sz="1000" dirty="0">
                <a:solidFill>
                  <a:schemeClr val="lt1"/>
                </a:solidFill>
                <a:latin typeface="Open Sans"/>
                <a:ea typeface="Open Sans"/>
                <a:cs typeface="Open Sans"/>
                <a:sym typeface="Open Sans"/>
              </a:rPr>
              <a:t> (free fall onto concrete</a:t>
            </a:r>
            <a:r>
              <a:rPr lang="en" sz="1000" dirty="0" smtClean="0">
                <a:solidFill>
                  <a:schemeClr val="lt1"/>
                </a:solidFill>
                <a:latin typeface="Open Sans"/>
                <a:ea typeface="Open Sans"/>
                <a:cs typeface="Open Sans"/>
                <a:sym typeface="Open Sans"/>
              </a:rPr>
              <a:t>)</a:t>
            </a:r>
            <a:r>
              <a:rPr lang="en" dirty="0" smtClean="0">
                <a:solidFill>
                  <a:schemeClr val="lt1"/>
                </a:solidFill>
                <a:latin typeface="Open Sans"/>
                <a:ea typeface="Open Sans"/>
                <a:cs typeface="Open Sans"/>
                <a:sym typeface="Open Sans"/>
              </a:rPr>
              <a:t>......................................Survives </a:t>
            </a:r>
            <a:r>
              <a:rPr lang="en" dirty="0">
                <a:solidFill>
                  <a:schemeClr val="lt1"/>
                </a:solidFill>
                <a:latin typeface="Open Sans"/>
                <a:ea typeface="Open Sans"/>
                <a:cs typeface="Open Sans"/>
                <a:sym typeface="Open Sans"/>
              </a:rPr>
              <a:t>1.2 m free falls </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Operating Ambient Temperature</a:t>
            </a:r>
            <a:r>
              <a:rPr lang="en" dirty="0">
                <a:solidFill>
                  <a:schemeClr val="lt1"/>
                </a:solidFill>
                <a:latin typeface="Open Sans"/>
                <a:ea typeface="Open Sans"/>
                <a:cs typeface="Open Sans"/>
                <a:sym typeface="Open Sans"/>
              </a:rPr>
              <a:t>...............	−20° C to +60° C (−4° F to +140° F)</a:t>
            </a:r>
            <a:endParaRPr dirty="0">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4242"/>
        <p:cNvGrpSpPr/>
        <p:nvPr/>
      </p:nvGrpSpPr>
      <p:grpSpPr>
        <a:xfrm>
          <a:off x="0" y="0"/>
          <a:ext cx="0" cy="0"/>
          <a:chOff x="0" y="0"/>
          <a:chExt cx="0" cy="0"/>
        </a:xfrm>
      </p:grpSpPr>
      <p:sp>
        <p:nvSpPr>
          <p:cNvPr id="4243" name="Google Shape;4243;p227"/>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Power &amp; Communications</a:t>
            </a:r>
            <a:endParaRPr/>
          </a:p>
        </p:txBody>
      </p:sp>
      <p:sp>
        <p:nvSpPr>
          <p:cNvPr id="4244" name="Google Shape;4244;p227"/>
          <p:cNvSpPr txBox="1"/>
          <p:nvPr/>
        </p:nvSpPr>
        <p:spPr>
          <a:xfrm>
            <a:off x="693325" y="1507575"/>
            <a:ext cx="7790400" cy="32008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dk2"/>
                </a:solidFill>
                <a:latin typeface="Open Sans"/>
                <a:ea typeface="Open Sans"/>
                <a:cs typeface="Open Sans"/>
                <a:sym typeface="Open Sans"/>
              </a:rPr>
              <a:t>Bluetooth:</a:t>
            </a:r>
            <a:r>
              <a:rPr lang="en" dirty="0">
                <a:solidFill>
                  <a:schemeClr val="lt1"/>
                </a:solidFill>
                <a:latin typeface="Open Sans"/>
                <a:ea typeface="Open Sans"/>
                <a:cs typeface="Open Sans"/>
                <a:sym typeface="Open Sans"/>
              </a:rPr>
              <a:t>.........................................................	v 4.2</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USB:</a:t>
            </a:r>
            <a:r>
              <a:rPr lang="en" dirty="0">
                <a:solidFill>
                  <a:schemeClr val="lt1"/>
                </a:solidFill>
                <a:latin typeface="Open Sans"/>
                <a:ea typeface="Open Sans"/>
                <a:cs typeface="Open Sans"/>
                <a:sym typeface="Open Sans"/>
              </a:rPr>
              <a:t>....................................................................	Power input only</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Device compatibility:</a:t>
            </a:r>
            <a:r>
              <a:rPr lang="en" dirty="0">
                <a:solidFill>
                  <a:schemeClr val="lt1"/>
                </a:solidFill>
                <a:latin typeface="Open Sans"/>
                <a:ea typeface="Open Sans"/>
                <a:cs typeface="Open Sans"/>
                <a:sym typeface="Open Sans"/>
              </a:rPr>
              <a:t>.....................................	Android, iOS </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Corrections data protocols:</a:t>
            </a:r>
            <a:r>
              <a:rPr lang="en" dirty="0">
                <a:solidFill>
                  <a:schemeClr val="lt1"/>
                </a:solidFill>
                <a:latin typeface="Open Sans"/>
                <a:ea typeface="Open Sans"/>
                <a:cs typeface="Open Sans"/>
                <a:sym typeface="Open Sans"/>
              </a:rPr>
              <a:t>.………..…………..	NTRIP, VRS, RTCM 3.x, CMRx , DCOL</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Position output protocols:</a:t>
            </a:r>
            <a:r>
              <a:rPr lang="en" dirty="0">
                <a:solidFill>
                  <a:schemeClr val="lt1"/>
                </a:solidFill>
                <a:latin typeface="Open Sans"/>
                <a:ea typeface="Open Sans"/>
                <a:cs typeface="Open Sans"/>
                <a:sym typeface="Open Sans"/>
              </a:rPr>
              <a:t>............................	NMEA (LLH), DCOL (TPSDK)</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Position output platform:</a:t>
            </a:r>
            <a:r>
              <a:rPr lang="en" dirty="0">
                <a:solidFill>
                  <a:schemeClr val="lt1"/>
                </a:solidFill>
                <a:latin typeface="Open Sans"/>
                <a:ea typeface="Open Sans"/>
                <a:cs typeface="Open Sans"/>
                <a:sym typeface="Open Sans"/>
              </a:rPr>
              <a:t>.............................	Android Location Service (location sharing)</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dirty="0">
                <a:solidFill>
                  <a:schemeClr val="lt1"/>
                </a:solidFill>
                <a:latin typeface="Open Sans"/>
                <a:ea typeface="Open Sans"/>
                <a:cs typeface="Open Sans"/>
                <a:sym typeface="Open Sans"/>
              </a:rPr>
              <a:t>				</a:t>
            </a:r>
            <a:r>
              <a:rPr lang="en" dirty="0" smtClean="0">
                <a:solidFill>
                  <a:schemeClr val="lt1"/>
                </a:solidFill>
                <a:latin typeface="Open Sans"/>
                <a:ea typeface="Open Sans"/>
                <a:cs typeface="Open Sans"/>
                <a:sym typeface="Open Sans"/>
              </a:rPr>
              <a:t>Android </a:t>
            </a:r>
            <a:r>
              <a:rPr lang="en" dirty="0">
                <a:solidFill>
                  <a:schemeClr val="lt1"/>
                </a:solidFill>
                <a:latin typeface="Open Sans"/>
                <a:ea typeface="Open Sans"/>
                <a:cs typeface="Open Sans"/>
                <a:sym typeface="Open Sans"/>
              </a:rPr>
              <a:t>Location Extras</a:t>
            </a:r>
            <a:endParaRPr dirty="0">
              <a:solidFill>
                <a:schemeClr val="lt1"/>
              </a:solidFill>
              <a:latin typeface="Open Sans"/>
              <a:ea typeface="Open Sans"/>
              <a:cs typeface="Open Sans"/>
              <a:sym typeface="Open Sans"/>
            </a:endParaRPr>
          </a:p>
          <a:p>
            <a:pPr marL="3200400" lvl="0" indent="457200" algn="l" rtl="0">
              <a:spcBef>
                <a:spcPts val="0"/>
              </a:spcBef>
              <a:spcAft>
                <a:spcPts val="0"/>
              </a:spcAft>
              <a:buNone/>
            </a:pPr>
            <a:r>
              <a:rPr lang="en" dirty="0">
                <a:solidFill>
                  <a:schemeClr val="lt1"/>
                </a:solidFill>
                <a:latin typeface="Open Sans"/>
                <a:ea typeface="Open Sans"/>
                <a:cs typeface="Open Sans"/>
                <a:sym typeface="Open Sans"/>
              </a:rPr>
              <a:t>iOS Location Service</a:t>
            </a:r>
            <a:endParaRPr dirty="0">
              <a:solidFill>
                <a:schemeClr val="lt1"/>
              </a:solidFill>
              <a:latin typeface="Open Sans"/>
              <a:ea typeface="Open Sans"/>
              <a:cs typeface="Open Sans"/>
              <a:sym typeface="Open Sans"/>
            </a:endParaRPr>
          </a:p>
          <a:p>
            <a:pPr marL="3200400" lvl="0" indent="457200" algn="l" rtl="0">
              <a:spcBef>
                <a:spcPts val="0"/>
              </a:spcBef>
              <a:spcAft>
                <a:spcPts val="0"/>
              </a:spcAft>
              <a:buNone/>
            </a:pPr>
            <a:r>
              <a:rPr lang="en" dirty="0">
                <a:solidFill>
                  <a:schemeClr val="lt1"/>
                </a:solidFill>
                <a:latin typeface="Open Sans"/>
                <a:ea typeface="Open Sans"/>
                <a:cs typeface="Open Sans"/>
                <a:sym typeface="Open Sans"/>
              </a:rPr>
              <a:t>Android/iOS: TPSDK integrated apps</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External power input:</a:t>
            </a:r>
            <a:r>
              <a:rPr lang="en" dirty="0">
                <a:solidFill>
                  <a:schemeClr val="lt1"/>
                </a:solidFill>
                <a:latin typeface="Open Sans"/>
                <a:ea typeface="Open Sans"/>
                <a:cs typeface="Open Sans"/>
                <a:sym typeface="Open Sans"/>
              </a:rPr>
              <a:t>………………………………	5V / 1A (via USB-A)</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r>
              <a:rPr lang="en" b="1" dirty="0">
                <a:solidFill>
                  <a:schemeClr val="dk2"/>
                </a:solidFill>
                <a:latin typeface="Open Sans"/>
                <a:ea typeface="Open Sans"/>
                <a:cs typeface="Open Sans"/>
                <a:sym typeface="Open Sans"/>
              </a:rPr>
              <a:t>Power consumption:</a:t>
            </a:r>
            <a:r>
              <a:rPr lang="en" dirty="0">
                <a:solidFill>
                  <a:schemeClr val="lt1"/>
                </a:solidFill>
                <a:latin typeface="Open Sans"/>
                <a:ea typeface="Open Sans"/>
                <a:cs typeface="Open Sans"/>
                <a:sym typeface="Open Sans"/>
              </a:rPr>
              <a:t>......................................	0.5–2.5 W (typical)</a:t>
            </a:r>
            <a:endParaRPr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solidFill>
                <a:schemeClr val="lt1"/>
              </a:solidFill>
              <a:latin typeface="Open Sans"/>
              <a:ea typeface="Open Sans"/>
              <a:cs typeface="Open Sans"/>
              <a:sym typeface="Open Sans"/>
            </a:endParaRPr>
          </a:p>
        </p:txBody>
      </p:sp>
      <p:pic>
        <p:nvPicPr>
          <p:cNvPr id="4245" name="Google Shape;4245;p227"/>
          <p:cNvPicPr preferRelativeResize="0"/>
          <p:nvPr/>
        </p:nvPicPr>
        <p:blipFill>
          <a:blip r:embed="rId3">
            <a:alphaModFix/>
          </a:blip>
          <a:stretch>
            <a:fillRect/>
          </a:stretch>
        </p:blipFill>
        <p:spPr>
          <a:xfrm>
            <a:off x="7488140" y="420628"/>
            <a:ext cx="558580" cy="558581"/>
          </a:xfrm>
          <a:prstGeom prst="rect">
            <a:avLst/>
          </a:prstGeom>
          <a:noFill/>
          <a:ln>
            <a:noFill/>
          </a:ln>
        </p:spPr>
      </p:pic>
      <p:pic>
        <p:nvPicPr>
          <p:cNvPr id="4246" name="Google Shape;4246;p227"/>
          <p:cNvPicPr preferRelativeResize="0"/>
          <p:nvPr/>
        </p:nvPicPr>
        <p:blipFill rotWithShape="1">
          <a:blip r:embed="rId4">
            <a:alphaModFix/>
          </a:blip>
          <a:srcRect b="4012"/>
          <a:stretch/>
        </p:blipFill>
        <p:spPr>
          <a:xfrm>
            <a:off x="8188063" y="443026"/>
            <a:ext cx="558575" cy="5361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4"/>
        <p:cNvGrpSpPr/>
        <p:nvPr/>
      </p:nvGrpSpPr>
      <p:grpSpPr>
        <a:xfrm>
          <a:off x="0" y="0"/>
          <a:ext cx="0" cy="0"/>
          <a:chOff x="0" y="0"/>
          <a:chExt cx="0" cy="0"/>
        </a:xfrm>
      </p:grpSpPr>
      <p:sp>
        <p:nvSpPr>
          <p:cNvPr id="4075" name="Google Shape;4075;p211"/>
          <p:cNvSpPr txBox="1">
            <a:spLocks noGrp="1"/>
          </p:cNvSpPr>
          <p:nvPr>
            <p:ph type="subTitle" idx="2"/>
          </p:nvPr>
        </p:nvSpPr>
        <p:spPr>
          <a:xfrm>
            <a:off x="5221225" y="1524000"/>
            <a:ext cx="3246000" cy="104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300"/>
              <a:t>Trimble Catalyst is a revolutionary offering from Trimble that uses a software defined GNSS receiver technology.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0">
                <a:solidFill>
                  <a:schemeClr val="lt1"/>
                </a:solidFill>
              </a:rPr>
              <a:t>The solution enables a customer to subscribe to the Catalyst service in order to enable the GNSS receiver to operate at a level of accuracy related to their subscription level. </a:t>
            </a:r>
            <a:endParaRPr sz="1300" b="0">
              <a:solidFill>
                <a:schemeClr val="lt1"/>
              </a:solidFill>
            </a:endParaRPr>
          </a:p>
          <a:p>
            <a:pPr marL="0" lvl="0" indent="0" algn="l" rtl="0">
              <a:spcBef>
                <a:spcPts val="0"/>
              </a:spcBef>
              <a:spcAft>
                <a:spcPts val="0"/>
              </a:spcAft>
              <a:buNone/>
            </a:pPr>
            <a:endParaRPr sz="1300" b="0">
              <a:solidFill>
                <a:schemeClr val="lt1"/>
              </a:solidFill>
            </a:endParaRPr>
          </a:p>
          <a:p>
            <a:pPr marL="0" lvl="0" indent="0" algn="l" rtl="0">
              <a:spcBef>
                <a:spcPts val="0"/>
              </a:spcBef>
              <a:spcAft>
                <a:spcPts val="0"/>
              </a:spcAft>
              <a:buNone/>
            </a:pPr>
            <a:r>
              <a:rPr lang="en" sz="1300" b="0">
                <a:solidFill>
                  <a:schemeClr val="lt1"/>
                </a:solidFill>
              </a:rPr>
              <a:t>Catalyst consists of the DA2 receiver, a power bank of your choice, any Android or iOS device, and your application.</a:t>
            </a:r>
            <a:endParaRPr sz="1300" b="0">
              <a:solidFill>
                <a:schemeClr val="lt1"/>
              </a:solidFill>
            </a:endParaRPr>
          </a:p>
          <a:p>
            <a:pPr marL="0" lvl="0" indent="0" algn="l" rtl="0">
              <a:spcBef>
                <a:spcPts val="0"/>
              </a:spcBef>
              <a:spcAft>
                <a:spcPts val="0"/>
              </a:spcAft>
              <a:buNone/>
            </a:pPr>
            <a:endParaRPr sz="1300"/>
          </a:p>
        </p:txBody>
      </p:sp>
      <p:sp>
        <p:nvSpPr>
          <p:cNvPr id="4076" name="Google Shape;4076;p211"/>
          <p:cNvSpPr txBox="1">
            <a:spLocks noGrp="1"/>
          </p:cNvSpPr>
          <p:nvPr>
            <p:ph type="title"/>
          </p:nvPr>
        </p:nvSpPr>
        <p:spPr>
          <a:xfrm>
            <a:off x="5221050" y="10225"/>
            <a:ext cx="3246000" cy="1278000"/>
          </a:xfrm>
          <a:prstGeom prst="rect">
            <a:avLst/>
          </a:prstGeom>
        </p:spPr>
        <p:txBody>
          <a:bodyPr spcFirstLastPara="1" wrap="square" lIns="0" tIns="0" rIns="0" bIns="228600" anchor="b" anchorCtr="0">
            <a:noAutofit/>
          </a:bodyPr>
          <a:lstStyle/>
          <a:p>
            <a:pPr marL="0" lvl="0" indent="0" algn="l" rtl="0">
              <a:spcBef>
                <a:spcPts val="0"/>
              </a:spcBef>
              <a:spcAft>
                <a:spcPts val="0"/>
              </a:spcAft>
              <a:buNone/>
            </a:pPr>
            <a:r>
              <a:rPr lang="en"/>
              <a:t>What is Catalyst? </a:t>
            </a:r>
            <a:endParaRPr/>
          </a:p>
        </p:txBody>
      </p:sp>
      <p:pic>
        <p:nvPicPr>
          <p:cNvPr id="4077" name="Google Shape;4077;p211"/>
          <p:cNvPicPr preferRelativeResize="0"/>
          <p:nvPr/>
        </p:nvPicPr>
        <p:blipFill rotWithShape="1">
          <a:blip r:embed="rId3">
            <a:alphaModFix/>
          </a:blip>
          <a:srcRect t="10602" b="26062"/>
          <a:stretch/>
        </p:blipFill>
        <p:spPr>
          <a:xfrm>
            <a:off x="0" y="10225"/>
            <a:ext cx="4572001"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grpSp>
        <p:nvGrpSpPr>
          <p:cNvPr id="1693" name="Google Shape;1693;p182"/>
          <p:cNvGrpSpPr/>
          <p:nvPr/>
        </p:nvGrpSpPr>
        <p:grpSpPr>
          <a:xfrm>
            <a:off x="5099693" y="1598220"/>
            <a:ext cx="306107" cy="337577"/>
            <a:chOff x="2666857" y="2186283"/>
            <a:chExt cx="306107" cy="337577"/>
          </a:xfrm>
        </p:grpSpPr>
        <p:sp>
          <p:nvSpPr>
            <p:cNvPr id="1694" name="Google Shape;1694;p182"/>
            <p:cNvSpPr/>
            <p:nvPr/>
          </p:nvSpPr>
          <p:spPr>
            <a:xfrm>
              <a:off x="2720569" y="2336358"/>
              <a:ext cx="198008" cy="158677"/>
            </a:xfrm>
            <a:custGeom>
              <a:avLst/>
              <a:gdLst/>
              <a:ahLst/>
              <a:cxnLst/>
              <a:rect l="l" t="t" r="r" b="b"/>
              <a:pathLst>
                <a:path w="3222" h="2582" extrusionOk="0">
                  <a:moveTo>
                    <a:pt x="65" y="0"/>
                  </a:moveTo>
                  <a:lnTo>
                    <a:pt x="33" y="11"/>
                  </a:lnTo>
                  <a:lnTo>
                    <a:pt x="11" y="32"/>
                  </a:lnTo>
                  <a:lnTo>
                    <a:pt x="1" y="64"/>
                  </a:lnTo>
                  <a:lnTo>
                    <a:pt x="11" y="96"/>
                  </a:lnTo>
                  <a:lnTo>
                    <a:pt x="374" y="1728"/>
                  </a:lnTo>
                  <a:lnTo>
                    <a:pt x="395" y="1813"/>
                  </a:lnTo>
                  <a:lnTo>
                    <a:pt x="427" y="1909"/>
                  </a:lnTo>
                  <a:lnTo>
                    <a:pt x="470" y="1995"/>
                  </a:lnTo>
                  <a:lnTo>
                    <a:pt x="513" y="2069"/>
                  </a:lnTo>
                  <a:lnTo>
                    <a:pt x="566" y="2144"/>
                  </a:lnTo>
                  <a:lnTo>
                    <a:pt x="630" y="2218"/>
                  </a:lnTo>
                  <a:lnTo>
                    <a:pt x="694" y="2282"/>
                  </a:lnTo>
                  <a:lnTo>
                    <a:pt x="758" y="2346"/>
                  </a:lnTo>
                  <a:lnTo>
                    <a:pt x="833" y="2400"/>
                  </a:lnTo>
                  <a:lnTo>
                    <a:pt x="907" y="2442"/>
                  </a:lnTo>
                  <a:lnTo>
                    <a:pt x="993" y="2485"/>
                  </a:lnTo>
                  <a:lnTo>
                    <a:pt x="1078" y="2517"/>
                  </a:lnTo>
                  <a:lnTo>
                    <a:pt x="1163" y="2549"/>
                  </a:lnTo>
                  <a:lnTo>
                    <a:pt x="1259" y="2570"/>
                  </a:lnTo>
                  <a:lnTo>
                    <a:pt x="1355" y="2581"/>
                  </a:lnTo>
                  <a:lnTo>
                    <a:pt x="1878" y="2581"/>
                  </a:lnTo>
                  <a:lnTo>
                    <a:pt x="1974" y="2570"/>
                  </a:lnTo>
                  <a:lnTo>
                    <a:pt x="2059" y="2549"/>
                  </a:lnTo>
                  <a:lnTo>
                    <a:pt x="2155" y="2517"/>
                  </a:lnTo>
                  <a:lnTo>
                    <a:pt x="2240" y="2485"/>
                  </a:lnTo>
                  <a:lnTo>
                    <a:pt x="2315" y="2442"/>
                  </a:lnTo>
                  <a:lnTo>
                    <a:pt x="2400" y="2400"/>
                  </a:lnTo>
                  <a:lnTo>
                    <a:pt x="2464" y="2346"/>
                  </a:lnTo>
                  <a:lnTo>
                    <a:pt x="2539" y="2282"/>
                  </a:lnTo>
                  <a:lnTo>
                    <a:pt x="2603" y="2218"/>
                  </a:lnTo>
                  <a:lnTo>
                    <a:pt x="2656" y="2144"/>
                  </a:lnTo>
                  <a:lnTo>
                    <a:pt x="2709" y="2069"/>
                  </a:lnTo>
                  <a:lnTo>
                    <a:pt x="2763" y="1995"/>
                  </a:lnTo>
                  <a:lnTo>
                    <a:pt x="2795" y="1909"/>
                  </a:lnTo>
                  <a:lnTo>
                    <a:pt x="2827" y="1813"/>
                  </a:lnTo>
                  <a:lnTo>
                    <a:pt x="2859" y="1728"/>
                  </a:lnTo>
                  <a:lnTo>
                    <a:pt x="3221" y="96"/>
                  </a:lnTo>
                  <a:lnTo>
                    <a:pt x="3221" y="64"/>
                  </a:lnTo>
                  <a:lnTo>
                    <a:pt x="3211" y="32"/>
                  </a:lnTo>
                  <a:lnTo>
                    <a:pt x="3189" y="11"/>
                  </a:lnTo>
                  <a:lnTo>
                    <a:pt x="3157" y="0"/>
                  </a:lnTo>
                  <a:lnTo>
                    <a:pt x="3125" y="0"/>
                  </a:lnTo>
                  <a:lnTo>
                    <a:pt x="3104" y="11"/>
                  </a:lnTo>
                  <a:lnTo>
                    <a:pt x="3083" y="32"/>
                  </a:lnTo>
                  <a:lnTo>
                    <a:pt x="3061" y="54"/>
                  </a:lnTo>
                  <a:lnTo>
                    <a:pt x="2699" y="1685"/>
                  </a:lnTo>
                  <a:lnTo>
                    <a:pt x="2677" y="1771"/>
                  </a:lnTo>
                  <a:lnTo>
                    <a:pt x="2645" y="1845"/>
                  </a:lnTo>
                  <a:lnTo>
                    <a:pt x="2613" y="1920"/>
                  </a:lnTo>
                  <a:lnTo>
                    <a:pt x="2581" y="1984"/>
                  </a:lnTo>
                  <a:lnTo>
                    <a:pt x="2528" y="2048"/>
                  </a:lnTo>
                  <a:lnTo>
                    <a:pt x="2485" y="2112"/>
                  </a:lnTo>
                  <a:lnTo>
                    <a:pt x="2432" y="2165"/>
                  </a:lnTo>
                  <a:lnTo>
                    <a:pt x="2368" y="2218"/>
                  </a:lnTo>
                  <a:lnTo>
                    <a:pt x="2304" y="2261"/>
                  </a:lnTo>
                  <a:lnTo>
                    <a:pt x="2240" y="2304"/>
                  </a:lnTo>
                  <a:lnTo>
                    <a:pt x="2166" y="2346"/>
                  </a:lnTo>
                  <a:lnTo>
                    <a:pt x="2102" y="2368"/>
                  </a:lnTo>
                  <a:lnTo>
                    <a:pt x="2016" y="2389"/>
                  </a:lnTo>
                  <a:lnTo>
                    <a:pt x="1942" y="2410"/>
                  </a:lnTo>
                  <a:lnTo>
                    <a:pt x="1867" y="2421"/>
                  </a:lnTo>
                  <a:lnTo>
                    <a:pt x="1366" y="2421"/>
                  </a:lnTo>
                  <a:lnTo>
                    <a:pt x="1291" y="2410"/>
                  </a:lnTo>
                  <a:lnTo>
                    <a:pt x="1206" y="2389"/>
                  </a:lnTo>
                  <a:lnTo>
                    <a:pt x="1131" y="2368"/>
                  </a:lnTo>
                  <a:lnTo>
                    <a:pt x="1057" y="2346"/>
                  </a:lnTo>
                  <a:lnTo>
                    <a:pt x="993" y="2304"/>
                  </a:lnTo>
                  <a:lnTo>
                    <a:pt x="918" y="2261"/>
                  </a:lnTo>
                  <a:lnTo>
                    <a:pt x="865" y="2218"/>
                  </a:lnTo>
                  <a:lnTo>
                    <a:pt x="801" y="2165"/>
                  </a:lnTo>
                  <a:lnTo>
                    <a:pt x="747" y="2112"/>
                  </a:lnTo>
                  <a:lnTo>
                    <a:pt x="694" y="2048"/>
                  </a:lnTo>
                  <a:lnTo>
                    <a:pt x="651" y="1984"/>
                  </a:lnTo>
                  <a:lnTo>
                    <a:pt x="609" y="1920"/>
                  </a:lnTo>
                  <a:lnTo>
                    <a:pt x="577" y="1845"/>
                  </a:lnTo>
                  <a:lnTo>
                    <a:pt x="555" y="1771"/>
                  </a:lnTo>
                  <a:lnTo>
                    <a:pt x="534" y="1685"/>
                  </a:lnTo>
                  <a:lnTo>
                    <a:pt x="161" y="54"/>
                  </a:lnTo>
                  <a:lnTo>
                    <a:pt x="150" y="32"/>
                  </a:lnTo>
                  <a:lnTo>
                    <a:pt x="129" y="11"/>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82"/>
            <p:cNvSpPr/>
            <p:nvPr/>
          </p:nvSpPr>
          <p:spPr>
            <a:xfrm>
              <a:off x="2720569" y="2319949"/>
              <a:ext cx="198008" cy="42711"/>
            </a:xfrm>
            <a:custGeom>
              <a:avLst/>
              <a:gdLst/>
              <a:ahLst/>
              <a:cxnLst/>
              <a:rect l="l" t="t" r="r" b="b"/>
              <a:pathLst>
                <a:path w="3222" h="695" extrusionOk="0">
                  <a:moveTo>
                    <a:pt x="1920" y="161"/>
                  </a:moveTo>
                  <a:lnTo>
                    <a:pt x="2187" y="172"/>
                  </a:lnTo>
                  <a:lnTo>
                    <a:pt x="2421" y="193"/>
                  </a:lnTo>
                  <a:lnTo>
                    <a:pt x="2624" y="225"/>
                  </a:lnTo>
                  <a:lnTo>
                    <a:pt x="2784" y="257"/>
                  </a:lnTo>
                  <a:lnTo>
                    <a:pt x="2912" y="289"/>
                  </a:lnTo>
                  <a:lnTo>
                    <a:pt x="2997" y="310"/>
                  </a:lnTo>
                  <a:lnTo>
                    <a:pt x="3051" y="342"/>
                  </a:lnTo>
                  <a:lnTo>
                    <a:pt x="2997" y="374"/>
                  </a:lnTo>
                  <a:lnTo>
                    <a:pt x="2912" y="406"/>
                  </a:lnTo>
                  <a:lnTo>
                    <a:pt x="2784" y="438"/>
                  </a:lnTo>
                  <a:lnTo>
                    <a:pt x="2624" y="459"/>
                  </a:lnTo>
                  <a:lnTo>
                    <a:pt x="2421" y="491"/>
                  </a:lnTo>
                  <a:lnTo>
                    <a:pt x="2187" y="513"/>
                  </a:lnTo>
                  <a:lnTo>
                    <a:pt x="1920" y="523"/>
                  </a:lnTo>
                  <a:lnTo>
                    <a:pt x="1611" y="534"/>
                  </a:lnTo>
                  <a:lnTo>
                    <a:pt x="1312" y="523"/>
                  </a:lnTo>
                  <a:lnTo>
                    <a:pt x="1035" y="513"/>
                  </a:lnTo>
                  <a:lnTo>
                    <a:pt x="801" y="491"/>
                  </a:lnTo>
                  <a:lnTo>
                    <a:pt x="609" y="459"/>
                  </a:lnTo>
                  <a:lnTo>
                    <a:pt x="449" y="438"/>
                  </a:lnTo>
                  <a:lnTo>
                    <a:pt x="321" y="406"/>
                  </a:lnTo>
                  <a:lnTo>
                    <a:pt x="225" y="374"/>
                  </a:lnTo>
                  <a:lnTo>
                    <a:pt x="171" y="342"/>
                  </a:lnTo>
                  <a:lnTo>
                    <a:pt x="225" y="310"/>
                  </a:lnTo>
                  <a:lnTo>
                    <a:pt x="321" y="289"/>
                  </a:lnTo>
                  <a:lnTo>
                    <a:pt x="449" y="257"/>
                  </a:lnTo>
                  <a:lnTo>
                    <a:pt x="609" y="225"/>
                  </a:lnTo>
                  <a:lnTo>
                    <a:pt x="801" y="193"/>
                  </a:lnTo>
                  <a:lnTo>
                    <a:pt x="1035" y="172"/>
                  </a:lnTo>
                  <a:lnTo>
                    <a:pt x="1312" y="161"/>
                  </a:lnTo>
                  <a:close/>
                  <a:moveTo>
                    <a:pt x="1291" y="1"/>
                  </a:moveTo>
                  <a:lnTo>
                    <a:pt x="1035" y="22"/>
                  </a:lnTo>
                  <a:lnTo>
                    <a:pt x="747" y="44"/>
                  </a:lnTo>
                  <a:lnTo>
                    <a:pt x="470" y="86"/>
                  </a:lnTo>
                  <a:lnTo>
                    <a:pt x="342" y="118"/>
                  </a:lnTo>
                  <a:lnTo>
                    <a:pt x="235" y="150"/>
                  </a:lnTo>
                  <a:lnTo>
                    <a:pt x="139" y="182"/>
                  </a:lnTo>
                  <a:lnTo>
                    <a:pt x="65" y="235"/>
                  </a:lnTo>
                  <a:lnTo>
                    <a:pt x="43" y="257"/>
                  </a:lnTo>
                  <a:lnTo>
                    <a:pt x="22" y="289"/>
                  </a:lnTo>
                  <a:lnTo>
                    <a:pt x="11" y="310"/>
                  </a:lnTo>
                  <a:lnTo>
                    <a:pt x="1" y="342"/>
                  </a:lnTo>
                  <a:lnTo>
                    <a:pt x="11" y="374"/>
                  </a:lnTo>
                  <a:lnTo>
                    <a:pt x="22" y="406"/>
                  </a:lnTo>
                  <a:lnTo>
                    <a:pt x="43" y="427"/>
                  </a:lnTo>
                  <a:lnTo>
                    <a:pt x="65" y="459"/>
                  </a:lnTo>
                  <a:lnTo>
                    <a:pt x="139" y="502"/>
                  </a:lnTo>
                  <a:lnTo>
                    <a:pt x="235" y="534"/>
                  </a:lnTo>
                  <a:lnTo>
                    <a:pt x="342" y="577"/>
                  </a:lnTo>
                  <a:lnTo>
                    <a:pt x="470" y="598"/>
                  </a:lnTo>
                  <a:lnTo>
                    <a:pt x="747" y="641"/>
                  </a:lnTo>
                  <a:lnTo>
                    <a:pt x="1035" y="673"/>
                  </a:lnTo>
                  <a:lnTo>
                    <a:pt x="1291" y="683"/>
                  </a:lnTo>
                  <a:lnTo>
                    <a:pt x="1611" y="694"/>
                  </a:lnTo>
                  <a:lnTo>
                    <a:pt x="1931" y="683"/>
                  </a:lnTo>
                  <a:lnTo>
                    <a:pt x="2198" y="673"/>
                  </a:lnTo>
                  <a:lnTo>
                    <a:pt x="2485" y="641"/>
                  </a:lnTo>
                  <a:lnTo>
                    <a:pt x="2763" y="598"/>
                  </a:lnTo>
                  <a:lnTo>
                    <a:pt x="2880" y="577"/>
                  </a:lnTo>
                  <a:lnTo>
                    <a:pt x="2997" y="534"/>
                  </a:lnTo>
                  <a:lnTo>
                    <a:pt x="3093" y="502"/>
                  </a:lnTo>
                  <a:lnTo>
                    <a:pt x="3157" y="459"/>
                  </a:lnTo>
                  <a:lnTo>
                    <a:pt x="3189" y="427"/>
                  </a:lnTo>
                  <a:lnTo>
                    <a:pt x="3211" y="406"/>
                  </a:lnTo>
                  <a:lnTo>
                    <a:pt x="3221" y="374"/>
                  </a:lnTo>
                  <a:lnTo>
                    <a:pt x="3221" y="342"/>
                  </a:lnTo>
                  <a:lnTo>
                    <a:pt x="3221" y="310"/>
                  </a:lnTo>
                  <a:lnTo>
                    <a:pt x="3211" y="289"/>
                  </a:lnTo>
                  <a:lnTo>
                    <a:pt x="3189" y="257"/>
                  </a:lnTo>
                  <a:lnTo>
                    <a:pt x="3157" y="235"/>
                  </a:lnTo>
                  <a:lnTo>
                    <a:pt x="3093" y="182"/>
                  </a:lnTo>
                  <a:lnTo>
                    <a:pt x="2997" y="150"/>
                  </a:lnTo>
                  <a:lnTo>
                    <a:pt x="2880" y="118"/>
                  </a:lnTo>
                  <a:lnTo>
                    <a:pt x="2763" y="86"/>
                  </a:lnTo>
                  <a:lnTo>
                    <a:pt x="2485" y="44"/>
                  </a:lnTo>
                  <a:lnTo>
                    <a:pt x="2198" y="22"/>
                  </a:lnTo>
                  <a:lnTo>
                    <a:pt x="19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82"/>
            <p:cNvSpPr/>
            <p:nvPr/>
          </p:nvSpPr>
          <p:spPr>
            <a:xfrm>
              <a:off x="2666857" y="2439912"/>
              <a:ext cx="306107" cy="83948"/>
            </a:xfrm>
            <a:custGeom>
              <a:avLst/>
              <a:gdLst/>
              <a:ahLst/>
              <a:cxnLst/>
              <a:rect l="l" t="t" r="r" b="b"/>
              <a:pathLst>
                <a:path w="4981" h="1366" extrusionOk="0">
                  <a:moveTo>
                    <a:pt x="1312" y="0"/>
                  </a:moveTo>
                  <a:lnTo>
                    <a:pt x="1141" y="32"/>
                  </a:lnTo>
                  <a:lnTo>
                    <a:pt x="939" y="64"/>
                  </a:lnTo>
                  <a:lnTo>
                    <a:pt x="726" y="118"/>
                  </a:lnTo>
                  <a:lnTo>
                    <a:pt x="502" y="192"/>
                  </a:lnTo>
                  <a:lnTo>
                    <a:pt x="406" y="235"/>
                  </a:lnTo>
                  <a:lnTo>
                    <a:pt x="310" y="278"/>
                  </a:lnTo>
                  <a:lnTo>
                    <a:pt x="224" y="331"/>
                  </a:lnTo>
                  <a:lnTo>
                    <a:pt x="150" y="384"/>
                  </a:lnTo>
                  <a:lnTo>
                    <a:pt x="86" y="438"/>
                  </a:lnTo>
                  <a:lnTo>
                    <a:pt x="43" y="501"/>
                  </a:lnTo>
                  <a:lnTo>
                    <a:pt x="11" y="576"/>
                  </a:lnTo>
                  <a:lnTo>
                    <a:pt x="0" y="640"/>
                  </a:lnTo>
                  <a:lnTo>
                    <a:pt x="0" y="693"/>
                  </a:lnTo>
                  <a:lnTo>
                    <a:pt x="11" y="725"/>
                  </a:lnTo>
                  <a:lnTo>
                    <a:pt x="32" y="768"/>
                  </a:lnTo>
                  <a:lnTo>
                    <a:pt x="54" y="811"/>
                  </a:lnTo>
                  <a:lnTo>
                    <a:pt x="128" y="885"/>
                  </a:lnTo>
                  <a:lnTo>
                    <a:pt x="214" y="960"/>
                  </a:lnTo>
                  <a:lnTo>
                    <a:pt x="331" y="1024"/>
                  </a:lnTo>
                  <a:lnTo>
                    <a:pt x="470" y="1077"/>
                  </a:lnTo>
                  <a:lnTo>
                    <a:pt x="619" y="1131"/>
                  </a:lnTo>
                  <a:lnTo>
                    <a:pt x="790" y="1184"/>
                  </a:lnTo>
                  <a:lnTo>
                    <a:pt x="971" y="1227"/>
                  </a:lnTo>
                  <a:lnTo>
                    <a:pt x="1173" y="1269"/>
                  </a:lnTo>
                  <a:lnTo>
                    <a:pt x="1376" y="1301"/>
                  </a:lnTo>
                  <a:lnTo>
                    <a:pt x="1589" y="1323"/>
                  </a:lnTo>
                  <a:lnTo>
                    <a:pt x="2037" y="1355"/>
                  </a:lnTo>
                  <a:lnTo>
                    <a:pt x="2485" y="1365"/>
                  </a:lnTo>
                  <a:lnTo>
                    <a:pt x="2944" y="1355"/>
                  </a:lnTo>
                  <a:lnTo>
                    <a:pt x="3391" y="1323"/>
                  </a:lnTo>
                  <a:lnTo>
                    <a:pt x="3605" y="1301"/>
                  </a:lnTo>
                  <a:lnTo>
                    <a:pt x="3807" y="1269"/>
                  </a:lnTo>
                  <a:lnTo>
                    <a:pt x="3999" y="1227"/>
                  </a:lnTo>
                  <a:lnTo>
                    <a:pt x="4191" y="1184"/>
                  </a:lnTo>
                  <a:lnTo>
                    <a:pt x="4351" y="1131"/>
                  </a:lnTo>
                  <a:lnTo>
                    <a:pt x="4511" y="1077"/>
                  </a:lnTo>
                  <a:lnTo>
                    <a:pt x="4639" y="1024"/>
                  </a:lnTo>
                  <a:lnTo>
                    <a:pt x="4756" y="960"/>
                  </a:lnTo>
                  <a:lnTo>
                    <a:pt x="4852" y="885"/>
                  </a:lnTo>
                  <a:lnTo>
                    <a:pt x="4916" y="811"/>
                  </a:lnTo>
                  <a:lnTo>
                    <a:pt x="4948" y="768"/>
                  </a:lnTo>
                  <a:lnTo>
                    <a:pt x="4959" y="725"/>
                  </a:lnTo>
                  <a:lnTo>
                    <a:pt x="4970" y="693"/>
                  </a:lnTo>
                  <a:lnTo>
                    <a:pt x="4980" y="640"/>
                  </a:lnTo>
                  <a:lnTo>
                    <a:pt x="4970" y="576"/>
                  </a:lnTo>
                  <a:lnTo>
                    <a:pt x="4938" y="501"/>
                  </a:lnTo>
                  <a:lnTo>
                    <a:pt x="4895" y="438"/>
                  </a:lnTo>
                  <a:lnTo>
                    <a:pt x="4831" y="384"/>
                  </a:lnTo>
                  <a:lnTo>
                    <a:pt x="4756" y="331"/>
                  </a:lnTo>
                  <a:lnTo>
                    <a:pt x="4671" y="278"/>
                  </a:lnTo>
                  <a:lnTo>
                    <a:pt x="4575" y="235"/>
                  </a:lnTo>
                  <a:lnTo>
                    <a:pt x="4479" y="192"/>
                  </a:lnTo>
                  <a:lnTo>
                    <a:pt x="4266" y="128"/>
                  </a:lnTo>
                  <a:lnTo>
                    <a:pt x="4053" y="75"/>
                  </a:lnTo>
                  <a:lnTo>
                    <a:pt x="3850" y="32"/>
                  </a:lnTo>
                  <a:lnTo>
                    <a:pt x="3679" y="0"/>
                  </a:lnTo>
                  <a:lnTo>
                    <a:pt x="3647" y="0"/>
                  </a:lnTo>
                  <a:lnTo>
                    <a:pt x="3615" y="22"/>
                  </a:lnTo>
                  <a:lnTo>
                    <a:pt x="3605" y="43"/>
                  </a:lnTo>
                  <a:lnTo>
                    <a:pt x="3594" y="64"/>
                  </a:lnTo>
                  <a:lnTo>
                    <a:pt x="3594" y="96"/>
                  </a:lnTo>
                  <a:lnTo>
                    <a:pt x="3605" y="128"/>
                  </a:lnTo>
                  <a:lnTo>
                    <a:pt x="3626" y="150"/>
                  </a:lnTo>
                  <a:lnTo>
                    <a:pt x="3658" y="160"/>
                  </a:lnTo>
                  <a:lnTo>
                    <a:pt x="3935" y="214"/>
                  </a:lnTo>
                  <a:lnTo>
                    <a:pt x="4170" y="267"/>
                  </a:lnTo>
                  <a:lnTo>
                    <a:pt x="4372" y="331"/>
                  </a:lnTo>
                  <a:lnTo>
                    <a:pt x="4532" y="395"/>
                  </a:lnTo>
                  <a:lnTo>
                    <a:pt x="4660" y="459"/>
                  </a:lnTo>
                  <a:lnTo>
                    <a:pt x="4746" y="523"/>
                  </a:lnTo>
                  <a:lnTo>
                    <a:pt x="4799" y="587"/>
                  </a:lnTo>
                  <a:lnTo>
                    <a:pt x="4810" y="619"/>
                  </a:lnTo>
                  <a:lnTo>
                    <a:pt x="4820" y="640"/>
                  </a:lnTo>
                  <a:lnTo>
                    <a:pt x="4810" y="693"/>
                  </a:lnTo>
                  <a:lnTo>
                    <a:pt x="4778" y="736"/>
                  </a:lnTo>
                  <a:lnTo>
                    <a:pt x="4724" y="789"/>
                  </a:lnTo>
                  <a:lnTo>
                    <a:pt x="4660" y="832"/>
                  </a:lnTo>
                  <a:lnTo>
                    <a:pt x="4564" y="885"/>
                  </a:lnTo>
                  <a:lnTo>
                    <a:pt x="4458" y="928"/>
                  </a:lnTo>
                  <a:lnTo>
                    <a:pt x="4340" y="971"/>
                  </a:lnTo>
                  <a:lnTo>
                    <a:pt x="4191" y="1013"/>
                  </a:lnTo>
                  <a:lnTo>
                    <a:pt x="4031" y="1056"/>
                  </a:lnTo>
                  <a:lnTo>
                    <a:pt x="3861" y="1099"/>
                  </a:lnTo>
                  <a:lnTo>
                    <a:pt x="3669" y="1131"/>
                  </a:lnTo>
                  <a:lnTo>
                    <a:pt x="3466" y="1152"/>
                  </a:lnTo>
                  <a:lnTo>
                    <a:pt x="3242" y="1173"/>
                  </a:lnTo>
                  <a:lnTo>
                    <a:pt x="3008" y="1195"/>
                  </a:lnTo>
                  <a:lnTo>
                    <a:pt x="2752" y="1205"/>
                  </a:lnTo>
                  <a:lnTo>
                    <a:pt x="2229" y="1205"/>
                  </a:lnTo>
                  <a:lnTo>
                    <a:pt x="1973" y="1195"/>
                  </a:lnTo>
                  <a:lnTo>
                    <a:pt x="1739" y="1173"/>
                  </a:lnTo>
                  <a:lnTo>
                    <a:pt x="1515" y="1152"/>
                  </a:lnTo>
                  <a:lnTo>
                    <a:pt x="1312" y="1131"/>
                  </a:lnTo>
                  <a:lnTo>
                    <a:pt x="1120" y="1099"/>
                  </a:lnTo>
                  <a:lnTo>
                    <a:pt x="939" y="1056"/>
                  </a:lnTo>
                  <a:lnTo>
                    <a:pt x="779" y="1013"/>
                  </a:lnTo>
                  <a:lnTo>
                    <a:pt x="640" y="971"/>
                  </a:lnTo>
                  <a:lnTo>
                    <a:pt x="512" y="928"/>
                  </a:lnTo>
                  <a:lnTo>
                    <a:pt x="406" y="885"/>
                  </a:lnTo>
                  <a:lnTo>
                    <a:pt x="320" y="832"/>
                  </a:lnTo>
                  <a:lnTo>
                    <a:pt x="246" y="789"/>
                  </a:lnTo>
                  <a:lnTo>
                    <a:pt x="203" y="736"/>
                  </a:lnTo>
                  <a:lnTo>
                    <a:pt x="171" y="693"/>
                  </a:lnTo>
                  <a:lnTo>
                    <a:pt x="160" y="640"/>
                  </a:lnTo>
                  <a:lnTo>
                    <a:pt x="160" y="619"/>
                  </a:lnTo>
                  <a:lnTo>
                    <a:pt x="171" y="587"/>
                  </a:lnTo>
                  <a:lnTo>
                    <a:pt x="203" y="555"/>
                  </a:lnTo>
                  <a:lnTo>
                    <a:pt x="224" y="523"/>
                  </a:lnTo>
                  <a:lnTo>
                    <a:pt x="320" y="459"/>
                  </a:lnTo>
                  <a:lnTo>
                    <a:pt x="448" y="395"/>
                  </a:lnTo>
                  <a:lnTo>
                    <a:pt x="608" y="320"/>
                  </a:lnTo>
                  <a:lnTo>
                    <a:pt x="811" y="267"/>
                  </a:lnTo>
                  <a:lnTo>
                    <a:pt x="1056" y="203"/>
                  </a:lnTo>
                  <a:lnTo>
                    <a:pt x="1333" y="160"/>
                  </a:lnTo>
                  <a:lnTo>
                    <a:pt x="1365" y="150"/>
                  </a:lnTo>
                  <a:lnTo>
                    <a:pt x="1387" y="128"/>
                  </a:lnTo>
                  <a:lnTo>
                    <a:pt x="1397" y="96"/>
                  </a:lnTo>
                  <a:lnTo>
                    <a:pt x="1397" y="64"/>
                  </a:lnTo>
                  <a:lnTo>
                    <a:pt x="1387" y="43"/>
                  </a:lnTo>
                  <a:lnTo>
                    <a:pt x="1365" y="11"/>
                  </a:lnTo>
                  <a:lnTo>
                    <a:pt x="13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82"/>
            <p:cNvSpPr/>
            <p:nvPr/>
          </p:nvSpPr>
          <p:spPr>
            <a:xfrm>
              <a:off x="2890311" y="2368438"/>
              <a:ext cx="59734" cy="59734"/>
            </a:xfrm>
            <a:custGeom>
              <a:avLst/>
              <a:gdLst/>
              <a:ahLst/>
              <a:cxnLst/>
              <a:rect l="l" t="t" r="r" b="b"/>
              <a:pathLst>
                <a:path w="972" h="972" extrusionOk="0">
                  <a:moveTo>
                    <a:pt x="235" y="1"/>
                  </a:moveTo>
                  <a:lnTo>
                    <a:pt x="203" y="22"/>
                  </a:lnTo>
                  <a:lnTo>
                    <a:pt x="193" y="44"/>
                  </a:lnTo>
                  <a:lnTo>
                    <a:pt x="182" y="76"/>
                  </a:lnTo>
                  <a:lnTo>
                    <a:pt x="193" y="108"/>
                  </a:lnTo>
                  <a:lnTo>
                    <a:pt x="203" y="140"/>
                  </a:lnTo>
                  <a:lnTo>
                    <a:pt x="235" y="150"/>
                  </a:lnTo>
                  <a:lnTo>
                    <a:pt x="267" y="161"/>
                  </a:lnTo>
                  <a:lnTo>
                    <a:pt x="662" y="161"/>
                  </a:lnTo>
                  <a:lnTo>
                    <a:pt x="704" y="182"/>
                  </a:lnTo>
                  <a:lnTo>
                    <a:pt x="736" y="204"/>
                  </a:lnTo>
                  <a:lnTo>
                    <a:pt x="768" y="236"/>
                  </a:lnTo>
                  <a:lnTo>
                    <a:pt x="790" y="268"/>
                  </a:lnTo>
                  <a:lnTo>
                    <a:pt x="800" y="310"/>
                  </a:lnTo>
                  <a:lnTo>
                    <a:pt x="811" y="353"/>
                  </a:lnTo>
                  <a:lnTo>
                    <a:pt x="800" y="396"/>
                  </a:lnTo>
                  <a:lnTo>
                    <a:pt x="768" y="492"/>
                  </a:lnTo>
                  <a:lnTo>
                    <a:pt x="726" y="566"/>
                  </a:lnTo>
                  <a:lnTo>
                    <a:pt x="662" y="641"/>
                  </a:lnTo>
                  <a:lnTo>
                    <a:pt x="598" y="705"/>
                  </a:lnTo>
                  <a:lnTo>
                    <a:pt x="523" y="747"/>
                  </a:lnTo>
                  <a:lnTo>
                    <a:pt x="438" y="790"/>
                  </a:lnTo>
                  <a:lnTo>
                    <a:pt x="353" y="811"/>
                  </a:lnTo>
                  <a:lnTo>
                    <a:pt x="75" y="811"/>
                  </a:lnTo>
                  <a:lnTo>
                    <a:pt x="54" y="822"/>
                  </a:lnTo>
                  <a:lnTo>
                    <a:pt x="22" y="843"/>
                  </a:lnTo>
                  <a:lnTo>
                    <a:pt x="11" y="865"/>
                  </a:lnTo>
                  <a:lnTo>
                    <a:pt x="1" y="897"/>
                  </a:lnTo>
                  <a:lnTo>
                    <a:pt x="11" y="929"/>
                  </a:lnTo>
                  <a:lnTo>
                    <a:pt x="22" y="950"/>
                  </a:lnTo>
                  <a:lnTo>
                    <a:pt x="54" y="971"/>
                  </a:lnTo>
                  <a:lnTo>
                    <a:pt x="374" y="971"/>
                  </a:lnTo>
                  <a:lnTo>
                    <a:pt x="491" y="939"/>
                  </a:lnTo>
                  <a:lnTo>
                    <a:pt x="598" y="886"/>
                  </a:lnTo>
                  <a:lnTo>
                    <a:pt x="694" y="822"/>
                  </a:lnTo>
                  <a:lnTo>
                    <a:pt x="779" y="747"/>
                  </a:lnTo>
                  <a:lnTo>
                    <a:pt x="854" y="651"/>
                  </a:lnTo>
                  <a:lnTo>
                    <a:pt x="918" y="555"/>
                  </a:lnTo>
                  <a:lnTo>
                    <a:pt x="960" y="438"/>
                  </a:lnTo>
                  <a:lnTo>
                    <a:pt x="971" y="364"/>
                  </a:lnTo>
                  <a:lnTo>
                    <a:pt x="960" y="278"/>
                  </a:lnTo>
                  <a:lnTo>
                    <a:pt x="939" y="204"/>
                  </a:lnTo>
                  <a:lnTo>
                    <a:pt x="896" y="140"/>
                  </a:lnTo>
                  <a:lnTo>
                    <a:pt x="843" y="76"/>
                  </a:lnTo>
                  <a:lnTo>
                    <a:pt x="768" y="33"/>
                  </a:lnTo>
                  <a:lnTo>
                    <a:pt x="694" y="12"/>
                  </a:lnTo>
                  <a:lnTo>
                    <a:pt x="6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82"/>
            <p:cNvSpPr/>
            <p:nvPr/>
          </p:nvSpPr>
          <p:spPr>
            <a:xfrm>
              <a:off x="2803842" y="2186283"/>
              <a:ext cx="32141" cy="115412"/>
            </a:xfrm>
            <a:custGeom>
              <a:avLst/>
              <a:gdLst/>
              <a:ahLst/>
              <a:cxnLst/>
              <a:rect l="l" t="t" r="r" b="b"/>
              <a:pathLst>
                <a:path w="523" h="1878" extrusionOk="0">
                  <a:moveTo>
                    <a:pt x="256" y="1"/>
                  </a:moveTo>
                  <a:lnTo>
                    <a:pt x="224" y="11"/>
                  </a:lnTo>
                  <a:lnTo>
                    <a:pt x="203" y="22"/>
                  </a:lnTo>
                  <a:lnTo>
                    <a:pt x="139" y="107"/>
                  </a:lnTo>
                  <a:lnTo>
                    <a:pt x="85" y="203"/>
                  </a:lnTo>
                  <a:lnTo>
                    <a:pt x="32" y="320"/>
                  </a:lnTo>
                  <a:lnTo>
                    <a:pt x="11" y="448"/>
                  </a:lnTo>
                  <a:lnTo>
                    <a:pt x="0" y="512"/>
                  </a:lnTo>
                  <a:lnTo>
                    <a:pt x="0" y="587"/>
                  </a:lnTo>
                  <a:lnTo>
                    <a:pt x="11" y="662"/>
                  </a:lnTo>
                  <a:lnTo>
                    <a:pt x="32" y="726"/>
                  </a:lnTo>
                  <a:lnTo>
                    <a:pt x="53" y="800"/>
                  </a:lnTo>
                  <a:lnTo>
                    <a:pt x="96" y="864"/>
                  </a:lnTo>
                  <a:lnTo>
                    <a:pt x="139" y="939"/>
                  </a:lnTo>
                  <a:lnTo>
                    <a:pt x="203" y="1003"/>
                  </a:lnTo>
                  <a:lnTo>
                    <a:pt x="256" y="1067"/>
                  </a:lnTo>
                  <a:lnTo>
                    <a:pt x="299" y="1142"/>
                  </a:lnTo>
                  <a:lnTo>
                    <a:pt x="331" y="1206"/>
                  </a:lnTo>
                  <a:lnTo>
                    <a:pt x="352" y="1269"/>
                  </a:lnTo>
                  <a:lnTo>
                    <a:pt x="363" y="1333"/>
                  </a:lnTo>
                  <a:lnTo>
                    <a:pt x="352" y="1387"/>
                  </a:lnTo>
                  <a:lnTo>
                    <a:pt x="352" y="1451"/>
                  </a:lnTo>
                  <a:lnTo>
                    <a:pt x="331" y="1504"/>
                  </a:lnTo>
                  <a:lnTo>
                    <a:pt x="299" y="1600"/>
                  </a:lnTo>
                  <a:lnTo>
                    <a:pt x="256" y="1675"/>
                  </a:lnTo>
                  <a:lnTo>
                    <a:pt x="203" y="1749"/>
                  </a:lnTo>
                  <a:lnTo>
                    <a:pt x="181" y="1771"/>
                  </a:lnTo>
                  <a:lnTo>
                    <a:pt x="181" y="1803"/>
                  </a:lnTo>
                  <a:lnTo>
                    <a:pt x="192" y="1835"/>
                  </a:lnTo>
                  <a:lnTo>
                    <a:pt x="203" y="1856"/>
                  </a:lnTo>
                  <a:lnTo>
                    <a:pt x="235" y="1877"/>
                  </a:lnTo>
                  <a:lnTo>
                    <a:pt x="288" y="1877"/>
                  </a:lnTo>
                  <a:lnTo>
                    <a:pt x="320" y="1856"/>
                  </a:lnTo>
                  <a:lnTo>
                    <a:pt x="384" y="1781"/>
                  </a:lnTo>
                  <a:lnTo>
                    <a:pt x="437" y="1685"/>
                  </a:lnTo>
                  <a:lnTo>
                    <a:pt x="480" y="1568"/>
                  </a:lnTo>
                  <a:lnTo>
                    <a:pt x="512" y="1440"/>
                  </a:lnTo>
                  <a:lnTo>
                    <a:pt x="523" y="1376"/>
                  </a:lnTo>
                  <a:lnTo>
                    <a:pt x="523" y="1312"/>
                  </a:lnTo>
                  <a:lnTo>
                    <a:pt x="512" y="1238"/>
                  </a:lnTo>
                  <a:lnTo>
                    <a:pt x="491" y="1174"/>
                  </a:lnTo>
                  <a:lnTo>
                    <a:pt x="469" y="1099"/>
                  </a:lnTo>
                  <a:lnTo>
                    <a:pt x="427" y="1035"/>
                  </a:lnTo>
                  <a:lnTo>
                    <a:pt x="373" y="960"/>
                  </a:lnTo>
                  <a:lnTo>
                    <a:pt x="320" y="896"/>
                  </a:lnTo>
                  <a:lnTo>
                    <a:pt x="256" y="832"/>
                  </a:lnTo>
                  <a:lnTo>
                    <a:pt x="213" y="768"/>
                  </a:lnTo>
                  <a:lnTo>
                    <a:pt x="192" y="694"/>
                  </a:lnTo>
                  <a:lnTo>
                    <a:pt x="171" y="630"/>
                  </a:lnTo>
                  <a:lnTo>
                    <a:pt x="160" y="566"/>
                  </a:lnTo>
                  <a:lnTo>
                    <a:pt x="160" y="502"/>
                  </a:lnTo>
                  <a:lnTo>
                    <a:pt x="171" y="448"/>
                  </a:lnTo>
                  <a:lnTo>
                    <a:pt x="181" y="384"/>
                  </a:lnTo>
                  <a:lnTo>
                    <a:pt x="224" y="288"/>
                  </a:lnTo>
                  <a:lnTo>
                    <a:pt x="267" y="214"/>
                  </a:lnTo>
                  <a:lnTo>
                    <a:pt x="320" y="129"/>
                  </a:lnTo>
                  <a:lnTo>
                    <a:pt x="331" y="107"/>
                  </a:lnTo>
                  <a:lnTo>
                    <a:pt x="341" y="75"/>
                  </a:lnTo>
                  <a:lnTo>
                    <a:pt x="331" y="43"/>
                  </a:lnTo>
                  <a:lnTo>
                    <a:pt x="309" y="22"/>
                  </a:lnTo>
                  <a:lnTo>
                    <a:pt x="2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82"/>
            <p:cNvSpPr/>
            <p:nvPr/>
          </p:nvSpPr>
          <p:spPr>
            <a:xfrm>
              <a:off x="2850365" y="2213139"/>
              <a:ext cx="24275" cy="92490"/>
            </a:xfrm>
            <a:custGeom>
              <a:avLst/>
              <a:gdLst/>
              <a:ahLst/>
              <a:cxnLst/>
              <a:rect l="l" t="t" r="r" b="b"/>
              <a:pathLst>
                <a:path w="395" h="1505" extrusionOk="0">
                  <a:moveTo>
                    <a:pt x="181" y="1"/>
                  </a:moveTo>
                  <a:lnTo>
                    <a:pt x="149" y="11"/>
                  </a:lnTo>
                  <a:lnTo>
                    <a:pt x="128" y="33"/>
                  </a:lnTo>
                  <a:lnTo>
                    <a:pt x="86" y="97"/>
                  </a:lnTo>
                  <a:lnTo>
                    <a:pt x="54" y="171"/>
                  </a:lnTo>
                  <a:lnTo>
                    <a:pt x="22" y="267"/>
                  </a:lnTo>
                  <a:lnTo>
                    <a:pt x="0" y="363"/>
                  </a:lnTo>
                  <a:lnTo>
                    <a:pt x="0" y="481"/>
                  </a:lnTo>
                  <a:lnTo>
                    <a:pt x="11" y="587"/>
                  </a:lnTo>
                  <a:lnTo>
                    <a:pt x="32" y="641"/>
                  </a:lnTo>
                  <a:lnTo>
                    <a:pt x="54" y="705"/>
                  </a:lnTo>
                  <a:lnTo>
                    <a:pt x="96" y="758"/>
                  </a:lnTo>
                  <a:lnTo>
                    <a:pt x="139" y="811"/>
                  </a:lnTo>
                  <a:lnTo>
                    <a:pt x="171" y="864"/>
                  </a:lnTo>
                  <a:lnTo>
                    <a:pt x="203" y="907"/>
                  </a:lnTo>
                  <a:lnTo>
                    <a:pt x="213" y="960"/>
                  </a:lnTo>
                  <a:lnTo>
                    <a:pt x="235" y="1014"/>
                  </a:lnTo>
                  <a:lnTo>
                    <a:pt x="235" y="1099"/>
                  </a:lnTo>
                  <a:lnTo>
                    <a:pt x="224" y="1184"/>
                  </a:lnTo>
                  <a:lnTo>
                    <a:pt x="192" y="1259"/>
                  </a:lnTo>
                  <a:lnTo>
                    <a:pt x="171" y="1323"/>
                  </a:lnTo>
                  <a:lnTo>
                    <a:pt x="128" y="1376"/>
                  </a:lnTo>
                  <a:lnTo>
                    <a:pt x="117" y="1408"/>
                  </a:lnTo>
                  <a:lnTo>
                    <a:pt x="117" y="1440"/>
                  </a:lnTo>
                  <a:lnTo>
                    <a:pt x="128" y="1462"/>
                  </a:lnTo>
                  <a:lnTo>
                    <a:pt x="149" y="1494"/>
                  </a:lnTo>
                  <a:lnTo>
                    <a:pt x="171" y="1504"/>
                  </a:lnTo>
                  <a:lnTo>
                    <a:pt x="224" y="1504"/>
                  </a:lnTo>
                  <a:lnTo>
                    <a:pt x="256" y="1472"/>
                  </a:lnTo>
                  <a:lnTo>
                    <a:pt x="299" y="1419"/>
                  </a:lnTo>
                  <a:lnTo>
                    <a:pt x="341" y="1334"/>
                  </a:lnTo>
                  <a:lnTo>
                    <a:pt x="373" y="1248"/>
                  </a:lnTo>
                  <a:lnTo>
                    <a:pt x="395" y="1152"/>
                  </a:lnTo>
                  <a:lnTo>
                    <a:pt x="395" y="1046"/>
                  </a:lnTo>
                  <a:lnTo>
                    <a:pt x="373" y="928"/>
                  </a:lnTo>
                  <a:lnTo>
                    <a:pt x="363" y="875"/>
                  </a:lnTo>
                  <a:lnTo>
                    <a:pt x="331" y="822"/>
                  </a:lnTo>
                  <a:lnTo>
                    <a:pt x="299" y="769"/>
                  </a:lnTo>
                  <a:lnTo>
                    <a:pt x="256" y="705"/>
                  </a:lnTo>
                  <a:lnTo>
                    <a:pt x="213" y="662"/>
                  </a:lnTo>
                  <a:lnTo>
                    <a:pt x="192" y="609"/>
                  </a:lnTo>
                  <a:lnTo>
                    <a:pt x="171" y="555"/>
                  </a:lnTo>
                  <a:lnTo>
                    <a:pt x="160" y="513"/>
                  </a:lnTo>
                  <a:lnTo>
                    <a:pt x="149" y="417"/>
                  </a:lnTo>
                  <a:lnTo>
                    <a:pt x="171" y="321"/>
                  </a:lnTo>
                  <a:lnTo>
                    <a:pt x="192" y="246"/>
                  </a:lnTo>
                  <a:lnTo>
                    <a:pt x="224" y="182"/>
                  </a:lnTo>
                  <a:lnTo>
                    <a:pt x="256" y="129"/>
                  </a:lnTo>
                  <a:lnTo>
                    <a:pt x="277" y="97"/>
                  </a:lnTo>
                  <a:lnTo>
                    <a:pt x="277" y="65"/>
                  </a:lnTo>
                  <a:lnTo>
                    <a:pt x="267" y="33"/>
                  </a:lnTo>
                  <a:lnTo>
                    <a:pt x="245" y="11"/>
                  </a:ln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82"/>
            <p:cNvSpPr/>
            <p:nvPr/>
          </p:nvSpPr>
          <p:spPr>
            <a:xfrm>
              <a:off x="2767768" y="2224324"/>
              <a:ext cx="24951" cy="81305"/>
            </a:xfrm>
            <a:custGeom>
              <a:avLst/>
              <a:gdLst/>
              <a:ahLst/>
              <a:cxnLst/>
              <a:rect l="l" t="t" r="r" b="b"/>
              <a:pathLst>
                <a:path w="406" h="1323" extrusionOk="0">
                  <a:moveTo>
                    <a:pt x="193" y="0"/>
                  </a:moveTo>
                  <a:lnTo>
                    <a:pt x="161" y="11"/>
                  </a:lnTo>
                  <a:lnTo>
                    <a:pt x="139" y="32"/>
                  </a:lnTo>
                  <a:lnTo>
                    <a:pt x="97" y="85"/>
                  </a:lnTo>
                  <a:lnTo>
                    <a:pt x="54" y="160"/>
                  </a:lnTo>
                  <a:lnTo>
                    <a:pt x="22" y="235"/>
                  </a:lnTo>
                  <a:lnTo>
                    <a:pt x="1" y="331"/>
                  </a:lnTo>
                  <a:lnTo>
                    <a:pt x="1" y="427"/>
                  </a:lnTo>
                  <a:lnTo>
                    <a:pt x="22" y="523"/>
                  </a:lnTo>
                  <a:lnTo>
                    <a:pt x="43" y="576"/>
                  </a:lnTo>
                  <a:lnTo>
                    <a:pt x="65" y="629"/>
                  </a:lnTo>
                  <a:lnTo>
                    <a:pt x="97" y="682"/>
                  </a:lnTo>
                  <a:lnTo>
                    <a:pt x="139" y="725"/>
                  </a:lnTo>
                  <a:lnTo>
                    <a:pt x="182" y="768"/>
                  </a:lnTo>
                  <a:lnTo>
                    <a:pt x="203" y="810"/>
                  </a:lnTo>
                  <a:lnTo>
                    <a:pt x="225" y="842"/>
                  </a:lnTo>
                  <a:lnTo>
                    <a:pt x="235" y="885"/>
                  </a:lnTo>
                  <a:lnTo>
                    <a:pt x="246" y="960"/>
                  </a:lnTo>
                  <a:lnTo>
                    <a:pt x="235" y="1034"/>
                  </a:lnTo>
                  <a:lnTo>
                    <a:pt x="203" y="1088"/>
                  </a:lnTo>
                  <a:lnTo>
                    <a:pt x="182" y="1141"/>
                  </a:lnTo>
                  <a:lnTo>
                    <a:pt x="139" y="1194"/>
                  </a:lnTo>
                  <a:lnTo>
                    <a:pt x="129" y="1216"/>
                  </a:lnTo>
                  <a:lnTo>
                    <a:pt x="118" y="1248"/>
                  </a:lnTo>
                  <a:lnTo>
                    <a:pt x="129" y="1280"/>
                  </a:lnTo>
                  <a:lnTo>
                    <a:pt x="150" y="1301"/>
                  </a:lnTo>
                  <a:lnTo>
                    <a:pt x="171" y="1322"/>
                  </a:lnTo>
                  <a:lnTo>
                    <a:pt x="235" y="1322"/>
                  </a:lnTo>
                  <a:lnTo>
                    <a:pt x="257" y="1301"/>
                  </a:lnTo>
                  <a:lnTo>
                    <a:pt x="299" y="1248"/>
                  </a:lnTo>
                  <a:lnTo>
                    <a:pt x="342" y="1173"/>
                  </a:lnTo>
                  <a:lnTo>
                    <a:pt x="374" y="1098"/>
                  </a:lnTo>
                  <a:lnTo>
                    <a:pt x="395" y="1002"/>
                  </a:lnTo>
                  <a:lnTo>
                    <a:pt x="406" y="917"/>
                  </a:lnTo>
                  <a:lnTo>
                    <a:pt x="384" y="810"/>
                  </a:lnTo>
                  <a:lnTo>
                    <a:pt x="363" y="768"/>
                  </a:lnTo>
                  <a:lnTo>
                    <a:pt x="331" y="714"/>
                  </a:lnTo>
                  <a:lnTo>
                    <a:pt x="299" y="661"/>
                  </a:lnTo>
                  <a:lnTo>
                    <a:pt x="257" y="619"/>
                  </a:lnTo>
                  <a:lnTo>
                    <a:pt x="225" y="576"/>
                  </a:lnTo>
                  <a:lnTo>
                    <a:pt x="193" y="533"/>
                  </a:lnTo>
                  <a:lnTo>
                    <a:pt x="182" y="491"/>
                  </a:lnTo>
                  <a:lnTo>
                    <a:pt x="161" y="459"/>
                  </a:lnTo>
                  <a:lnTo>
                    <a:pt x="161" y="373"/>
                  </a:lnTo>
                  <a:lnTo>
                    <a:pt x="171" y="309"/>
                  </a:lnTo>
                  <a:lnTo>
                    <a:pt x="193" y="245"/>
                  </a:lnTo>
                  <a:lnTo>
                    <a:pt x="225" y="192"/>
                  </a:lnTo>
                  <a:lnTo>
                    <a:pt x="257" y="139"/>
                  </a:lnTo>
                  <a:lnTo>
                    <a:pt x="278" y="107"/>
                  </a:lnTo>
                  <a:lnTo>
                    <a:pt x="278" y="75"/>
                  </a:lnTo>
                  <a:lnTo>
                    <a:pt x="267" y="43"/>
                  </a:lnTo>
                  <a:lnTo>
                    <a:pt x="257" y="21"/>
                  </a:lnTo>
                  <a:lnTo>
                    <a:pt x="225" y="11"/>
                  </a:lnTo>
                  <a:lnTo>
                    <a:pt x="1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182"/>
          <p:cNvGrpSpPr/>
          <p:nvPr/>
        </p:nvGrpSpPr>
        <p:grpSpPr>
          <a:xfrm>
            <a:off x="5176011" y="667502"/>
            <a:ext cx="141654" cy="334932"/>
            <a:chOff x="1565871" y="2674489"/>
            <a:chExt cx="141654" cy="334932"/>
          </a:xfrm>
        </p:grpSpPr>
        <p:sp>
          <p:nvSpPr>
            <p:cNvPr id="1702" name="Google Shape;1702;p182"/>
            <p:cNvSpPr/>
            <p:nvPr/>
          </p:nvSpPr>
          <p:spPr>
            <a:xfrm>
              <a:off x="1632059" y="2935309"/>
              <a:ext cx="9894" cy="62991"/>
            </a:xfrm>
            <a:custGeom>
              <a:avLst/>
              <a:gdLst/>
              <a:ahLst/>
              <a:cxnLst/>
              <a:rect l="l" t="t" r="r" b="b"/>
              <a:pathLst>
                <a:path w="161" h="1025" extrusionOk="0">
                  <a:moveTo>
                    <a:pt x="75" y="1"/>
                  </a:moveTo>
                  <a:lnTo>
                    <a:pt x="43" y="12"/>
                  </a:lnTo>
                  <a:lnTo>
                    <a:pt x="22" y="33"/>
                  </a:lnTo>
                  <a:lnTo>
                    <a:pt x="1" y="54"/>
                  </a:lnTo>
                  <a:lnTo>
                    <a:pt x="1" y="86"/>
                  </a:lnTo>
                  <a:lnTo>
                    <a:pt x="1" y="950"/>
                  </a:lnTo>
                  <a:lnTo>
                    <a:pt x="1" y="982"/>
                  </a:lnTo>
                  <a:lnTo>
                    <a:pt x="22" y="1003"/>
                  </a:lnTo>
                  <a:lnTo>
                    <a:pt x="43" y="1025"/>
                  </a:lnTo>
                  <a:lnTo>
                    <a:pt x="107" y="1025"/>
                  </a:lnTo>
                  <a:lnTo>
                    <a:pt x="129" y="1003"/>
                  </a:lnTo>
                  <a:lnTo>
                    <a:pt x="150" y="982"/>
                  </a:lnTo>
                  <a:lnTo>
                    <a:pt x="161" y="950"/>
                  </a:lnTo>
                  <a:lnTo>
                    <a:pt x="161" y="86"/>
                  </a:lnTo>
                  <a:lnTo>
                    <a:pt x="150" y="54"/>
                  </a:lnTo>
                  <a:lnTo>
                    <a:pt x="129" y="33"/>
                  </a:lnTo>
                  <a:lnTo>
                    <a:pt x="107" y="12"/>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82"/>
            <p:cNvSpPr/>
            <p:nvPr/>
          </p:nvSpPr>
          <p:spPr>
            <a:xfrm>
              <a:off x="1565871" y="2816084"/>
              <a:ext cx="141654" cy="193337"/>
            </a:xfrm>
            <a:custGeom>
              <a:avLst/>
              <a:gdLst/>
              <a:ahLst/>
              <a:cxnLst/>
              <a:rect l="l" t="t" r="r" b="b"/>
              <a:pathLst>
                <a:path w="2305" h="3146" extrusionOk="0">
                  <a:moveTo>
                    <a:pt x="2133" y="171"/>
                  </a:moveTo>
                  <a:lnTo>
                    <a:pt x="2144" y="181"/>
                  </a:lnTo>
                  <a:lnTo>
                    <a:pt x="2144" y="213"/>
                  </a:lnTo>
                  <a:lnTo>
                    <a:pt x="2091" y="352"/>
                  </a:lnTo>
                  <a:lnTo>
                    <a:pt x="2027" y="480"/>
                  </a:lnTo>
                  <a:lnTo>
                    <a:pt x="1952" y="597"/>
                  </a:lnTo>
                  <a:lnTo>
                    <a:pt x="1856" y="704"/>
                  </a:lnTo>
                  <a:lnTo>
                    <a:pt x="1760" y="811"/>
                  </a:lnTo>
                  <a:lnTo>
                    <a:pt x="1462" y="1066"/>
                  </a:lnTo>
                  <a:lnTo>
                    <a:pt x="1440" y="1088"/>
                  </a:lnTo>
                  <a:lnTo>
                    <a:pt x="1430" y="1120"/>
                  </a:lnTo>
                  <a:lnTo>
                    <a:pt x="1430" y="2890"/>
                  </a:lnTo>
                  <a:lnTo>
                    <a:pt x="1419" y="2922"/>
                  </a:lnTo>
                  <a:lnTo>
                    <a:pt x="1398" y="2954"/>
                  </a:lnTo>
                  <a:lnTo>
                    <a:pt x="1366" y="2975"/>
                  </a:lnTo>
                  <a:lnTo>
                    <a:pt x="1334" y="2986"/>
                  </a:lnTo>
                  <a:lnTo>
                    <a:pt x="1291" y="2975"/>
                  </a:lnTo>
                  <a:lnTo>
                    <a:pt x="1259" y="2954"/>
                  </a:lnTo>
                  <a:lnTo>
                    <a:pt x="1238" y="2922"/>
                  </a:lnTo>
                  <a:lnTo>
                    <a:pt x="1238" y="2890"/>
                  </a:lnTo>
                  <a:lnTo>
                    <a:pt x="1227" y="2858"/>
                  </a:lnTo>
                  <a:lnTo>
                    <a:pt x="1206" y="2826"/>
                  </a:lnTo>
                  <a:lnTo>
                    <a:pt x="1184" y="2815"/>
                  </a:lnTo>
                  <a:lnTo>
                    <a:pt x="1152" y="2805"/>
                  </a:lnTo>
                  <a:lnTo>
                    <a:pt x="1120" y="2815"/>
                  </a:lnTo>
                  <a:lnTo>
                    <a:pt x="1099" y="2826"/>
                  </a:lnTo>
                  <a:lnTo>
                    <a:pt x="1078" y="2858"/>
                  </a:lnTo>
                  <a:lnTo>
                    <a:pt x="1078" y="2890"/>
                  </a:lnTo>
                  <a:lnTo>
                    <a:pt x="1067" y="2922"/>
                  </a:lnTo>
                  <a:lnTo>
                    <a:pt x="1046" y="2954"/>
                  </a:lnTo>
                  <a:lnTo>
                    <a:pt x="1003" y="2975"/>
                  </a:lnTo>
                  <a:lnTo>
                    <a:pt x="960" y="2986"/>
                  </a:lnTo>
                  <a:lnTo>
                    <a:pt x="928" y="2975"/>
                  </a:lnTo>
                  <a:lnTo>
                    <a:pt x="907" y="2954"/>
                  </a:lnTo>
                  <a:lnTo>
                    <a:pt x="886" y="2922"/>
                  </a:lnTo>
                  <a:lnTo>
                    <a:pt x="875" y="2879"/>
                  </a:lnTo>
                  <a:lnTo>
                    <a:pt x="875" y="1120"/>
                  </a:lnTo>
                  <a:lnTo>
                    <a:pt x="875" y="1088"/>
                  </a:lnTo>
                  <a:lnTo>
                    <a:pt x="854" y="1066"/>
                  </a:lnTo>
                  <a:lnTo>
                    <a:pt x="555" y="811"/>
                  </a:lnTo>
                  <a:lnTo>
                    <a:pt x="449" y="704"/>
                  </a:lnTo>
                  <a:lnTo>
                    <a:pt x="363" y="597"/>
                  </a:lnTo>
                  <a:lnTo>
                    <a:pt x="289" y="480"/>
                  </a:lnTo>
                  <a:lnTo>
                    <a:pt x="225" y="352"/>
                  </a:lnTo>
                  <a:lnTo>
                    <a:pt x="161" y="213"/>
                  </a:lnTo>
                  <a:lnTo>
                    <a:pt x="161" y="181"/>
                  </a:lnTo>
                  <a:lnTo>
                    <a:pt x="182" y="171"/>
                  </a:lnTo>
                  <a:lnTo>
                    <a:pt x="203" y="171"/>
                  </a:lnTo>
                  <a:lnTo>
                    <a:pt x="225" y="181"/>
                  </a:lnTo>
                  <a:lnTo>
                    <a:pt x="267" y="267"/>
                  </a:lnTo>
                  <a:lnTo>
                    <a:pt x="353" y="405"/>
                  </a:lnTo>
                  <a:lnTo>
                    <a:pt x="449" y="523"/>
                  </a:lnTo>
                  <a:lnTo>
                    <a:pt x="566" y="640"/>
                  </a:lnTo>
                  <a:lnTo>
                    <a:pt x="683" y="736"/>
                  </a:lnTo>
                  <a:lnTo>
                    <a:pt x="726" y="768"/>
                  </a:lnTo>
                  <a:lnTo>
                    <a:pt x="779" y="779"/>
                  </a:lnTo>
                  <a:lnTo>
                    <a:pt x="822" y="800"/>
                  </a:lnTo>
                  <a:lnTo>
                    <a:pt x="1483" y="800"/>
                  </a:lnTo>
                  <a:lnTo>
                    <a:pt x="1526" y="789"/>
                  </a:lnTo>
                  <a:lnTo>
                    <a:pt x="1579" y="768"/>
                  </a:lnTo>
                  <a:lnTo>
                    <a:pt x="1622" y="736"/>
                  </a:lnTo>
                  <a:lnTo>
                    <a:pt x="1750" y="640"/>
                  </a:lnTo>
                  <a:lnTo>
                    <a:pt x="1856" y="523"/>
                  </a:lnTo>
                  <a:lnTo>
                    <a:pt x="1952" y="405"/>
                  </a:lnTo>
                  <a:lnTo>
                    <a:pt x="2037" y="267"/>
                  </a:lnTo>
                  <a:lnTo>
                    <a:pt x="2091" y="181"/>
                  </a:lnTo>
                  <a:lnTo>
                    <a:pt x="2101" y="171"/>
                  </a:lnTo>
                  <a:close/>
                  <a:moveTo>
                    <a:pt x="182" y="0"/>
                  </a:moveTo>
                  <a:lnTo>
                    <a:pt x="139" y="11"/>
                  </a:lnTo>
                  <a:lnTo>
                    <a:pt x="107" y="21"/>
                  </a:lnTo>
                  <a:lnTo>
                    <a:pt x="75" y="43"/>
                  </a:lnTo>
                  <a:lnTo>
                    <a:pt x="54" y="64"/>
                  </a:lnTo>
                  <a:lnTo>
                    <a:pt x="33" y="96"/>
                  </a:lnTo>
                  <a:lnTo>
                    <a:pt x="11" y="128"/>
                  </a:lnTo>
                  <a:lnTo>
                    <a:pt x="1" y="160"/>
                  </a:lnTo>
                  <a:lnTo>
                    <a:pt x="1" y="203"/>
                  </a:lnTo>
                  <a:lnTo>
                    <a:pt x="1" y="235"/>
                  </a:lnTo>
                  <a:lnTo>
                    <a:pt x="11" y="277"/>
                  </a:lnTo>
                  <a:lnTo>
                    <a:pt x="75" y="416"/>
                  </a:lnTo>
                  <a:lnTo>
                    <a:pt x="150" y="555"/>
                  </a:lnTo>
                  <a:lnTo>
                    <a:pt x="235" y="693"/>
                  </a:lnTo>
                  <a:lnTo>
                    <a:pt x="331" y="811"/>
                  </a:lnTo>
                  <a:lnTo>
                    <a:pt x="449" y="928"/>
                  </a:lnTo>
                  <a:lnTo>
                    <a:pt x="715" y="1162"/>
                  </a:lnTo>
                  <a:lnTo>
                    <a:pt x="715" y="2879"/>
                  </a:lnTo>
                  <a:lnTo>
                    <a:pt x="726" y="2933"/>
                  </a:lnTo>
                  <a:lnTo>
                    <a:pt x="737" y="2975"/>
                  </a:lnTo>
                  <a:lnTo>
                    <a:pt x="758" y="3018"/>
                  </a:lnTo>
                  <a:lnTo>
                    <a:pt x="790" y="3061"/>
                  </a:lnTo>
                  <a:lnTo>
                    <a:pt x="822" y="3093"/>
                  </a:lnTo>
                  <a:lnTo>
                    <a:pt x="854" y="3114"/>
                  </a:lnTo>
                  <a:lnTo>
                    <a:pt x="907" y="3135"/>
                  </a:lnTo>
                  <a:lnTo>
                    <a:pt x="950" y="3146"/>
                  </a:lnTo>
                  <a:lnTo>
                    <a:pt x="1003" y="3146"/>
                  </a:lnTo>
                  <a:lnTo>
                    <a:pt x="1056" y="3135"/>
                  </a:lnTo>
                  <a:lnTo>
                    <a:pt x="1110" y="3114"/>
                  </a:lnTo>
                  <a:lnTo>
                    <a:pt x="1152" y="3082"/>
                  </a:lnTo>
                  <a:lnTo>
                    <a:pt x="1152" y="3071"/>
                  </a:lnTo>
                  <a:lnTo>
                    <a:pt x="1195" y="3103"/>
                  </a:lnTo>
                  <a:lnTo>
                    <a:pt x="1238" y="3125"/>
                  </a:lnTo>
                  <a:lnTo>
                    <a:pt x="1280" y="3135"/>
                  </a:lnTo>
                  <a:lnTo>
                    <a:pt x="1334" y="3146"/>
                  </a:lnTo>
                  <a:lnTo>
                    <a:pt x="1387" y="3135"/>
                  </a:lnTo>
                  <a:lnTo>
                    <a:pt x="1430" y="3125"/>
                  </a:lnTo>
                  <a:lnTo>
                    <a:pt x="1472" y="3103"/>
                  </a:lnTo>
                  <a:lnTo>
                    <a:pt x="1515" y="3071"/>
                  </a:lnTo>
                  <a:lnTo>
                    <a:pt x="1547" y="3029"/>
                  </a:lnTo>
                  <a:lnTo>
                    <a:pt x="1568" y="2986"/>
                  </a:lnTo>
                  <a:lnTo>
                    <a:pt x="1590" y="2943"/>
                  </a:lnTo>
                  <a:lnTo>
                    <a:pt x="1590" y="2890"/>
                  </a:lnTo>
                  <a:lnTo>
                    <a:pt x="1590" y="1162"/>
                  </a:lnTo>
                  <a:lnTo>
                    <a:pt x="1856" y="928"/>
                  </a:lnTo>
                  <a:lnTo>
                    <a:pt x="1973" y="811"/>
                  </a:lnTo>
                  <a:lnTo>
                    <a:pt x="2080" y="693"/>
                  </a:lnTo>
                  <a:lnTo>
                    <a:pt x="2165" y="555"/>
                  </a:lnTo>
                  <a:lnTo>
                    <a:pt x="2229" y="416"/>
                  </a:lnTo>
                  <a:lnTo>
                    <a:pt x="2293" y="277"/>
                  </a:lnTo>
                  <a:lnTo>
                    <a:pt x="2304" y="235"/>
                  </a:lnTo>
                  <a:lnTo>
                    <a:pt x="2304" y="203"/>
                  </a:lnTo>
                  <a:lnTo>
                    <a:pt x="2304" y="160"/>
                  </a:lnTo>
                  <a:lnTo>
                    <a:pt x="2293" y="128"/>
                  </a:lnTo>
                  <a:lnTo>
                    <a:pt x="2283" y="96"/>
                  </a:lnTo>
                  <a:lnTo>
                    <a:pt x="2261" y="64"/>
                  </a:lnTo>
                  <a:lnTo>
                    <a:pt x="2229" y="43"/>
                  </a:lnTo>
                  <a:lnTo>
                    <a:pt x="2197" y="21"/>
                  </a:lnTo>
                  <a:lnTo>
                    <a:pt x="2165" y="11"/>
                  </a:lnTo>
                  <a:lnTo>
                    <a:pt x="2133" y="0"/>
                  </a:lnTo>
                  <a:lnTo>
                    <a:pt x="2091" y="0"/>
                  </a:lnTo>
                  <a:lnTo>
                    <a:pt x="2059" y="11"/>
                  </a:lnTo>
                  <a:lnTo>
                    <a:pt x="2027" y="32"/>
                  </a:lnTo>
                  <a:lnTo>
                    <a:pt x="1995" y="43"/>
                  </a:lnTo>
                  <a:lnTo>
                    <a:pt x="1963" y="75"/>
                  </a:lnTo>
                  <a:lnTo>
                    <a:pt x="1941" y="107"/>
                  </a:lnTo>
                  <a:lnTo>
                    <a:pt x="1899" y="192"/>
                  </a:lnTo>
                  <a:lnTo>
                    <a:pt x="1824" y="309"/>
                  </a:lnTo>
                  <a:lnTo>
                    <a:pt x="1739" y="416"/>
                  </a:lnTo>
                  <a:lnTo>
                    <a:pt x="1643" y="523"/>
                  </a:lnTo>
                  <a:lnTo>
                    <a:pt x="1526" y="608"/>
                  </a:lnTo>
                  <a:lnTo>
                    <a:pt x="1483" y="629"/>
                  </a:lnTo>
                  <a:lnTo>
                    <a:pt x="1430" y="640"/>
                  </a:lnTo>
                  <a:lnTo>
                    <a:pt x="875" y="640"/>
                  </a:lnTo>
                  <a:lnTo>
                    <a:pt x="822" y="629"/>
                  </a:lnTo>
                  <a:lnTo>
                    <a:pt x="779" y="608"/>
                  </a:lnTo>
                  <a:lnTo>
                    <a:pt x="673" y="523"/>
                  </a:lnTo>
                  <a:lnTo>
                    <a:pt x="566" y="416"/>
                  </a:lnTo>
                  <a:lnTo>
                    <a:pt x="481" y="309"/>
                  </a:lnTo>
                  <a:lnTo>
                    <a:pt x="406" y="192"/>
                  </a:lnTo>
                  <a:lnTo>
                    <a:pt x="363" y="107"/>
                  </a:lnTo>
                  <a:lnTo>
                    <a:pt x="342" y="75"/>
                  </a:lnTo>
                  <a:lnTo>
                    <a:pt x="310" y="43"/>
                  </a:lnTo>
                  <a:lnTo>
                    <a:pt x="289" y="32"/>
                  </a:lnTo>
                  <a:lnTo>
                    <a:pt x="257" y="11"/>
                  </a:lnTo>
                  <a:lnTo>
                    <a:pt x="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2"/>
            <p:cNvSpPr/>
            <p:nvPr/>
          </p:nvSpPr>
          <p:spPr>
            <a:xfrm>
              <a:off x="1617002" y="2814118"/>
              <a:ext cx="39393" cy="39331"/>
            </a:xfrm>
            <a:custGeom>
              <a:avLst/>
              <a:gdLst/>
              <a:ahLst/>
              <a:cxnLst/>
              <a:rect l="l" t="t" r="r" b="b"/>
              <a:pathLst>
                <a:path w="641" h="640" extrusionOk="0">
                  <a:moveTo>
                    <a:pt x="352" y="160"/>
                  </a:moveTo>
                  <a:lnTo>
                    <a:pt x="384" y="171"/>
                  </a:lnTo>
                  <a:lnTo>
                    <a:pt x="438" y="203"/>
                  </a:lnTo>
                  <a:lnTo>
                    <a:pt x="470" y="256"/>
                  </a:lnTo>
                  <a:lnTo>
                    <a:pt x="480" y="288"/>
                  </a:lnTo>
                  <a:lnTo>
                    <a:pt x="480" y="320"/>
                  </a:lnTo>
                  <a:lnTo>
                    <a:pt x="480" y="352"/>
                  </a:lnTo>
                  <a:lnTo>
                    <a:pt x="470" y="384"/>
                  </a:lnTo>
                  <a:lnTo>
                    <a:pt x="438" y="427"/>
                  </a:lnTo>
                  <a:lnTo>
                    <a:pt x="384" y="469"/>
                  </a:lnTo>
                  <a:lnTo>
                    <a:pt x="352" y="480"/>
                  </a:lnTo>
                  <a:lnTo>
                    <a:pt x="288" y="480"/>
                  </a:lnTo>
                  <a:lnTo>
                    <a:pt x="256" y="469"/>
                  </a:lnTo>
                  <a:lnTo>
                    <a:pt x="214" y="427"/>
                  </a:lnTo>
                  <a:lnTo>
                    <a:pt x="171" y="384"/>
                  </a:lnTo>
                  <a:lnTo>
                    <a:pt x="160" y="352"/>
                  </a:lnTo>
                  <a:lnTo>
                    <a:pt x="160" y="320"/>
                  </a:lnTo>
                  <a:lnTo>
                    <a:pt x="160" y="288"/>
                  </a:lnTo>
                  <a:lnTo>
                    <a:pt x="171" y="256"/>
                  </a:lnTo>
                  <a:lnTo>
                    <a:pt x="214" y="203"/>
                  </a:lnTo>
                  <a:lnTo>
                    <a:pt x="256" y="171"/>
                  </a:lnTo>
                  <a:lnTo>
                    <a:pt x="288" y="160"/>
                  </a:lnTo>
                  <a:close/>
                  <a:moveTo>
                    <a:pt x="320" y="0"/>
                  </a:moveTo>
                  <a:lnTo>
                    <a:pt x="256" y="11"/>
                  </a:lnTo>
                  <a:lnTo>
                    <a:pt x="192" y="21"/>
                  </a:lnTo>
                  <a:lnTo>
                    <a:pt x="139" y="53"/>
                  </a:lnTo>
                  <a:lnTo>
                    <a:pt x="96" y="96"/>
                  </a:lnTo>
                  <a:lnTo>
                    <a:pt x="54" y="139"/>
                  </a:lnTo>
                  <a:lnTo>
                    <a:pt x="32" y="192"/>
                  </a:lnTo>
                  <a:lnTo>
                    <a:pt x="11" y="256"/>
                  </a:lnTo>
                  <a:lnTo>
                    <a:pt x="0" y="320"/>
                  </a:lnTo>
                  <a:lnTo>
                    <a:pt x="11" y="384"/>
                  </a:lnTo>
                  <a:lnTo>
                    <a:pt x="32" y="448"/>
                  </a:lnTo>
                  <a:lnTo>
                    <a:pt x="54" y="501"/>
                  </a:lnTo>
                  <a:lnTo>
                    <a:pt x="96" y="544"/>
                  </a:lnTo>
                  <a:lnTo>
                    <a:pt x="139" y="587"/>
                  </a:lnTo>
                  <a:lnTo>
                    <a:pt x="192" y="619"/>
                  </a:lnTo>
                  <a:lnTo>
                    <a:pt x="256" y="629"/>
                  </a:lnTo>
                  <a:lnTo>
                    <a:pt x="320" y="640"/>
                  </a:lnTo>
                  <a:lnTo>
                    <a:pt x="384" y="629"/>
                  </a:lnTo>
                  <a:lnTo>
                    <a:pt x="448" y="619"/>
                  </a:lnTo>
                  <a:lnTo>
                    <a:pt x="502" y="587"/>
                  </a:lnTo>
                  <a:lnTo>
                    <a:pt x="544" y="544"/>
                  </a:lnTo>
                  <a:lnTo>
                    <a:pt x="587" y="501"/>
                  </a:lnTo>
                  <a:lnTo>
                    <a:pt x="619" y="448"/>
                  </a:lnTo>
                  <a:lnTo>
                    <a:pt x="630" y="384"/>
                  </a:lnTo>
                  <a:lnTo>
                    <a:pt x="640" y="320"/>
                  </a:lnTo>
                  <a:lnTo>
                    <a:pt x="630" y="256"/>
                  </a:lnTo>
                  <a:lnTo>
                    <a:pt x="619" y="192"/>
                  </a:lnTo>
                  <a:lnTo>
                    <a:pt x="587" y="139"/>
                  </a:lnTo>
                  <a:lnTo>
                    <a:pt x="544" y="96"/>
                  </a:lnTo>
                  <a:lnTo>
                    <a:pt x="502" y="53"/>
                  </a:lnTo>
                  <a:lnTo>
                    <a:pt x="448" y="21"/>
                  </a:lnTo>
                  <a:lnTo>
                    <a:pt x="384" y="11"/>
                  </a:lnTo>
                  <a:lnTo>
                    <a:pt x="3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2"/>
            <p:cNvSpPr/>
            <p:nvPr/>
          </p:nvSpPr>
          <p:spPr>
            <a:xfrm>
              <a:off x="1615036" y="2705340"/>
              <a:ext cx="43940" cy="64896"/>
            </a:xfrm>
            <a:custGeom>
              <a:avLst/>
              <a:gdLst/>
              <a:ahLst/>
              <a:cxnLst/>
              <a:rect l="l" t="t" r="r" b="b"/>
              <a:pathLst>
                <a:path w="715" h="1056" extrusionOk="0">
                  <a:moveTo>
                    <a:pt x="363" y="0"/>
                  </a:moveTo>
                  <a:lnTo>
                    <a:pt x="256" y="11"/>
                  </a:lnTo>
                  <a:lnTo>
                    <a:pt x="171" y="32"/>
                  </a:lnTo>
                  <a:lnTo>
                    <a:pt x="107" y="75"/>
                  </a:lnTo>
                  <a:lnTo>
                    <a:pt x="54" y="117"/>
                  </a:lnTo>
                  <a:lnTo>
                    <a:pt x="32" y="160"/>
                  </a:lnTo>
                  <a:lnTo>
                    <a:pt x="11" y="203"/>
                  </a:lnTo>
                  <a:lnTo>
                    <a:pt x="0" y="277"/>
                  </a:lnTo>
                  <a:lnTo>
                    <a:pt x="11" y="352"/>
                  </a:lnTo>
                  <a:lnTo>
                    <a:pt x="22" y="395"/>
                  </a:lnTo>
                  <a:lnTo>
                    <a:pt x="43" y="427"/>
                  </a:lnTo>
                  <a:lnTo>
                    <a:pt x="64" y="459"/>
                  </a:lnTo>
                  <a:lnTo>
                    <a:pt x="107" y="491"/>
                  </a:lnTo>
                  <a:lnTo>
                    <a:pt x="150" y="523"/>
                  </a:lnTo>
                  <a:lnTo>
                    <a:pt x="214" y="544"/>
                  </a:lnTo>
                  <a:lnTo>
                    <a:pt x="448" y="618"/>
                  </a:lnTo>
                  <a:lnTo>
                    <a:pt x="459" y="618"/>
                  </a:lnTo>
                  <a:lnTo>
                    <a:pt x="502" y="640"/>
                  </a:lnTo>
                  <a:lnTo>
                    <a:pt x="534" y="682"/>
                  </a:lnTo>
                  <a:lnTo>
                    <a:pt x="544" y="704"/>
                  </a:lnTo>
                  <a:lnTo>
                    <a:pt x="555" y="736"/>
                  </a:lnTo>
                  <a:lnTo>
                    <a:pt x="544" y="789"/>
                  </a:lnTo>
                  <a:lnTo>
                    <a:pt x="523" y="832"/>
                  </a:lnTo>
                  <a:lnTo>
                    <a:pt x="502" y="853"/>
                  </a:lnTo>
                  <a:lnTo>
                    <a:pt x="491" y="864"/>
                  </a:lnTo>
                  <a:lnTo>
                    <a:pt x="480" y="864"/>
                  </a:lnTo>
                  <a:lnTo>
                    <a:pt x="438" y="885"/>
                  </a:lnTo>
                  <a:lnTo>
                    <a:pt x="406" y="885"/>
                  </a:lnTo>
                  <a:lnTo>
                    <a:pt x="352" y="896"/>
                  </a:lnTo>
                  <a:lnTo>
                    <a:pt x="299" y="896"/>
                  </a:lnTo>
                  <a:lnTo>
                    <a:pt x="246" y="874"/>
                  </a:lnTo>
                  <a:lnTo>
                    <a:pt x="192" y="842"/>
                  </a:lnTo>
                  <a:lnTo>
                    <a:pt x="139" y="789"/>
                  </a:lnTo>
                  <a:lnTo>
                    <a:pt x="118" y="768"/>
                  </a:lnTo>
                  <a:lnTo>
                    <a:pt x="86" y="757"/>
                  </a:lnTo>
                  <a:lnTo>
                    <a:pt x="54" y="757"/>
                  </a:lnTo>
                  <a:lnTo>
                    <a:pt x="32" y="768"/>
                  </a:lnTo>
                  <a:lnTo>
                    <a:pt x="11" y="800"/>
                  </a:lnTo>
                  <a:lnTo>
                    <a:pt x="0" y="821"/>
                  </a:lnTo>
                  <a:lnTo>
                    <a:pt x="0" y="853"/>
                  </a:lnTo>
                  <a:lnTo>
                    <a:pt x="11" y="885"/>
                  </a:lnTo>
                  <a:lnTo>
                    <a:pt x="54" y="928"/>
                  </a:lnTo>
                  <a:lnTo>
                    <a:pt x="96" y="970"/>
                  </a:lnTo>
                  <a:lnTo>
                    <a:pt x="128" y="992"/>
                  </a:lnTo>
                  <a:lnTo>
                    <a:pt x="171" y="1013"/>
                  </a:lnTo>
                  <a:lnTo>
                    <a:pt x="267" y="1045"/>
                  </a:lnTo>
                  <a:lnTo>
                    <a:pt x="352" y="1056"/>
                  </a:lnTo>
                  <a:lnTo>
                    <a:pt x="406" y="1056"/>
                  </a:lnTo>
                  <a:lnTo>
                    <a:pt x="459" y="1045"/>
                  </a:lnTo>
                  <a:lnTo>
                    <a:pt x="555" y="1002"/>
                  </a:lnTo>
                  <a:lnTo>
                    <a:pt x="608" y="970"/>
                  </a:lnTo>
                  <a:lnTo>
                    <a:pt x="662" y="917"/>
                  </a:lnTo>
                  <a:lnTo>
                    <a:pt x="683" y="874"/>
                  </a:lnTo>
                  <a:lnTo>
                    <a:pt x="704" y="832"/>
                  </a:lnTo>
                  <a:lnTo>
                    <a:pt x="715" y="778"/>
                  </a:lnTo>
                  <a:lnTo>
                    <a:pt x="715" y="725"/>
                  </a:lnTo>
                  <a:lnTo>
                    <a:pt x="704" y="672"/>
                  </a:lnTo>
                  <a:lnTo>
                    <a:pt x="683" y="618"/>
                  </a:lnTo>
                  <a:lnTo>
                    <a:pt x="651" y="576"/>
                  </a:lnTo>
                  <a:lnTo>
                    <a:pt x="619" y="544"/>
                  </a:lnTo>
                  <a:lnTo>
                    <a:pt x="555" y="491"/>
                  </a:lnTo>
                  <a:lnTo>
                    <a:pt x="491" y="459"/>
                  </a:lnTo>
                  <a:lnTo>
                    <a:pt x="256" y="395"/>
                  </a:lnTo>
                  <a:lnTo>
                    <a:pt x="214" y="373"/>
                  </a:lnTo>
                  <a:lnTo>
                    <a:pt x="182" y="341"/>
                  </a:lnTo>
                  <a:lnTo>
                    <a:pt x="171" y="320"/>
                  </a:lnTo>
                  <a:lnTo>
                    <a:pt x="160" y="277"/>
                  </a:lnTo>
                  <a:lnTo>
                    <a:pt x="171" y="256"/>
                  </a:lnTo>
                  <a:lnTo>
                    <a:pt x="171" y="224"/>
                  </a:lnTo>
                  <a:lnTo>
                    <a:pt x="192" y="203"/>
                  </a:lnTo>
                  <a:lnTo>
                    <a:pt x="214" y="192"/>
                  </a:lnTo>
                  <a:lnTo>
                    <a:pt x="278" y="171"/>
                  </a:lnTo>
                  <a:lnTo>
                    <a:pt x="363" y="160"/>
                  </a:lnTo>
                  <a:lnTo>
                    <a:pt x="416" y="171"/>
                  </a:lnTo>
                  <a:lnTo>
                    <a:pt x="459" y="181"/>
                  </a:lnTo>
                  <a:lnTo>
                    <a:pt x="491" y="203"/>
                  </a:lnTo>
                  <a:lnTo>
                    <a:pt x="512" y="224"/>
                  </a:lnTo>
                  <a:lnTo>
                    <a:pt x="544" y="267"/>
                  </a:lnTo>
                  <a:lnTo>
                    <a:pt x="555" y="288"/>
                  </a:lnTo>
                  <a:lnTo>
                    <a:pt x="566" y="320"/>
                  </a:lnTo>
                  <a:lnTo>
                    <a:pt x="598" y="341"/>
                  </a:lnTo>
                  <a:lnTo>
                    <a:pt x="651" y="341"/>
                  </a:lnTo>
                  <a:lnTo>
                    <a:pt x="683" y="331"/>
                  </a:lnTo>
                  <a:lnTo>
                    <a:pt x="704" y="309"/>
                  </a:lnTo>
                  <a:lnTo>
                    <a:pt x="715" y="277"/>
                  </a:lnTo>
                  <a:lnTo>
                    <a:pt x="704" y="245"/>
                  </a:lnTo>
                  <a:lnTo>
                    <a:pt x="672" y="171"/>
                  </a:lnTo>
                  <a:lnTo>
                    <a:pt x="651" y="128"/>
                  </a:lnTo>
                  <a:lnTo>
                    <a:pt x="608" y="96"/>
                  </a:lnTo>
                  <a:lnTo>
                    <a:pt x="566" y="53"/>
                  </a:lnTo>
                  <a:lnTo>
                    <a:pt x="502" y="32"/>
                  </a:lnTo>
                  <a:lnTo>
                    <a:pt x="438" y="11"/>
                  </a:lnTo>
                  <a:lnTo>
                    <a:pt x="3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2"/>
            <p:cNvSpPr/>
            <p:nvPr/>
          </p:nvSpPr>
          <p:spPr>
            <a:xfrm>
              <a:off x="1632059" y="2694155"/>
              <a:ext cx="9894" cy="21018"/>
            </a:xfrm>
            <a:custGeom>
              <a:avLst/>
              <a:gdLst/>
              <a:ahLst/>
              <a:cxnLst/>
              <a:rect l="l" t="t" r="r" b="b"/>
              <a:pathLst>
                <a:path w="161" h="342" extrusionOk="0">
                  <a:moveTo>
                    <a:pt x="54" y="1"/>
                  </a:moveTo>
                  <a:lnTo>
                    <a:pt x="33" y="22"/>
                  </a:lnTo>
                  <a:lnTo>
                    <a:pt x="11" y="43"/>
                  </a:lnTo>
                  <a:lnTo>
                    <a:pt x="1" y="75"/>
                  </a:lnTo>
                  <a:lnTo>
                    <a:pt x="1" y="267"/>
                  </a:lnTo>
                  <a:lnTo>
                    <a:pt x="11" y="299"/>
                  </a:lnTo>
                  <a:lnTo>
                    <a:pt x="33" y="321"/>
                  </a:lnTo>
                  <a:lnTo>
                    <a:pt x="54" y="342"/>
                  </a:lnTo>
                  <a:lnTo>
                    <a:pt x="118" y="342"/>
                  </a:lnTo>
                  <a:lnTo>
                    <a:pt x="139" y="321"/>
                  </a:lnTo>
                  <a:lnTo>
                    <a:pt x="161" y="299"/>
                  </a:lnTo>
                  <a:lnTo>
                    <a:pt x="161" y="267"/>
                  </a:lnTo>
                  <a:lnTo>
                    <a:pt x="161" y="75"/>
                  </a:lnTo>
                  <a:lnTo>
                    <a:pt x="161" y="43"/>
                  </a:lnTo>
                  <a:lnTo>
                    <a:pt x="139" y="22"/>
                  </a:lnTo>
                  <a:lnTo>
                    <a:pt x="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82"/>
            <p:cNvSpPr/>
            <p:nvPr/>
          </p:nvSpPr>
          <p:spPr>
            <a:xfrm>
              <a:off x="1632059" y="2761020"/>
              <a:ext cx="9894" cy="21018"/>
            </a:xfrm>
            <a:custGeom>
              <a:avLst/>
              <a:gdLst/>
              <a:ahLst/>
              <a:cxnLst/>
              <a:rect l="l" t="t" r="r" b="b"/>
              <a:pathLst>
                <a:path w="161" h="342" extrusionOk="0">
                  <a:moveTo>
                    <a:pt x="86" y="0"/>
                  </a:moveTo>
                  <a:lnTo>
                    <a:pt x="54" y="11"/>
                  </a:lnTo>
                  <a:lnTo>
                    <a:pt x="33" y="22"/>
                  </a:lnTo>
                  <a:lnTo>
                    <a:pt x="11" y="54"/>
                  </a:lnTo>
                  <a:lnTo>
                    <a:pt x="1" y="86"/>
                  </a:lnTo>
                  <a:lnTo>
                    <a:pt x="1" y="267"/>
                  </a:lnTo>
                  <a:lnTo>
                    <a:pt x="11" y="299"/>
                  </a:lnTo>
                  <a:lnTo>
                    <a:pt x="33" y="320"/>
                  </a:lnTo>
                  <a:lnTo>
                    <a:pt x="54" y="342"/>
                  </a:lnTo>
                  <a:lnTo>
                    <a:pt x="118" y="342"/>
                  </a:lnTo>
                  <a:lnTo>
                    <a:pt x="139" y="320"/>
                  </a:lnTo>
                  <a:lnTo>
                    <a:pt x="161" y="299"/>
                  </a:lnTo>
                  <a:lnTo>
                    <a:pt x="161" y="267"/>
                  </a:lnTo>
                  <a:lnTo>
                    <a:pt x="161" y="86"/>
                  </a:lnTo>
                  <a:lnTo>
                    <a:pt x="161" y="54"/>
                  </a:lnTo>
                  <a:lnTo>
                    <a:pt x="139" y="22"/>
                  </a:lnTo>
                  <a:lnTo>
                    <a:pt x="118" y="11"/>
                  </a:lnTo>
                  <a:lnTo>
                    <a:pt x="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82"/>
            <p:cNvSpPr/>
            <p:nvPr/>
          </p:nvSpPr>
          <p:spPr>
            <a:xfrm>
              <a:off x="1571771" y="2674489"/>
              <a:ext cx="129854" cy="130469"/>
            </a:xfrm>
            <a:custGeom>
              <a:avLst/>
              <a:gdLst/>
              <a:ahLst/>
              <a:cxnLst/>
              <a:rect l="l" t="t" r="r" b="b"/>
              <a:pathLst>
                <a:path w="2113" h="2123" extrusionOk="0">
                  <a:moveTo>
                    <a:pt x="1056" y="161"/>
                  </a:moveTo>
                  <a:lnTo>
                    <a:pt x="1152" y="171"/>
                  </a:lnTo>
                  <a:lnTo>
                    <a:pt x="1238" y="182"/>
                  </a:lnTo>
                  <a:lnTo>
                    <a:pt x="1323" y="203"/>
                  </a:lnTo>
                  <a:lnTo>
                    <a:pt x="1408" y="235"/>
                  </a:lnTo>
                  <a:lnTo>
                    <a:pt x="1483" y="267"/>
                  </a:lnTo>
                  <a:lnTo>
                    <a:pt x="1558" y="321"/>
                  </a:lnTo>
                  <a:lnTo>
                    <a:pt x="1632" y="374"/>
                  </a:lnTo>
                  <a:lnTo>
                    <a:pt x="1696" y="427"/>
                  </a:lnTo>
                  <a:lnTo>
                    <a:pt x="1750" y="491"/>
                  </a:lnTo>
                  <a:lnTo>
                    <a:pt x="1803" y="555"/>
                  </a:lnTo>
                  <a:lnTo>
                    <a:pt x="1845" y="630"/>
                  </a:lnTo>
                  <a:lnTo>
                    <a:pt x="1888" y="715"/>
                  </a:lnTo>
                  <a:lnTo>
                    <a:pt x="1920" y="790"/>
                  </a:lnTo>
                  <a:lnTo>
                    <a:pt x="1941" y="875"/>
                  </a:lnTo>
                  <a:lnTo>
                    <a:pt x="1952" y="971"/>
                  </a:lnTo>
                  <a:lnTo>
                    <a:pt x="1952" y="1057"/>
                  </a:lnTo>
                  <a:lnTo>
                    <a:pt x="1952" y="1152"/>
                  </a:lnTo>
                  <a:lnTo>
                    <a:pt x="1941" y="1238"/>
                  </a:lnTo>
                  <a:lnTo>
                    <a:pt x="1920" y="1323"/>
                  </a:lnTo>
                  <a:lnTo>
                    <a:pt x="1888" y="1408"/>
                  </a:lnTo>
                  <a:lnTo>
                    <a:pt x="1845" y="1483"/>
                  </a:lnTo>
                  <a:lnTo>
                    <a:pt x="1803" y="1558"/>
                  </a:lnTo>
                  <a:lnTo>
                    <a:pt x="1750" y="1632"/>
                  </a:lnTo>
                  <a:lnTo>
                    <a:pt x="1696" y="1696"/>
                  </a:lnTo>
                  <a:lnTo>
                    <a:pt x="1632" y="1750"/>
                  </a:lnTo>
                  <a:lnTo>
                    <a:pt x="1558" y="1803"/>
                  </a:lnTo>
                  <a:lnTo>
                    <a:pt x="1483" y="1846"/>
                  </a:lnTo>
                  <a:lnTo>
                    <a:pt x="1408" y="1888"/>
                  </a:lnTo>
                  <a:lnTo>
                    <a:pt x="1323" y="1920"/>
                  </a:lnTo>
                  <a:lnTo>
                    <a:pt x="1238" y="1942"/>
                  </a:lnTo>
                  <a:lnTo>
                    <a:pt x="1152" y="1952"/>
                  </a:lnTo>
                  <a:lnTo>
                    <a:pt x="1056" y="1963"/>
                  </a:lnTo>
                  <a:lnTo>
                    <a:pt x="971" y="1952"/>
                  </a:lnTo>
                  <a:lnTo>
                    <a:pt x="875" y="1942"/>
                  </a:lnTo>
                  <a:lnTo>
                    <a:pt x="790" y="1920"/>
                  </a:lnTo>
                  <a:lnTo>
                    <a:pt x="704" y="1888"/>
                  </a:lnTo>
                  <a:lnTo>
                    <a:pt x="630" y="1846"/>
                  </a:lnTo>
                  <a:lnTo>
                    <a:pt x="555" y="1803"/>
                  </a:lnTo>
                  <a:lnTo>
                    <a:pt x="491" y="1750"/>
                  </a:lnTo>
                  <a:lnTo>
                    <a:pt x="427" y="1696"/>
                  </a:lnTo>
                  <a:lnTo>
                    <a:pt x="363" y="1632"/>
                  </a:lnTo>
                  <a:lnTo>
                    <a:pt x="310" y="1558"/>
                  </a:lnTo>
                  <a:lnTo>
                    <a:pt x="267" y="1483"/>
                  </a:lnTo>
                  <a:lnTo>
                    <a:pt x="235" y="1408"/>
                  </a:lnTo>
                  <a:lnTo>
                    <a:pt x="203" y="1323"/>
                  </a:lnTo>
                  <a:lnTo>
                    <a:pt x="182" y="1238"/>
                  </a:lnTo>
                  <a:lnTo>
                    <a:pt x="171" y="1152"/>
                  </a:lnTo>
                  <a:lnTo>
                    <a:pt x="161" y="1057"/>
                  </a:lnTo>
                  <a:lnTo>
                    <a:pt x="171" y="971"/>
                  </a:lnTo>
                  <a:lnTo>
                    <a:pt x="182" y="875"/>
                  </a:lnTo>
                  <a:lnTo>
                    <a:pt x="203" y="790"/>
                  </a:lnTo>
                  <a:lnTo>
                    <a:pt x="235" y="715"/>
                  </a:lnTo>
                  <a:lnTo>
                    <a:pt x="267" y="630"/>
                  </a:lnTo>
                  <a:lnTo>
                    <a:pt x="310" y="555"/>
                  </a:lnTo>
                  <a:lnTo>
                    <a:pt x="363" y="491"/>
                  </a:lnTo>
                  <a:lnTo>
                    <a:pt x="427" y="427"/>
                  </a:lnTo>
                  <a:lnTo>
                    <a:pt x="491" y="374"/>
                  </a:lnTo>
                  <a:lnTo>
                    <a:pt x="555" y="321"/>
                  </a:lnTo>
                  <a:lnTo>
                    <a:pt x="630" y="267"/>
                  </a:lnTo>
                  <a:lnTo>
                    <a:pt x="704" y="235"/>
                  </a:lnTo>
                  <a:lnTo>
                    <a:pt x="790" y="203"/>
                  </a:lnTo>
                  <a:lnTo>
                    <a:pt x="875" y="182"/>
                  </a:lnTo>
                  <a:lnTo>
                    <a:pt x="971" y="171"/>
                  </a:lnTo>
                  <a:lnTo>
                    <a:pt x="1056" y="161"/>
                  </a:lnTo>
                  <a:close/>
                  <a:moveTo>
                    <a:pt x="1056" y="1"/>
                  </a:moveTo>
                  <a:lnTo>
                    <a:pt x="950" y="11"/>
                  </a:lnTo>
                  <a:lnTo>
                    <a:pt x="843" y="22"/>
                  </a:lnTo>
                  <a:lnTo>
                    <a:pt x="747" y="54"/>
                  </a:lnTo>
                  <a:lnTo>
                    <a:pt x="651" y="86"/>
                  </a:lnTo>
                  <a:lnTo>
                    <a:pt x="555" y="129"/>
                  </a:lnTo>
                  <a:lnTo>
                    <a:pt x="470" y="182"/>
                  </a:lnTo>
                  <a:lnTo>
                    <a:pt x="385" y="246"/>
                  </a:lnTo>
                  <a:lnTo>
                    <a:pt x="310" y="310"/>
                  </a:lnTo>
                  <a:lnTo>
                    <a:pt x="246" y="385"/>
                  </a:lnTo>
                  <a:lnTo>
                    <a:pt x="182" y="470"/>
                  </a:lnTo>
                  <a:lnTo>
                    <a:pt x="129" y="555"/>
                  </a:lnTo>
                  <a:lnTo>
                    <a:pt x="86" y="651"/>
                  </a:lnTo>
                  <a:lnTo>
                    <a:pt x="54" y="747"/>
                  </a:lnTo>
                  <a:lnTo>
                    <a:pt x="22" y="843"/>
                  </a:lnTo>
                  <a:lnTo>
                    <a:pt x="11" y="950"/>
                  </a:lnTo>
                  <a:lnTo>
                    <a:pt x="1" y="1057"/>
                  </a:lnTo>
                  <a:lnTo>
                    <a:pt x="11" y="1174"/>
                  </a:lnTo>
                  <a:lnTo>
                    <a:pt x="22" y="1270"/>
                  </a:lnTo>
                  <a:lnTo>
                    <a:pt x="54" y="1376"/>
                  </a:lnTo>
                  <a:lnTo>
                    <a:pt x="86" y="1472"/>
                  </a:lnTo>
                  <a:lnTo>
                    <a:pt x="129" y="1568"/>
                  </a:lnTo>
                  <a:lnTo>
                    <a:pt x="182" y="1654"/>
                  </a:lnTo>
                  <a:lnTo>
                    <a:pt x="246" y="1728"/>
                  </a:lnTo>
                  <a:lnTo>
                    <a:pt x="310" y="1803"/>
                  </a:lnTo>
                  <a:lnTo>
                    <a:pt x="385" y="1878"/>
                  </a:lnTo>
                  <a:lnTo>
                    <a:pt x="470" y="1942"/>
                  </a:lnTo>
                  <a:lnTo>
                    <a:pt x="555" y="1995"/>
                  </a:lnTo>
                  <a:lnTo>
                    <a:pt x="651" y="2038"/>
                  </a:lnTo>
                  <a:lnTo>
                    <a:pt x="747" y="2070"/>
                  </a:lnTo>
                  <a:lnTo>
                    <a:pt x="843" y="2102"/>
                  </a:lnTo>
                  <a:lnTo>
                    <a:pt x="950" y="2112"/>
                  </a:lnTo>
                  <a:lnTo>
                    <a:pt x="1056" y="2123"/>
                  </a:lnTo>
                  <a:lnTo>
                    <a:pt x="1163" y="2112"/>
                  </a:lnTo>
                  <a:lnTo>
                    <a:pt x="1270" y="2102"/>
                  </a:lnTo>
                  <a:lnTo>
                    <a:pt x="1376" y="2070"/>
                  </a:lnTo>
                  <a:lnTo>
                    <a:pt x="1472" y="2038"/>
                  </a:lnTo>
                  <a:lnTo>
                    <a:pt x="1558" y="1995"/>
                  </a:lnTo>
                  <a:lnTo>
                    <a:pt x="1654" y="1942"/>
                  </a:lnTo>
                  <a:lnTo>
                    <a:pt x="1728" y="1878"/>
                  </a:lnTo>
                  <a:lnTo>
                    <a:pt x="1803" y="1803"/>
                  </a:lnTo>
                  <a:lnTo>
                    <a:pt x="1877" y="1728"/>
                  </a:lnTo>
                  <a:lnTo>
                    <a:pt x="1931" y="1654"/>
                  </a:lnTo>
                  <a:lnTo>
                    <a:pt x="1984" y="1568"/>
                  </a:lnTo>
                  <a:lnTo>
                    <a:pt x="2037" y="1472"/>
                  </a:lnTo>
                  <a:lnTo>
                    <a:pt x="2069" y="1376"/>
                  </a:lnTo>
                  <a:lnTo>
                    <a:pt x="2091" y="1270"/>
                  </a:lnTo>
                  <a:lnTo>
                    <a:pt x="2112" y="1174"/>
                  </a:lnTo>
                  <a:lnTo>
                    <a:pt x="2112" y="1057"/>
                  </a:lnTo>
                  <a:lnTo>
                    <a:pt x="2112" y="950"/>
                  </a:lnTo>
                  <a:lnTo>
                    <a:pt x="2091" y="843"/>
                  </a:lnTo>
                  <a:lnTo>
                    <a:pt x="2069" y="747"/>
                  </a:lnTo>
                  <a:lnTo>
                    <a:pt x="2037" y="651"/>
                  </a:lnTo>
                  <a:lnTo>
                    <a:pt x="1984" y="555"/>
                  </a:lnTo>
                  <a:lnTo>
                    <a:pt x="1931" y="470"/>
                  </a:lnTo>
                  <a:lnTo>
                    <a:pt x="1877" y="385"/>
                  </a:lnTo>
                  <a:lnTo>
                    <a:pt x="1803" y="310"/>
                  </a:lnTo>
                  <a:lnTo>
                    <a:pt x="1728" y="246"/>
                  </a:lnTo>
                  <a:lnTo>
                    <a:pt x="1654" y="182"/>
                  </a:lnTo>
                  <a:lnTo>
                    <a:pt x="1558" y="129"/>
                  </a:lnTo>
                  <a:lnTo>
                    <a:pt x="1472" y="86"/>
                  </a:lnTo>
                  <a:lnTo>
                    <a:pt x="1376" y="54"/>
                  </a:lnTo>
                  <a:lnTo>
                    <a:pt x="1270" y="22"/>
                  </a:lnTo>
                  <a:lnTo>
                    <a:pt x="1163" y="11"/>
                  </a:lnTo>
                  <a:lnTo>
                    <a:pt x="10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182"/>
          <p:cNvGrpSpPr/>
          <p:nvPr/>
        </p:nvGrpSpPr>
        <p:grpSpPr>
          <a:xfrm>
            <a:off x="5039572" y="2768026"/>
            <a:ext cx="335611" cy="285767"/>
            <a:chOff x="7984841" y="695992"/>
            <a:chExt cx="335611" cy="285767"/>
          </a:xfrm>
        </p:grpSpPr>
        <p:sp>
          <p:nvSpPr>
            <p:cNvPr id="1710" name="Google Shape;1710;p182"/>
            <p:cNvSpPr/>
            <p:nvPr/>
          </p:nvSpPr>
          <p:spPr>
            <a:xfrm>
              <a:off x="8148068" y="876857"/>
              <a:ext cx="9833" cy="88495"/>
            </a:xfrm>
            <a:custGeom>
              <a:avLst/>
              <a:gdLst/>
              <a:ahLst/>
              <a:cxnLst/>
              <a:rect l="l" t="t" r="r" b="b"/>
              <a:pathLst>
                <a:path w="160" h="1440" extrusionOk="0">
                  <a:moveTo>
                    <a:pt x="43" y="0"/>
                  </a:moveTo>
                  <a:lnTo>
                    <a:pt x="21" y="22"/>
                  </a:lnTo>
                  <a:lnTo>
                    <a:pt x="0" y="43"/>
                  </a:lnTo>
                  <a:lnTo>
                    <a:pt x="0" y="75"/>
                  </a:lnTo>
                  <a:lnTo>
                    <a:pt x="0" y="1365"/>
                  </a:lnTo>
                  <a:lnTo>
                    <a:pt x="0" y="1397"/>
                  </a:lnTo>
                  <a:lnTo>
                    <a:pt x="21" y="1419"/>
                  </a:lnTo>
                  <a:lnTo>
                    <a:pt x="43" y="1440"/>
                  </a:lnTo>
                  <a:lnTo>
                    <a:pt x="107" y="1440"/>
                  </a:lnTo>
                  <a:lnTo>
                    <a:pt x="139" y="1419"/>
                  </a:lnTo>
                  <a:lnTo>
                    <a:pt x="149" y="1397"/>
                  </a:lnTo>
                  <a:lnTo>
                    <a:pt x="160" y="1365"/>
                  </a:lnTo>
                  <a:lnTo>
                    <a:pt x="160" y="75"/>
                  </a:lnTo>
                  <a:lnTo>
                    <a:pt x="149" y="43"/>
                  </a:lnTo>
                  <a:lnTo>
                    <a:pt x="139" y="22"/>
                  </a:lnTo>
                  <a:lnTo>
                    <a:pt x="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2"/>
            <p:cNvSpPr/>
            <p:nvPr/>
          </p:nvSpPr>
          <p:spPr>
            <a:xfrm>
              <a:off x="8089070" y="756895"/>
              <a:ext cx="127212" cy="224864"/>
            </a:xfrm>
            <a:custGeom>
              <a:avLst/>
              <a:gdLst/>
              <a:ahLst/>
              <a:cxnLst/>
              <a:rect l="l" t="t" r="r" b="b"/>
              <a:pathLst>
                <a:path w="2070" h="3659" extrusionOk="0">
                  <a:moveTo>
                    <a:pt x="1568" y="161"/>
                  </a:moveTo>
                  <a:lnTo>
                    <a:pt x="1643" y="172"/>
                  </a:lnTo>
                  <a:lnTo>
                    <a:pt x="1706" y="193"/>
                  </a:lnTo>
                  <a:lnTo>
                    <a:pt x="1760" y="225"/>
                  </a:lnTo>
                  <a:lnTo>
                    <a:pt x="1813" y="267"/>
                  </a:lnTo>
                  <a:lnTo>
                    <a:pt x="1856" y="321"/>
                  </a:lnTo>
                  <a:lnTo>
                    <a:pt x="1888" y="374"/>
                  </a:lnTo>
                  <a:lnTo>
                    <a:pt x="1909" y="438"/>
                  </a:lnTo>
                  <a:lnTo>
                    <a:pt x="1909" y="513"/>
                  </a:lnTo>
                  <a:lnTo>
                    <a:pt x="1909" y="1622"/>
                  </a:lnTo>
                  <a:lnTo>
                    <a:pt x="1898" y="1675"/>
                  </a:lnTo>
                  <a:lnTo>
                    <a:pt x="1866" y="1718"/>
                  </a:lnTo>
                  <a:lnTo>
                    <a:pt x="1824" y="1750"/>
                  </a:lnTo>
                  <a:lnTo>
                    <a:pt x="1770" y="1750"/>
                  </a:lnTo>
                  <a:lnTo>
                    <a:pt x="1717" y="1739"/>
                  </a:lnTo>
                  <a:lnTo>
                    <a:pt x="1685" y="1707"/>
                  </a:lnTo>
                  <a:lnTo>
                    <a:pt x="1664" y="1664"/>
                  </a:lnTo>
                  <a:lnTo>
                    <a:pt x="1653" y="1611"/>
                  </a:lnTo>
                  <a:lnTo>
                    <a:pt x="1643" y="1579"/>
                  </a:lnTo>
                  <a:lnTo>
                    <a:pt x="1621" y="1558"/>
                  </a:lnTo>
                  <a:lnTo>
                    <a:pt x="1600" y="1536"/>
                  </a:lnTo>
                  <a:lnTo>
                    <a:pt x="1536" y="1536"/>
                  </a:lnTo>
                  <a:lnTo>
                    <a:pt x="1515" y="1558"/>
                  </a:lnTo>
                  <a:lnTo>
                    <a:pt x="1493" y="1579"/>
                  </a:lnTo>
                  <a:lnTo>
                    <a:pt x="1493" y="1611"/>
                  </a:lnTo>
                  <a:lnTo>
                    <a:pt x="1493" y="3317"/>
                  </a:lnTo>
                  <a:lnTo>
                    <a:pt x="1483" y="3349"/>
                  </a:lnTo>
                  <a:lnTo>
                    <a:pt x="1472" y="3392"/>
                  </a:lnTo>
                  <a:lnTo>
                    <a:pt x="1461" y="3424"/>
                  </a:lnTo>
                  <a:lnTo>
                    <a:pt x="1440" y="3445"/>
                  </a:lnTo>
                  <a:lnTo>
                    <a:pt x="1408" y="3467"/>
                  </a:lnTo>
                  <a:lnTo>
                    <a:pt x="1376" y="3488"/>
                  </a:lnTo>
                  <a:lnTo>
                    <a:pt x="1344" y="3499"/>
                  </a:lnTo>
                  <a:lnTo>
                    <a:pt x="1269" y="3499"/>
                  </a:lnTo>
                  <a:lnTo>
                    <a:pt x="1237" y="3488"/>
                  </a:lnTo>
                  <a:lnTo>
                    <a:pt x="1205" y="3467"/>
                  </a:lnTo>
                  <a:lnTo>
                    <a:pt x="1173" y="3445"/>
                  </a:lnTo>
                  <a:lnTo>
                    <a:pt x="1152" y="3424"/>
                  </a:lnTo>
                  <a:lnTo>
                    <a:pt x="1131" y="3392"/>
                  </a:lnTo>
                  <a:lnTo>
                    <a:pt x="1120" y="3349"/>
                  </a:lnTo>
                  <a:lnTo>
                    <a:pt x="1120" y="3317"/>
                  </a:lnTo>
                  <a:lnTo>
                    <a:pt x="1109" y="3285"/>
                  </a:lnTo>
                  <a:lnTo>
                    <a:pt x="1099" y="3264"/>
                  </a:lnTo>
                  <a:lnTo>
                    <a:pt x="1067" y="3243"/>
                  </a:lnTo>
                  <a:lnTo>
                    <a:pt x="1035" y="3232"/>
                  </a:lnTo>
                  <a:lnTo>
                    <a:pt x="1003" y="3243"/>
                  </a:lnTo>
                  <a:lnTo>
                    <a:pt x="981" y="3264"/>
                  </a:lnTo>
                  <a:lnTo>
                    <a:pt x="960" y="3285"/>
                  </a:lnTo>
                  <a:lnTo>
                    <a:pt x="960" y="3317"/>
                  </a:lnTo>
                  <a:lnTo>
                    <a:pt x="960" y="3349"/>
                  </a:lnTo>
                  <a:lnTo>
                    <a:pt x="939" y="3392"/>
                  </a:lnTo>
                  <a:lnTo>
                    <a:pt x="928" y="3424"/>
                  </a:lnTo>
                  <a:lnTo>
                    <a:pt x="907" y="3445"/>
                  </a:lnTo>
                  <a:lnTo>
                    <a:pt x="875" y="3467"/>
                  </a:lnTo>
                  <a:lnTo>
                    <a:pt x="843" y="3488"/>
                  </a:lnTo>
                  <a:lnTo>
                    <a:pt x="811" y="3499"/>
                  </a:lnTo>
                  <a:lnTo>
                    <a:pt x="736" y="3499"/>
                  </a:lnTo>
                  <a:lnTo>
                    <a:pt x="704" y="3488"/>
                  </a:lnTo>
                  <a:lnTo>
                    <a:pt x="672" y="3467"/>
                  </a:lnTo>
                  <a:lnTo>
                    <a:pt x="640" y="3445"/>
                  </a:lnTo>
                  <a:lnTo>
                    <a:pt x="619" y="3424"/>
                  </a:lnTo>
                  <a:lnTo>
                    <a:pt x="597" y="3392"/>
                  </a:lnTo>
                  <a:lnTo>
                    <a:pt x="587" y="3349"/>
                  </a:lnTo>
                  <a:lnTo>
                    <a:pt x="587" y="3317"/>
                  </a:lnTo>
                  <a:lnTo>
                    <a:pt x="587" y="1611"/>
                  </a:lnTo>
                  <a:lnTo>
                    <a:pt x="576" y="1579"/>
                  </a:lnTo>
                  <a:lnTo>
                    <a:pt x="565" y="1558"/>
                  </a:lnTo>
                  <a:lnTo>
                    <a:pt x="534" y="1536"/>
                  </a:lnTo>
                  <a:lnTo>
                    <a:pt x="480" y="1536"/>
                  </a:lnTo>
                  <a:lnTo>
                    <a:pt x="448" y="1558"/>
                  </a:lnTo>
                  <a:lnTo>
                    <a:pt x="438" y="1579"/>
                  </a:lnTo>
                  <a:lnTo>
                    <a:pt x="427" y="1611"/>
                  </a:lnTo>
                  <a:lnTo>
                    <a:pt x="416" y="1664"/>
                  </a:lnTo>
                  <a:lnTo>
                    <a:pt x="395" y="1707"/>
                  </a:lnTo>
                  <a:lnTo>
                    <a:pt x="352" y="1739"/>
                  </a:lnTo>
                  <a:lnTo>
                    <a:pt x="310" y="1750"/>
                  </a:lnTo>
                  <a:lnTo>
                    <a:pt x="256" y="1750"/>
                  </a:lnTo>
                  <a:lnTo>
                    <a:pt x="203" y="1718"/>
                  </a:lnTo>
                  <a:lnTo>
                    <a:pt x="171" y="1675"/>
                  </a:lnTo>
                  <a:lnTo>
                    <a:pt x="160" y="1622"/>
                  </a:lnTo>
                  <a:lnTo>
                    <a:pt x="160" y="513"/>
                  </a:lnTo>
                  <a:lnTo>
                    <a:pt x="171" y="438"/>
                  </a:lnTo>
                  <a:lnTo>
                    <a:pt x="192" y="374"/>
                  </a:lnTo>
                  <a:lnTo>
                    <a:pt x="224" y="321"/>
                  </a:lnTo>
                  <a:lnTo>
                    <a:pt x="267" y="267"/>
                  </a:lnTo>
                  <a:lnTo>
                    <a:pt x="320" y="225"/>
                  </a:lnTo>
                  <a:lnTo>
                    <a:pt x="374" y="193"/>
                  </a:lnTo>
                  <a:lnTo>
                    <a:pt x="438" y="172"/>
                  </a:lnTo>
                  <a:lnTo>
                    <a:pt x="512" y="161"/>
                  </a:lnTo>
                  <a:close/>
                  <a:moveTo>
                    <a:pt x="512" y="1"/>
                  </a:moveTo>
                  <a:lnTo>
                    <a:pt x="406" y="12"/>
                  </a:lnTo>
                  <a:lnTo>
                    <a:pt x="310" y="44"/>
                  </a:lnTo>
                  <a:lnTo>
                    <a:pt x="224" y="86"/>
                  </a:lnTo>
                  <a:lnTo>
                    <a:pt x="150" y="150"/>
                  </a:lnTo>
                  <a:lnTo>
                    <a:pt x="86" y="225"/>
                  </a:lnTo>
                  <a:lnTo>
                    <a:pt x="43" y="310"/>
                  </a:lnTo>
                  <a:lnTo>
                    <a:pt x="11" y="406"/>
                  </a:lnTo>
                  <a:lnTo>
                    <a:pt x="0" y="513"/>
                  </a:lnTo>
                  <a:lnTo>
                    <a:pt x="0" y="1622"/>
                  </a:lnTo>
                  <a:lnTo>
                    <a:pt x="11" y="1686"/>
                  </a:lnTo>
                  <a:lnTo>
                    <a:pt x="32" y="1739"/>
                  </a:lnTo>
                  <a:lnTo>
                    <a:pt x="64" y="1792"/>
                  </a:lnTo>
                  <a:lnTo>
                    <a:pt x="96" y="1835"/>
                  </a:lnTo>
                  <a:lnTo>
                    <a:pt x="150" y="1878"/>
                  </a:lnTo>
                  <a:lnTo>
                    <a:pt x="203" y="1899"/>
                  </a:lnTo>
                  <a:lnTo>
                    <a:pt x="267" y="1910"/>
                  </a:lnTo>
                  <a:lnTo>
                    <a:pt x="320" y="1910"/>
                  </a:lnTo>
                  <a:lnTo>
                    <a:pt x="374" y="1899"/>
                  </a:lnTo>
                  <a:lnTo>
                    <a:pt x="427" y="1878"/>
                  </a:lnTo>
                  <a:lnTo>
                    <a:pt x="427" y="3317"/>
                  </a:lnTo>
                  <a:lnTo>
                    <a:pt x="438" y="3381"/>
                  </a:lnTo>
                  <a:lnTo>
                    <a:pt x="459" y="3445"/>
                  </a:lnTo>
                  <a:lnTo>
                    <a:pt x="491" y="3509"/>
                  </a:lnTo>
                  <a:lnTo>
                    <a:pt x="534" y="3562"/>
                  </a:lnTo>
                  <a:lnTo>
                    <a:pt x="576" y="3605"/>
                  </a:lnTo>
                  <a:lnTo>
                    <a:pt x="640" y="3637"/>
                  </a:lnTo>
                  <a:lnTo>
                    <a:pt x="704" y="3658"/>
                  </a:lnTo>
                  <a:lnTo>
                    <a:pt x="768" y="3658"/>
                  </a:lnTo>
                  <a:lnTo>
                    <a:pt x="853" y="3648"/>
                  </a:lnTo>
                  <a:lnTo>
                    <a:pt x="917" y="3626"/>
                  </a:lnTo>
                  <a:lnTo>
                    <a:pt x="981" y="3584"/>
                  </a:lnTo>
                  <a:lnTo>
                    <a:pt x="1035" y="3541"/>
                  </a:lnTo>
                  <a:lnTo>
                    <a:pt x="1088" y="3584"/>
                  </a:lnTo>
                  <a:lnTo>
                    <a:pt x="1152" y="3626"/>
                  </a:lnTo>
                  <a:lnTo>
                    <a:pt x="1227" y="3648"/>
                  </a:lnTo>
                  <a:lnTo>
                    <a:pt x="1301" y="3658"/>
                  </a:lnTo>
                  <a:lnTo>
                    <a:pt x="1376" y="3658"/>
                  </a:lnTo>
                  <a:lnTo>
                    <a:pt x="1440" y="3637"/>
                  </a:lnTo>
                  <a:lnTo>
                    <a:pt x="1493" y="3605"/>
                  </a:lnTo>
                  <a:lnTo>
                    <a:pt x="1547" y="3562"/>
                  </a:lnTo>
                  <a:lnTo>
                    <a:pt x="1589" y="3509"/>
                  </a:lnTo>
                  <a:lnTo>
                    <a:pt x="1621" y="3445"/>
                  </a:lnTo>
                  <a:lnTo>
                    <a:pt x="1643" y="3381"/>
                  </a:lnTo>
                  <a:lnTo>
                    <a:pt x="1653" y="3317"/>
                  </a:lnTo>
                  <a:lnTo>
                    <a:pt x="1653" y="1878"/>
                  </a:lnTo>
                  <a:lnTo>
                    <a:pt x="1696" y="1899"/>
                  </a:lnTo>
                  <a:lnTo>
                    <a:pt x="1749" y="1910"/>
                  </a:lnTo>
                  <a:lnTo>
                    <a:pt x="1813" y="1910"/>
                  </a:lnTo>
                  <a:lnTo>
                    <a:pt x="1877" y="1899"/>
                  </a:lnTo>
                  <a:lnTo>
                    <a:pt x="1930" y="1878"/>
                  </a:lnTo>
                  <a:lnTo>
                    <a:pt x="1973" y="1835"/>
                  </a:lnTo>
                  <a:lnTo>
                    <a:pt x="2016" y="1792"/>
                  </a:lnTo>
                  <a:lnTo>
                    <a:pt x="2048" y="1739"/>
                  </a:lnTo>
                  <a:lnTo>
                    <a:pt x="2069" y="1686"/>
                  </a:lnTo>
                  <a:lnTo>
                    <a:pt x="2069" y="1622"/>
                  </a:lnTo>
                  <a:lnTo>
                    <a:pt x="2069" y="513"/>
                  </a:lnTo>
                  <a:lnTo>
                    <a:pt x="2058" y="406"/>
                  </a:lnTo>
                  <a:lnTo>
                    <a:pt x="2037" y="310"/>
                  </a:lnTo>
                  <a:lnTo>
                    <a:pt x="1984" y="225"/>
                  </a:lnTo>
                  <a:lnTo>
                    <a:pt x="1920" y="150"/>
                  </a:lnTo>
                  <a:lnTo>
                    <a:pt x="1856" y="86"/>
                  </a:lnTo>
                  <a:lnTo>
                    <a:pt x="1770" y="44"/>
                  </a:lnTo>
                  <a:lnTo>
                    <a:pt x="1674" y="12"/>
                  </a:lnTo>
                  <a:lnTo>
                    <a:pt x="15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2"/>
            <p:cNvSpPr/>
            <p:nvPr/>
          </p:nvSpPr>
          <p:spPr>
            <a:xfrm>
              <a:off x="8115250" y="756895"/>
              <a:ext cx="75467" cy="9894"/>
            </a:xfrm>
            <a:custGeom>
              <a:avLst/>
              <a:gdLst/>
              <a:ahLst/>
              <a:cxnLst/>
              <a:rect l="l" t="t" r="r" b="b"/>
              <a:pathLst>
                <a:path w="1228" h="161" extrusionOk="0">
                  <a:moveTo>
                    <a:pt x="86" y="1"/>
                  </a:moveTo>
                  <a:lnTo>
                    <a:pt x="54" y="12"/>
                  </a:lnTo>
                  <a:lnTo>
                    <a:pt x="22" y="33"/>
                  </a:lnTo>
                  <a:lnTo>
                    <a:pt x="12" y="54"/>
                  </a:lnTo>
                  <a:lnTo>
                    <a:pt x="1" y="86"/>
                  </a:lnTo>
                  <a:lnTo>
                    <a:pt x="12" y="118"/>
                  </a:lnTo>
                  <a:lnTo>
                    <a:pt x="22" y="140"/>
                  </a:lnTo>
                  <a:lnTo>
                    <a:pt x="54" y="161"/>
                  </a:lnTo>
                  <a:lnTo>
                    <a:pt x="1174" y="161"/>
                  </a:lnTo>
                  <a:lnTo>
                    <a:pt x="1195" y="140"/>
                  </a:lnTo>
                  <a:lnTo>
                    <a:pt x="1217" y="118"/>
                  </a:lnTo>
                  <a:lnTo>
                    <a:pt x="1227" y="86"/>
                  </a:lnTo>
                  <a:lnTo>
                    <a:pt x="1217" y="54"/>
                  </a:lnTo>
                  <a:lnTo>
                    <a:pt x="1195" y="33"/>
                  </a:lnTo>
                  <a:lnTo>
                    <a:pt x="1174" y="12"/>
                  </a:lnTo>
                  <a:lnTo>
                    <a:pt x="1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2"/>
            <p:cNvSpPr/>
            <p:nvPr/>
          </p:nvSpPr>
          <p:spPr>
            <a:xfrm>
              <a:off x="8115250" y="804093"/>
              <a:ext cx="9894" cy="57092"/>
            </a:xfrm>
            <a:custGeom>
              <a:avLst/>
              <a:gdLst/>
              <a:ahLst/>
              <a:cxnLst/>
              <a:rect l="l" t="t" r="r" b="b"/>
              <a:pathLst>
                <a:path w="161" h="929" extrusionOk="0">
                  <a:moveTo>
                    <a:pt x="86" y="1"/>
                  </a:moveTo>
                  <a:lnTo>
                    <a:pt x="54" y="11"/>
                  </a:lnTo>
                  <a:lnTo>
                    <a:pt x="22" y="22"/>
                  </a:lnTo>
                  <a:lnTo>
                    <a:pt x="12" y="54"/>
                  </a:lnTo>
                  <a:lnTo>
                    <a:pt x="1" y="75"/>
                  </a:lnTo>
                  <a:lnTo>
                    <a:pt x="1" y="843"/>
                  </a:lnTo>
                  <a:lnTo>
                    <a:pt x="12" y="875"/>
                  </a:lnTo>
                  <a:lnTo>
                    <a:pt x="22" y="896"/>
                  </a:lnTo>
                  <a:lnTo>
                    <a:pt x="54" y="918"/>
                  </a:lnTo>
                  <a:lnTo>
                    <a:pt x="86" y="928"/>
                  </a:lnTo>
                  <a:lnTo>
                    <a:pt x="108" y="918"/>
                  </a:lnTo>
                  <a:lnTo>
                    <a:pt x="139" y="896"/>
                  </a:lnTo>
                  <a:lnTo>
                    <a:pt x="150" y="875"/>
                  </a:lnTo>
                  <a:lnTo>
                    <a:pt x="161" y="843"/>
                  </a:lnTo>
                  <a:lnTo>
                    <a:pt x="161" y="75"/>
                  </a:lnTo>
                  <a:lnTo>
                    <a:pt x="150" y="54"/>
                  </a:lnTo>
                  <a:lnTo>
                    <a:pt x="139" y="22"/>
                  </a:lnTo>
                  <a:lnTo>
                    <a:pt x="108" y="11"/>
                  </a:lnTo>
                  <a:lnTo>
                    <a:pt x="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2"/>
            <p:cNvSpPr/>
            <p:nvPr/>
          </p:nvSpPr>
          <p:spPr>
            <a:xfrm>
              <a:off x="8180824" y="804093"/>
              <a:ext cx="9894" cy="57092"/>
            </a:xfrm>
            <a:custGeom>
              <a:avLst/>
              <a:gdLst/>
              <a:ahLst/>
              <a:cxnLst/>
              <a:rect l="l" t="t" r="r" b="b"/>
              <a:pathLst>
                <a:path w="161" h="929" extrusionOk="0">
                  <a:moveTo>
                    <a:pt x="75" y="1"/>
                  </a:moveTo>
                  <a:lnTo>
                    <a:pt x="43" y="11"/>
                  </a:lnTo>
                  <a:lnTo>
                    <a:pt x="22" y="22"/>
                  </a:lnTo>
                  <a:lnTo>
                    <a:pt x="0" y="54"/>
                  </a:lnTo>
                  <a:lnTo>
                    <a:pt x="0" y="75"/>
                  </a:lnTo>
                  <a:lnTo>
                    <a:pt x="0" y="843"/>
                  </a:lnTo>
                  <a:lnTo>
                    <a:pt x="0" y="875"/>
                  </a:lnTo>
                  <a:lnTo>
                    <a:pt x="22" y="896"/>
                  </a:lnTo>
                  <a:lnTo>
                    <a:pt x="43" y="918"/>
                  </a:lnTo>
                  <a:lnTo>
                    <a:pt x="75" y="928"/>
                  </a:lnTo>
                  <a:lnTo>
                    <a:pt x="107" y="918"/>
                  </a:lnTo>
                  <a:lnTo>
                    <a:pt x="128" y="896"/>
                  </a:lnTo>
                  <a:lnTo>
                    <a:pt x="150" y="875"/>
                  </a:lnTo>
                  <a:lnTo>
                    <a:pt x="160" y="843"/>
                  </a:lnTo>
                  <a:lnTo>
                    <a:pt x="160" y="75"/>
                  </a:lnTo>
                  <a:lnTo>
                    <a:pt x="150" y="54"/>
                  </a:lnTo>
                  <a:lnTo>
                    <a:pt x="128" y="22"/>
                  </a:lnTo>
                  <a:lnTo>
                    <a:pt x="107" y="11"/>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2"/>
            <p:cNvSpPr/>
            <p:nvPr/>
          </p:nvSpPr>
          <p:spPr>
            <a:xfrm>
              <a:off x="8125759" y="695992"/>
              <a:ext cx="53773" cy="53097"/>
            </a:xfrm>
            <a:custGeom>
              <a:avLst/>
              <a:gdLst/>
              <a:ahLst/>
              <a:cxnLst/>
              <a:rect l="l" t="t" r="r" b="b"/>
              <a:pathLst>
                <a:path w="875" h="864" extrusionOk="0">
                  <a:moveTo>
                    <a:pt x="502" y="160"/>
                  </a:moveTo>
                  <a:lnTo>
                    <a:pt x="544" y="181"/>
                  </a:lnTo>
                  <a:lnTo>
                    <a:pt x="598" y="203"/>
                  </a:lnTo>
                  <a:lnTo>
                    <a:pt x="640" y="235"/>
                  </a:lnTo>
                  <a:lnTo>
                    <a:pt x="672" y="277"/>
                  </a:lnTo>
                  <a:lnTo>
                    <a:pt x="694" y="320"/>
                  </a:lnTo>
                  <a:lnTo>
                    <a:pt x="715" y="373"/>
                  </a:lnTo>
                  <a:lnTo>
                    <a:pt x="715" y="427"/>
                  </a:lnTo>
                  <a:lnTo>
                    <a:pt x="715" y="491"/>
                  </a:lnTo>
                  <a:lnTo>
                    <a:pt x="694" y="544"/>
                  </a:lnTo>
                  <a:lnTo>
                    <a:pt x="672" y="587"/>
                  </a:lnTo>
                  <a:lnTo>
                    <a:pt x="640" y="629"/>
                  </a:lnTo>
                  <a:lnTo>
                    <a:pt x="598" y="661"/>
                  </a:lnTo>
                  <a:lnTo>
                    <a:pt x="544" y="683"/>
                  </a:lnTo>
                  <a:lnTo>
                    <a:pt x="502" y="704"/>
                  </a:lnTo>
                  <a:lnTo>
                    <a:pt x="384" y="704"/>
                  </a:lnTo>
                  <a:lnTo>
                    <a:pt x="331" y="683"/>
                  </a:lnTo>
                  <a:lnTo>
                    <a:pt x="288" y="661"/>
                  </a:lnTo>
                  <a:lnTo>
                    <a:pt x="246" y="629"/>
                  </a:lnTo>
                  <a:lnTo>
                    <a:pt x="214" y="587"/>
                  </a:lnTo>
                  <a:lnTo>
                    <a:pt x="182" y="544"/>
                  </a:lnTo>
                  <a:lnTo>
                    <a:pt x="171" y="491"/>
                  </a:lnTo>
                  <a:lnTo>
                    <a:pt x="160" y="427"/>
                  </a:lnTo>
                  <a:lnTo>
                    <a:pt x="171" y="373"/>
                  </a:lnTo>
                  <a:lnTo>
                    <a:pt x="182" y="320"/>
                  </a:lnTo>
                  <a:lnTo>
                    <a:pt x="214" y="277"/>
                  </a:lnTo>
                  <a:lnTo>
                    <a:pt x="246" y="235"/>
                  </a:lnTo>
                  <a:lnTo>
                    <a:pt x="288" y="203"/>
                  </a:lnTo>
                  <a:lnTo>
                    <a:pt x="331" y="181"/>
                  </a:lnTo>
                  <a:lnTo>
                    <a:pt x="384" y="160"/>
                  </a:lnTo>
                  <a:close/>
                  <a:moveTo>
                    <a:pt x="352" y="0"/>
                  </a:moveTo>
                  <a:lnTo>
                    <a:pt x="267" y="32"/>
                  </a:lnTo>
                  <a:lnTo>
                    <a:pt x="192" y="75"/>
                  </a:lnTo>
                  <a:lnTo>
                    <a:pt x="128" y="128"/>
                  </a:lnTo>
                  <a:lnTo>
                    <a:pt x="75" y="192"/>
                  </a:lnTo>
                  <a:lnTo>
                    <a:pt x="43" y="267"/>
                  </a:lnTo>
                  <a:lnTo>
                    <a:pt x="11" y="341"/>
                  </a:lnTo>
                  <a:lnTo>
                    <a:pt x="0" y="427"/>
                  </a:lnTo>
                  <a:lnTo>
                    <a:pt x="11" y="523"/>
                  </a:lnTo>
                  <a:lnTo>
                    <a:pt x="43" y="597"/>
                  </a:lnTo>
                  <a:lnTo>
                    <a:pt x="75" y="672"/>
                  </a:lnTo>
                  <a:lnTo>
                    <a:pt x="128" y="736"/>
                  </a:lnTo>
                  <a:lnTo>
                    <a:pt x="192" y="789"/>
                  </a:lnTo>
                  <a:lnTo>
                    <a:pt x="267" y="832"/>
                  </a:lnTo>
                  <a:lnTo>
                    <a:pt x="352" y="864"/>
                  </a:lnTo>
                  <a:lnTo>
                    <a:pt x="534" y="864"/>
                  </a:lnTo>
                  <a:lnTo>
                    <a:pt x="608" y="832"/>
                  </a:lnTo>
                  <a:lnTo>
                    <a:pt x="683" y="789"/>
                  </a:lnTo>
                  <a:lnTo>
                    <a:pt x="747" y="736"/>
                  </a:lnTo>
                  <a:lnTo>
                    <a:pt x="800" y="672"/>
                  </a:lnTo>
                  <a:lnTo>
                    <a:pt x="843" y="597"/>
                  </a:lnTo>
                  <a:lnTo>
                    <a:pt x="864" y="523"/>
                  </a:lnTo>
                  <a:lnTo>
                    <a:pt x="875" y="427"/>
                  </a:lnTo>
                  <a:lnTo>
                    <a:pt x="864" y="341"/>
                  </a:lnTo>
                  <a:lnTo>
                    <a:pt x="843" y="267"/>
                  </a:lnTo>
                  <a:lnTo>
                    <a:pt x="800" y="192"/>
                  </a:lnTo>
                  <a:lnTo>
                    <a:pt x="747" y="128"/>
                  </a:lnTo>
                  <a:lnTo>
                    <a:pt x="683" y="75"/>
                  </a:lnTo>
                  <a:lnTo>
                    <a:pt x="608" y="32"/>
                  </a:lnTo>
                  <a:lnTo>
                    <a:pt x="5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2"/>
            <p:cNvSpPr/>
            <p:nvPr/>
          </p:nvSpPr>
          <p:spPr>
            <a:xfrm>
              <a:off x="7984841" y="794936"/>
              <a:ext cx="32817" cy="54449"/>
            </a:xfrm>
            <a:custGeom>
              <a:avLst/>
              <a:gdLst/>
              <a:ahLst/>
              <a:cxnLst/>
              <a:rect l="l" t="t" r="r" b="b"/>
              <a:pathLst>
                <a:path w="534" h="886" extrusionOk="0">
                  <a:moveTo>
                    <a:pt x="427" y="0"/>
                  </a:moveTo>
                  <a:lnTo>
                    <a:pt x="395" y="22"/>
                  </a:lnTo>
                  <a:lnTo>
                    <a:pt x="33" y="384"/>
                  </a:lnTo>
                  <a:lnTo>
                    <a:pt x="11" y="416"/>
                  </a:lnTo>
                  <a:lnTo>
                    <a:pt x="1" y="438"/>
                  </a:lnTo>
                  <a:lnTo>
                    <a:pt x="11" y="470"/>
                  </a:lnTo>
                  <a:lnTo>
                    <a:pt x="33" y="502"/>
                  </a:lnTo>
                  <a:lnTo>
                    <a:pt x="395" y="864"/>
                  </a:lnTo>
                  <a:lnTo>
                    <a:pt x="427" y="885"/>
                  </a:lnTo>
                  <a:lnTo>
                    <a:pt x="481" y="885"/>
                  </a:lnTo>
                  <a:lnTo>
                    <a:pt x="513" y="864"/>
                  </a:lnTo>
                  <a:lnTo>
                    <a:pt x="523" y="843"/>
                  </a:lnTo>
                  <a:lnTo>
                    <a:pt x="534" y="811"/>
                  </a:lnTo>
                  <a:lnTo>
                    <a:pt x="523" y="779"/>
                  </a:lnTo>
                  <a:lnTo>
                    <a:pt x="513" y="757"/>
                  </a:lnTo>
                  <a:lnTo>
                    <a:pt x="203" y="438"/>
                  </a:lnTo>
                  <a:lnTo>
                    <a:pt x="513" y="128"/>
                  </a:lnTo>
                  <a:lnTo>
                    <a:pt x="523" y="107"/>
                  </a:lnTo>
                  <a:lnTo>
                    <a:pt x="534" y="75"/>
                  </a:lnTo>
                  <a:lnTo>
                    <a:pt x="523" y="43"/>
                  </a:lnTo>
                  <a:lnTo>
                    <a:pt x="513" y="22"/>
                  </a:lnTo>
                  <a:lnTo>
                    <a:pt x="4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2"/>
            <p:cNvSpPr/>
            <p:nvPr/>
          </p:nvSpPr>
          <p:spPr>
            <a:xfrm>
              <a:off x="7984841" y="817183"/>
              <a:ext cx="73500" cy="9894"/>
            </a:xfrm>
            <a:custGeom>
              <a:avLst/>
              <a:gdLst/>
              <a:ahLst/>
              <a:cxnLst/>
              <a:rect l="l" t="t" r="r" b="b"/>
              <a:pathLst>
                <a:path w="1196" h="161" extrusionOk="0">
                  <a:moveTo>
                    <a:pt x="86" y="1"/>
                  </a:moveTo>
                  <a:lnTo>
                    <a:pt x="54" y="12"/>
                  </a:lnTo>
                  <a:lnTo>
                    <a:pt x="33" y="22"/>
                  </a:lnTo>
                  <a:lnTo>
                    <a:pt x="11" y="54"/>
                  </a:lnTo>
                  <a:lnTo>
                    <a:pt x="1" y="76"/>
                  </a:lnTo>
                  <a:lnTo>
                    <a:pt x="11" y="108"/>
                  </a:lnTo>
                  <a:lnTo>
                    <a:pt x="33" y="140"/>
                  </a:lnTo>
                  <a:lnTo>
                    <a:pt x="54" y="150"/>
                  </a:lnTo>
                  <a:lnTo>
                    <a:pt x="86" y="161"/>
                  </a:lnTo>
                  <a:lnTo>
                    <a:pt x="1120" y="161"/>
                  </a:lnTo>
                  <a:lnTo>
                    <a:pt x="1142" y="150"/>
                  </a:lnTo>
                  <a:lnTo>
                    <a:pt x="1174" y="140"/>
                  </a:lnTo>
                  <a:lnTo>
                    <a:pt x="1184" y="108"/>
                  </a:lnTo>
                  <a:lnTo>
                    <a:pt x="1195" y="76"/>
                  </a:lnTo>
                  <a:lnTo>
                    <a:pt x="1184" y="54"/>
                  </a:lnTo>
                  <a:lnTo>
                    <a:pt x="1174" y="22"/>
                  </a:lnTo>
                  <a:lnTo>
                    <a:pt x="1142" y="12"/>
                  </a:lnTo>
                  <a:lnTo>
                    <a:pt x="11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2"/>
            <p:cNvSpPr/>
            <p:nvPr/>
          </p:nvSpPr>
          <p:spPr>
            <a:xfrm>
              <a:off x="8288311" y="794936"/>
              <a:ext cx="32141" cy="54449"/>
            </a:xfrm>
            <a:custGeom>
              <a:avLst/>
              <a:gdLst/>
              <a:ahLst/>
              <a:cxnLst/>
              <a:rect l="l" t="t" r="r" b="b"/>
              <a:pathLst>
                <a:path w="523" h="886" extrusionOk="0">
                  <a:moveTo>
                    <a:pt x="43" y="0"/>
                  </a:moveTo>
                  <a:lnTo>
                    <a:pt x="21" y="22"/>
                  </a:lnTo>
                  <a:lnTo>
                    <a:pt x="0" y="43"/>
                  </a:lnTo>
                  <a:lnTo>
                    <a:pt x="0" y="75"/>
                  </a:lnTo>
                  <a:lnTo>
                    <a:pt x="0" y="107"/>
                  </a:lnTo>
                  <a:lnTo>
                    <a:pt x="21" y="128"/>
                  </a:lnTo>
                  <a:lnTo>
                    <a:pt x="331" y="438"/>
                  </a:lnTo>
                  <a:lnTo>
                    <a:pt x="21" y="757"/>
                  </a:lnTo>
                  <a:lnTo>
                    <a:pt x="0" y="779"/>
                  </a:lnTo>
                  <a:lnTo>
                    <a:pt x="0" y="811"/>
                  </a:lnTo>
                  <a:lnTo>
                    <a:pt x="0" y="843"/>
                  </a:lnTo>
                  <a:lnTo>
                    <a:pt x="21" y="864"/>
                  </a:lnTo>
                  <a:lnTo>
                    <a:pt x="43" y="885"/>
                  </a:lnTo>
                  <a:lnTo>
                    <a:pt x="107" y="885"/>
                  </a:lnTo>
                  <a:lnTo>
                    <a:pt x="139" y="864"/>
                  </a:lnTo>
                  <a:lnTo>
                    <a:pt x="501" y="502"/>
                  </a:lnTo>
                  <a:lnTo>
                    <a:pt x="523" y="470"/>
                  </a:lnTo>
                  <a:lnTo>
                    <a:pt x="523" y="438"/>
                  </a:lnTo>
                  <a:lnTo>
                    <a:pt x="523" y="416"/>
                  </a:lnTo>
                  <a:lnTo>
                    <a:pt x="501" y="384"/>
                  </a:lnTo>
                  <a:lnTo>
                    <a:pt x="139" y="22"/>
                  </a:lnTo>
                  <a:lnTo>
                    <a:pt x="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2"/>
            <p:cNvSpPr/>
            <p:nvPr/>
          </p:nvSpPr>
          <p:spPr>
            <a:xfrm>
              <a:off x="8247627" y="817183"/>
              <a:ext cx="72824" cy="9894"/>
            </a:xfrm>
            <a:custGeom>
              <a:avLst/>
              <a:gdLst/>
              <a:ahLst/>
              <a:cxnLst/>
              <a:rect l="l" t="t" r="r" b="b"/>
              <a:pathLst>
                <a:path w="1185" h="161" extrusionOk="0">
                  <a:moveTo>
                    <a:pt x="76" y="1"/>
                  </a:moveTo>
                  <a:lnTo>
                    <a:pt x="44" y="12"/>
                  </a:lnTo>
                  <a:lnTo>
                    <a:pt x="22" y="22"/>
                  </a:lnTo>
                  <a:lnTo>
                    <a:pt x="1" y="54"/>
                  </a:lnTo>
                  <a:lnTo>
                    <a:pt x="1" y="76"/>
                  </a:lnTo>
                  <a:lnTo>
                    <a:pt x="1" y="108"/>
                  </a:lnTo>
                  <a:lnTo>
                    <a:pt x="22" y="140"/>
                  </a:lnTo>
                  <a:lnTo>
                    <a:pt x="44" y="150"/>
                  </a:lnTo>
                  <a:lnTo>
                    <a:pt x="76" y="161"/>
                  </a:lnTo>
                  <a:lnTo>
                    <a:pt x="1110" y="161"/>
                  </a:lnTo>
                  <a:lnTo>
                    <a:pt x="1142" y="150"/>
                  </a:lnTo>
                  <a:lnTo>
                    <a:pt x="1163" y="140"/>
                  </a:lnTo>
                  <a:lnTo>
                    <a:pt x="1185" y="108"/>
                  </a:lnTo>
                  <a:lnTo>
                    <a:pt x="1185" y="76"/>
                  </a:lnTo>
                  <a:lnTo>
                    <a:pt x="1185" y="54"/>
                  </a:lnTo>
                  <a:lnTo>
                    <a:pt x="1163" y="22"/>
                  </a:lnTo>
                  <a:lnTo>
                    <a:pt x="1142" y="12"/>
                  </a:lnTo>
                  <a:lnTo>
                    <a:pt x="11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2"/>
            <p:cNvSpPr/>
            <p:nvPr/>
          </p:nvSpPr>
          <p:spPr>
            <a:xfrm>
              <a:off x="8032715" y="701892"/>
              <a:ext cx="41974" cy="41974"/>
            </a:xfrm>
            <a:custGeom>
              <a:avLst/>
              <a:gdLst/>
              <a:ahLst/>
              <a:cxnLst/>
              <a:rect l="l" t="t" r="r" b="b"/>
              <a:pathLst>
                <a:path w="683" h="683" extrusionOk="0">
                  <a:moveTo>
                    <a:pt x="86" y="0"/>
                  </a:moveTo>
                  <a:lnTo>
                    <a:pt x="54" y="11"/>
                  </a:lnTo>
                  <a:lnTo>
                    <a:pt x="22" y="32"/>
                  </a:lnTo>
                  <a:lnTo>
                    <a:pt x="11" y="53"/>
                  </a:lnTo>
                  <a:lnTo>
                    <a:pt x="0" y="85"/>
                  </a:lnTo>
                  <a:lnTo>
                    <a:pt x="0" y="608"/>
                  </a:lnTo>
                  <a:lnTo>
                    <a:pt x="11" y="640"/>
                  </a:lnTo>
                  <a:lnTo>
                    <a:pt x="22" y="661"/>
                  </a:lnTo>
                  <a:lnTo>
                    <a:pt x="54" y="683"/>
                  </a:lnTo>
                  <a:lnTo>
                    <a:pt x="118" y="683"/>
                  </a:lnTo>
                  <a:lnTo>
                    <a:pt x="139" y="661"/>
                  </a:lnTo>
                  <a:lnTo>
                    <a:pt x="160" y="640"/>
                  </a:lnTo>
                  <a:lnTo>
                    <a:pt x="160" y="608"/>
                  </a:lnTo>
                  <a:lnTo>
                    <a:pt x="160" y="160"/>
                  </a:lnTo>
                  <a:lnTo>
                    <a:pt x="629" y="160"/>
                  </a:lnTo>
                  <a:lnTo>
                    <a:pt x="661" y="139"/>
                  </a:lnTo>
                  <a:lnTo>
                    <a:pt x="672" y="117"/>
                  </a:lnTo>
                  <a:lnTo>
                    <a:pt x="683" y="85"/>
                  </a:lnTo>
                  <a:lnTo>
                    <a:pt x="672" y="53"/>
                  </a:lnTo>
                  <a:lnTo>
                    <a:pt x="661" y="32"/>
                  </a:lnTo>
                  <a:lnTo>
                    <a:pt x="629" y="11"/>
                  </a:lnTo>
                  <a:lnTo>
                    <a:pt x="6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2"/>
            <p:cNvSpPr/>
            <p:nvPr/>
          </p:nvSpPr>
          <p:spPr>
            <a:xfrm>
              <a:off x="8032715" y="701892"/>
              <a:ext cx="55064" cy="55064"/>
            </a:xfrm>
            <a:custGeom>
              <a:avLst/>
              <a:gdLst/>
              <a:ahLst/>
              <a:cxnLst/>
              <a:rect l="l" t="t" r="r" b="b"/>
              <a:pathLst>
                <a:path w="896" h="896" extrusionOk="0">
                  <a:moveTo>
                    <a:pt x="86" y="0"/>
                  </a:moveTo>
                  <a:lnTo>
                    <a:pt x="54" y="11"/>
                  </a:lnTo>
                  <a:lnTo>
                    <a:pt x="22" y="32"/>
                  </a:lnTo>
                  <a:lnTo>
                    <a:pt x="11" y="53"/>
                  </a:lnTo>
                  <a:lnTo>
                    <a:pt x="0" y="85"/>
                  </a:lnTo>
                  <a:lnTo>
                    <a:pt x="11" y="117"/>
                  </a:lnTo>
                  <a:lnTo>
                    <a:pt x="22" y="139"/>
                  </a:lnTo>
                  <a:lnTo>
                    <a:pt x="757" y="864"/>
                  </a:lnTo>
                  <a:lnTo>
                    <a:pt x="779" y="885"/>
                  </a:lnTo>
                  <a:lnTo>
                    <a:pt x="811" y="896"/>
                  </a:lnTo>
                  <a:lnTo>
                    <a:pt x="843" y="885"/>
                  </a:lnTo>
                  <a:lnTo>
                    <a:pt x="864" y="864"/>
                  </a:lnTo>
                  <a:lnTo>
                    <a:pt x="885" y="843"/>
                  </a:lnTo>
                  <a:lnTo>
                    <a:pt x="896" y="811"/>
                  </a:lnTo>
                  <a:lnTo>
                    <a:pt x="885" y="779"/>
                  </a:lnTo>
                  <a:lnTo>
                    <a:pt x="864" y="757"/>
                  </a:lnTo>
                  <a:lnTo>
                    <a:pt x="139" y="32"/>
                  </a:lnTo>
                  <a:lnTo>
                    <a:pt x="118" y="11"/>
                  </a:lnTo>
                  <a:lnTo>
                    <a:pt x="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2"/>
            <p:cNvSpPr/>
            <p:nvPr/>
          </p:nvSpPr>
          <p:spPr>
            <a:xfrm>
              <a:off x="8231279" y="900456"/>
              <a:ext cx="41359" cy="41974"/>
            </a:xfrm>
            <a:custGeom>
              <a:avLst/>
              <a:gdLst/>
              <a:ahLst/>
              <a:cxnLst/>
              <a:rect l="l" t="t" r="r" b="b"/>
              <a:pathLst>
                <a:path w="673" h="683" extrusionOk="0">
                  <a:moveTo>
                    <a:pt x="565" y="0"/>
                  </a:moveTo>
                  <a:lnTo>
                    <a:pt x="544" y="22"/>
                  </a:lnTo>
                  <a:lnTo>
                    <a:pt x="523" y="43"/>
                  </a:lnTo>
                  <a:lnTo>
                    <a:pt x="512" y="75"/>
                  </a:lnTo>
                  <a:lnTo>
                    <a:pt x="512" y="523"/>
                  </a:lnTo>
                  <a:lnTo>
                    <a:pt x="43" y="523"/>
                  </a:lnTo>
                  <a:lnTo>
                    <a:pt x="22" y="544"/>
                  </a:lnTo>
                  <a:lnTo>
                    <a:pt x="0" y="565"/>
                  </a:lnTo>
                  <a:lnTo>
                    <a:pt x="0" y="597"/>
                  </a:lnTo>
                  <a:lnTo>
                    <a:pt x="0" y="629"/>
                  </a:lnTo>
                  <a:lnTo>
                    <a:pt x="22" y="651"/>
                  </a:lnTo>
                  <a:lnTo>
                    <a:pt x="43" y="672"/>
                  </a:lnTo>
                  <a:lnTo>
                    <a:pt x="75" y="683"/>
                  </a:lnTo>
                  <a:lnTo>
                    <a:pt x="597" y="683"/>
                  </a:lnTo>
                  <a:lnTo>
                    <a:pt x="629" y="672"/>
                  </a:lnTo>
                  <a:lnTo>
                    <a:pt x="651" y="651"/>
                  </a:lnTo>
                  <a:lnTo>
                    <a:pt x="672" y="629"/>
                  </a:lnTo>
                  <a:lnTo>
                    <a:pt x="672" y="597"/>
                  </a:lnTo>
                  <a:lnTo>
                    <a:pt x="672" y="75"/>
                  </a:lnTo>
                  <a:lnTo>
                    <a:pt x="672" y="43"/>
                  </a:lnTo>
                  <a:lnTo>
                    <a:pt x="651" y="22"/>
                  </a:lnTo>
                  <a:lnTo>
                    <a:pt x="6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2"/>
            <p:cNvSpPr/>
            <p:nvPr/>
          </p:nvSpPr>
          <p:spPr>
            <a:xfrm>
              <a:off x="8218189" y="887304"/>
              <a:ext cx="54449" cy="55125"/>
            </a:xfrm>
            <a:custGeom>
              <a:avLst/>
              <a:gdLst/>
              <a:ahLst/>
              <a:cxnLst/>
              <a:rect l="l" t="t" r="r" b="b"/>
              <a:pathLst>
                <a:path w="886" h="897" extrusionOk="0">
                  <a:moveTo>
                    <a:pt x="85" y="1"/>
                  </a:moveTo>
                  <a:lnTo>
                    <a:pt x="53" y="12"/>
                  </a:lnTo>
                  <a:lnTo>
                    <a:pt x="21" y="33"/>
                  </a:lnTo>
                  <a:lnTo>
                    <a:pt x="11" y="54"/>
                  </a:lnTo>
                  <a:lnTo>
                    <a:pt x="0" y="86"/>
                  </a:lnTo>
                  <a:lnTo>
                    <a:pt x="11" y="118"/>
                  </a:lnTo>
                  <a:lnTo>
                    <a:pt x="21" y="140"/>
                  </a:lnTo>
                  <a:lnTo>
                    <a:pt x="757" y="865"/>
                  </a:lnTo>
                  <a:lnTo>
                    <a:pt x="778" y="886"/>
                  </a:lnTo>
                  <a:lnTo>
                    <a:pt x="810" y="897"/>
                  </a:lnTo>
                  <a:lnTo>
                    <a:pt x="842" y="886"/>
                  </a:lnTo>
                  <a:lnTo>
                    <a:pt x="864" y="865"/>
                  </a:lnTo>
                  <a:lnTo>
                    <a:pt x="885" y="843"/>
                  </a:lnTo>
                  <a:lnTo>
                    <a:pt x="885" y="811"/>
                  </a:lnTo>
                  <a:lnTo>
                    <a:pt x="885" y="779"/>
                  </a:lnTo>
                  <a:lnTo>
                    <a:pt x="864" y="758"/>
                  </a:lnTo>
                  <a:lnTo>
                    <a:pt x="139" y="33"/>
                  </a:lnTo>
                  <a:lnTo>
                    <a:pt x="117" y="12"/>
                  </a:lnTo>
                  <a:lnTo>
                    <a:pt x="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2"/>
            <p:cNvSpPr/>
            <p:nvPr/>
          </p:nvSpPr>
          <p:spPr>
            <a:xfrm>
              <a:off x="8032715" y="900456"/>
              <a:ext cx="41974" cy="41974"/>
            </a:xfrm>
            <a:custGeom>
              <a:avLst/>
              <a:gdLst/>
              <a:ahLst/>
              <a:cxnLst/>
              <a:rect l="l" t="t" r="r" b="b"/>
              <a:pathLst>
                <a:path w="683" h="683" extrusionOk="0">
                  <a:moveTo>
                    <a:pt x="54" y="0"/>
                  </a:moveTo>
                  <a:lnTo>
                    <a:pt x="22" y="22"/>
                  </a:lnTo>
                  <a:lnTo>
                    <a:pt x="11" y="43"/>
                  </a:lnTo>
                  <a:lnTo>
                    <a:pt x="0" y="75"/>
                  </a:lnTo>
                  <a:lnTo>
                    <a:pt x="0" y="597"/>
                  </a:lnTo>
                  <a:lnTo>
                    <a:pt x="11" y="629"/>
                  </a:lnTo>
                  <a:lnTo>
                    <a:pt x="22" y="651"/>
                  </a:lnTo>
                  <a:lnTo>
                    <a:pt x="54" y="672"/>
                  </a:lnTo>
                  <a:lnTo>
                    <a:pt x="86" y="683"/>
                  </a:lnTo>
                  <a:lnTo>
                    <a:pt x="608" y="683"/>
                  </a:lnTo>
                  <a:lnTo>
                    <a:pt x="629" y="672"/>
                  </a:lnTo>
                  <a:lnTo>
                    <a:pt x="661" y="651"/>
                  </a:lnTo>
                  <a:lnTo>
                    <a:pt x="672" y="629"/>
                  </a:lnTo>
                  <a:lnTo>
                    <a:pt x="683" y="597"/>
                  </a:lnTo>
                  <a:lnTo>
                    <a:pt x="672" y="565"/>
                  </a:lnTo>
                  <a:lnTo>
                    <a:pt x="661" y="544"/>
                  </a:lnTo>
                  <a:lnTo>
                    <a:pt x="629" y="523"/>
                  </a:lnTo>
                  <a:lnTo>
                    <a:pt x="160" y="523"/>
                  </a:lnTo>
                  <a:lnTo>
                    <a:pt x="160" y="75"/>
                  </a:lnTo>
                  <a:lnTo>
                    <a:pt x="160" y="43"/>
                  </a:lnTo>
                  <a:lnTo>
                    <a:pt x="139" y="22"/>
                  </a:lnTo>
                  <a:lnTo>
                    <a:pt x="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2"/>
            <p:cNvSpPr/>
            <p:nvPr/>
          </p:nvSpPr>
          <p:spPr>
            <a:xfrm>
              <a:off x="8032715" y="887304"/>
              <a:ext cx="55064" cy="55125"/>
            </a:xfrm>
            <a:custGeom>
              <a:avLst/>
              <a:gdLst/>
              <a:ahLst/>
              <a:cxnLst/>
              <a:rect l="l" t="t" r="r" b="b"/>
              <a:pathLst>
                <a:path w="896" h="897" extrusionOk="0">
                  <a:moveTo>
                    <a:pt x="811" y="1"/>
                  </a:moveTo>
                  <a:lnTo>
                    <a:pt x="779" y="12"/>
                  </a:lnTo>
                  <a:lnTo>
                    <a:pt x="757" y="33"/>
                  </a:lnTo>
                  <a:lnTo>
                    <a:pt x="22" y="758"/>
                  </a:lnTo>
                  <a:lnTo>
                    <a:pt x="11" y="779"/>
                  </a:lnTo>
                  <a:lnTo>
                    <a:pt x="0" y="811"/>
                  </a:lnTo>
                  <a:lnTo>
                    <a:pt x="11" y="843"/>
                  </a:lnTo>
                  <a:lnTo>
                    <a:pt x="22" y="865"/>
                  </a:lnTo>
                  <a:lnTo>
                    <a:pt x="54" y="886"/>
                  </a:lnTo>
                  <a:lnTo>
                    <a:pt x="86" y="897"/>
                  </a:lnTo>
                  <a:lnTo>
                    <a:pt x="118" y="886"/>
                  </a:lnTo>
                  <a:lnTo>
                    <a:pt x="139" y="865"/>
                  </a:lnTo>
                  <a:lnTo>
                    <a:pt x="864" y="140"/>
                  </a:lnTo>
                  <a:lnTo>
                    <a:pt x="885" y="118"/>
                  </a:lnTo>
                  <a:lnTo>
                    <a:pt x="896" y="86"/>
                  </a:lnTo>
                  <a:lnTo>
                    <a:pt x="885" y="54"/>
                  </a:lnTo>
                  <a:lnTo>
                    <a:pt x="864" y="33"/>
                  </a:lnTo>
                  <a:lnTo>
                    <a:pt x="843" y="12"/>
                  </a:lnTo>
                  <a:lnTo>
                    <a:pt x="8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2"/>
            <p:cNvSpPr/>
            <p:nvPr/>
          </p:nvSpPr>
          <p:spPr>
            <a:xfrm>
              <a:off x="8231279" y="701892"/>
              <a:ext cx="41359" cy="41974"/>
            </a:xfrm>
            <a:custGeom>
              <a:avLst/>
              <a:gdLst/>
              <a:ahLst/>
              <a:cxnLst/>
              <a:rect l="l" t="t" r="r" b="b"/>
              <a:pathLst>
                <a:path w="673" h="683" extrusionOk="0">
                  <a:moveTo>
                    <a:pt x="75" y="0"/>
                  </a:moveTo>
                  <a:lnTo>
                    <a:pt x="43" y="11"/>
                  </a:lnTo>
                  <a:lnTo>
                    <a:pt x="22" y="32"/>
                  </a:lnTo>
                  <a:lnTo>
                    <a:pt x="0" y="53"/>
                  </a:lnTo>
                  <a:lnTo>
                    <a:pt x="0" y="85"/>
                  </a:lnTo>
                  <a:lnTo>
                    <a:pt x="0" y="117"/>
                  </a:lnTo>
                  <a:lnTo>
                    <a:pt x="22" y="139"/>
                  </a:lnTo>
                  <a:lnTo>
                    <a:pt x="43" y="160"/>
                  </a:lnTo>
                  <a:lnTo>
                    <a:pt x="512" y="160"/>
                  </a:lnTo>
                  <a:lnTo>
                    <a:pt x="512" y="608"/>
                  </a:lnTo>
                  <a:lnTo>
                    <a:pt x="523" y="640"/>
                  </a:lnTo>
                  <a:lnTo>
                    <a:pt x="544" y="661"/>
                  </a:lnTo>
                  <a:lnTo>
                    <a:pt x="565" y="683"/>
                  </a:lnTo>
                  <a:lnTo>
                    <a:pt x="629" y="683"/>
                  </a:lnTo>
                  <a:lnTo>
                    <a:pt x="651" y="661"/>
                  </a:lnTo>
                  <a:lnTo>
                    <a:pt x="672" y="640"/>
                  </a:lnTo>
                  <a:lnTo>
                    <a:pt x="672" y="608"/>
                  </a:lnTo>
                  <a:lnTo>
                    <a:pt x="672" y="85"/>
                  </a:lnTo>
                  <a:lnTo>
                    <a:pt x="672" y="53"/>
                  </a:lnTo>
                  <a:lnTo>
                    <a:pt x="651" y="32"/>
                  </a:lnTo>
                  <a:lnTo>
                    <a:pt x="629" y="11"/>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2"/>
            <p:cNvSpPr/>
            <p:nvPr/>
          </p:nvSpPr>
          <p:spPr>
            <a:xfrm>
              <a:off x="8218189" y="701892"/>
              <a:ext cx="54449" cy="55064"/>
            </a:xfrm>
            <a:custGeom>
              <a:avLst/>
              <a:gdLst/>
              <a:ahLst/>
              <a:cxnLst/>
              <a:rect l="l" t="t" r="r" b="b"/>
              <a:pathLst>
                <a:path w="886" h="896" extrusionOk="0">
                  <a:moveTo>
                    <a:pt x="810" y="0"/>
                  </a:moveTo>
                  <a:lnTo>
                    <a:pt x="778" y="11"/>
                  </a:lnTo>
                  <a:lnTo>
                    <a:pt x="757" y="32"/>
                  </a:lnTo>
                  <a:lnTo>
                    <a:pt x="21" y="757"/>
                  </a:lnTo>
                  <a:lnTo>
                    <a:pt x="11" y="779"/>
                  </a:lnTo>
                  <a:lnTo>
                    <a:pt x="0" y="811"/>
                  </a:lnTo>
                  <a:lnTo>
                    <a:pt x="11" y="843"/>
                  </a:lnTo>
                  <a:lnTo>
                    <a:pt x="21" y="864"/>
                  </a:lnTo>
                  <a:lnTo>
                    <a:pt x="53" y="885"/>
                  </a:lnTo>
                  <a:lnTo>
                    <a:pt x="85" y="896"/>
                  </a:lnTo>
                  <a:lnTo>
                    <a:pt x="117" y="885"/>
                  </a:lnTo>
                  <a:lnTo>
                    <a:pt x="139" y="864"/>
                  </a:lnTo>
                  <a:lnTo>
                    <a:pt x="864" y="139"/>
                  </a:lnTo>
                  <a:lnTo>
                    <a:pt x="885" y="117"/>
                  </a:lnTo>
                  <a:lnTo>
                    <a:pt x="885" y="85"/>
                  </a:lnTo>
                  <a:lnTo>
                    <a:pt x="885" y="53"/>
                  </a:lnTo>
                  <a:lnTo>
                    <a:pt x="864" y="32"/>
                  </a:lnTo>
                  <a:lnTo>
                    <a:pt x="842" y="11"/>
                  </a:lnTo>
                  <a:lnTo>
                    <a:pt x="8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8" name="Google Shape;1728;p182"/>
          <p:cNvSpPr txBox="1">
            <a:spLocks noGrp="1"/>
          </p:cNvSpPr>
          <p:nvPr>
            <p:ph type="title"/>
          </p:nvPr>
        </p:nvSpPr>
        <p:spPr>
          <a:xfrm>
            <a:off x="676650" y="609501"/>
            <a:ext cx="3246000" cy="1091700"/>
          </a:xfrm>
          <a:prstGeom prst="rect">
            <a:avLst/>
          </a:prstGeom>
        </p:spPr>
        <p:txBody>
          <a:bodyPr spcFirstLastPara="1" wrap="square" lIns="0" tIns="0" rIns="320025" bIns="320025" anchor="b" anchorCtr="0">
            <a:noAutofit/>
          </a:bodyPr>
          <a:lstStyle/>
          <a:p>
            <a:pPr marL="0" lvl="0" indent="0" algn="l" rtl="0">
              <a:spcBef>
                <a:spcPts val="0"/>
              </a:spcBef>
              <a:spcAft>
                <a:spcPts val="0"/>
              </a:spcAft>
              <a:buNone/>
            </a:pPr>
            <a:r>
              <a:rPr lang="en"/>
              <a:t>Trimble Catalyst is...</a:t>
            </a:r>
            <a:endParaRPr/>
          </a:p>
        </p:txBody>
      </p:sp>
      <p:sp>
        <p:nvSpPr>
          <p:cNvPr id="1729" name="Google Shape;1729;p182"/>
          <p:cNvSpPr txBox="1">
            <a:spLocks noGrp="1"/>
          </p:cNvSpPr>
          <p:nvPr>
            <p:ph type="body" idx="3"/>
          </p:nvPr>
        </p:nvSpPr>
        <p:spPr>
          <a:xfrm>
            <a:off x="5238975" y="513813"/>
            <a:ext cx="3922800" cy="642300"/>
          </a:xfrm>
          <a:prstGeom prst="rect">
            <a:avLst/>
          </a:prstGeom>
        </p:spPr>
        <p:txBody>
          <a:bodyPr spcFirstLastPara="1" wrap="square" lIns="320025" tIns="91425" rIns="0" bIns="0" anchor="t" anchorCtr="0">
            <a:noAutofit/>
          </a:bodyPr>
          <a:lstStyle/>
          <a:p>
            <a:pPr marL="0" lvl="0" indent="0" algn="l" rtl="0">
              <a:spcBef>
                <a:spcPts val="0"/>
              </a:spcBef>
              <a:spcAft>
                <a:spcPts val="0"/>
              </a:spcAft>
              <a:buNone/>
            </a:pPr>
            <a:r>
              <a:rPr lang="en" b="1"/>
              <a:t>INEXPENSIVE</a:t>
            </a:r>
            <a:endParaRPr b="1"/>
          </a:p>
          <a:p>
            <a:pPr marL="0" lvl="0" indent="0" algn="l" rtl="0">
              <a:spcBef>
                <a:spcPts val="0"/>
              </a:spcBef>
              <a:spcAft>
                <a:spcPts val="0"/>
              </a:spcAft>
              <a:buNone/>
            </a:pPr>
            <a:r>
              <a:rPr lang="en"/>
              <a:t>Minimal upfront hardware cost</a:t>
            </a:r>
            <a:endParaRPr/>
          </a:p>
          <a:p>
            <a:pPr marL="0" lvl="0" indent="0" algn="l" rtl="0">
              <a:spcBef>
                <a:spcPts val="0"/>
              </a:spcBef>
              <a:spcAft>
                <a:spcPts val="0"/>
              </a:spcAft>
              <a:buNone/>
            </a:pPr>
            <a:r>
              <a:rPr lang="en"/>
              <a:t>Corrections bundled with the subscription</a:t>
            </a:r>
            <a:endParaRPr/>
          </a:p>
          <a:p>
            <a:pPr marL="0" lvl="0" indent="0" algn="l" rtl="0">
              <a:spcBef>
                <a:spcPts val="0"/>
              </a:spcBef>
              <a:spcAft>
                <a:spcPts val="0"/>
              </a:spcAft>
              <a:buNone/>
            </a:pPr>
            <a:r>
              <a:rPr lang="en"/>
              <a:t>Less of your money tied up in capital assets</a:t>
            </a:r>
            <a:endParaRPr/>
          </a:p>
        </p:txBody>
      </p:sp>
      <p:sp>
        <p:nvSpPr>
          <p:cNvPr id="1730" name="Google Shape;1730;p182"/>
          <p:cNvSpPr txBox="1">
            <a:spLocks noGrp="1"/>
          </p:cNvSpPr>
          <p:nvPr>
            <p:ph type="body" idx="5"/>
          </p:nvPr>
        </p:nvSpPr>
        <p:spPr>
          <a:xfrm>
            <a:off x="5234327" y="1594100"/>
            <a:ext cx="3895200" cy="994500"/>
          </a:xfrm>
          <a:prstGeom prst="rect">
            <a:avLst/>
          </a:prstGeom>
        </p:spPr>
        <p:txBody>
          <a:bodyPr spcFirstLastPara="1" wrap="square" lIns="320025" tIns="91425" rIns="0" bIns="0" anchor="t" anchorCtr="0">
            <a:noAutofit/>
          </a:bodyPr>
          <a:lstStyle/>
          <a:p>
            <a:pPr marL="0" lvl="0" indent="0" algn="l" rtl="0">
              <a:spcBef>
                <a:spcPts val="0"/>
              </a:spcBef>
              <a:spcAft>
                <a:spcPts val="0"/>
              </a:spcAft>
              <a:buNone/>
            </a:pPr>
            <a:r>
              <a:rPr lang="en" b="1"/>
              <a:t>SIMPLE</a:t>
            </a:r>
            <a:endParaRPr b="1"/>
          </a:p>
          <a:p>
            <a:pPr marL="0" lvl="0" indent="0" algn="l" rtl="0">
              <a:spcBef>
                <a:spcPts val="0"/>
              </a:spcBef>
              <a:spcAft>
                <a:spcPts val="0"/>
              </a:spcAft>
              <a:buNone/>
            </a:pPr>
            <a:r>
              <a:rPr lang="en"/>
              <a:t>Zero-configuration access to Trimble corrections</a:t>
            </a:r>
            <a:endParaRPr/>
          </a:p>
          <a:p>
            <a:pPr marL="0" lvl="0" indent="0" algn="l" rtl="0">
              <a:spcBef>
                <a:spcPts val="0"/>
              </a:spcBef>
              <a:spcAft>
                <a:spcPts val="0"/>
              </a:spcAft>
              <a:buNone/>
            </a:pPr>
            <a:r>
              <a:rPr lang="en"/>
              <a:t>Works with nearly any location enabled app</a:t>
            </a:r>
            <a:endParaRPr/>
          </a:p>
          <a:p>
            <a:pPr marL="0" lvl="0" indent="0" algn="l" rtl="0">
              <a:spcBef>
                <a:spcPts val="0"/>
              </a:spcBef>
              <a:spcAft>
                <a:spcPts val="0"/>
              </a:spcAft>
              <a:buNone/>
            </a:pPr>
            <a:endParaRPr/>
          </a:p>
        </p:txBody>
      </p:sp>
      <p:sp>
        <p:nvSpPr>
          <p:cNvPr id="1731" name="Google Shape;1731;p182"/>
          <p:cNvSpPr txBox="1">
            <a:spLocks noGrp="1"/>
          </p:cNvSpPr>
          <p:nvPr>
            <p:ph type="body" idx="7"/>
          </p:nvPr>
        </p:nvSpPr>
        <p:spPr>
          <a:xfrm>
            <a:off x="5221200" y="2628910"/>
            <a:ext cx="3922800" cy="642300"/>
          </a:xfrm>
          <a:prstGeom prst="rect">
            <a:avLst/>
          </a:prstGeom>
        </p:spPr>
        <p:txBody>
          <a:bodyPr spcFirstLastPara="1" wrap="square" lIns="320025" tIns="91425" rIns="0" bIns="0" anchor="t" anchorCtr="0">
            <a:noAutofit/>
          </a:bodyPr>
          <a:lstStyle/>
          <a:p>
            <a:pPr marL="0" lvl="0" indent="0" algn="l" rtl="0">
              <a:spcBef>
                <a:spcPts val="0"/>
              </a:spcBef>
              <a:spcAft>
                <a:spcPts val="0"/>
              </a:spcAft>
              <a:buNone/>
            </a:pPr>
            <a:r>
              <a:rPr lang="en" b="1"/>
              <a:t>FLEXIBLE</a:t>
            </a:r>
            <a:endParaRPr b="1"/>
          </a:p>
          <a:p>
            <a:pPr marL="0" lvl="0" indent="0" algn="l" rtl="0">
              <a:spcBef>
                <a:spcPts val="0"/>
              </a:spcBef>
              <a:spcAft>
                <a:spcPts val="0"/>
              </a:spcAft>
              <a:buNone/>
            </a:pPr>
            <a:r>
              <a:rPr lang="en"/>
              <a:t>Ready to use on-demand worldwide</a:t>
            </a:r>
            <a:endParaRPr/>
          </a:p>
          <a:p>
            <a:pPr marL="0" lvl="0" indent="0" algn="l" rtl="0">
              <a:spcBef>
                <a:spcPts val="0"/>
              </a:spcBef>
              <a:spcAft>
                <a:spcPts val="0"/>
              </a:spcAft>
              <a:buNone/>
            </a:pPr>
            <a:r>
              <a:rPr lang="en"/>
              <a:t>Scalable for individuals, small teams, and large crews</a:t>
            </a:r>
            <a:endParaRPr/>
          </a:p>
          <a:p>
            <a:pPr marL="0" lvl="0" indent="0" algn="l" rtl="0">
              <a:spcBef>
                <a:spcPts val="0"/>
              </a:spcBef>
              <a:spcAft>
                <a:spcPts val="0"/>
              </a:spcAft>
              <a:buNone/>
            </a:pPr>
            <a:r>
              <a:rPr lang="en"/>
              <a:t>Modify as your needs change</a:t>
            </a:r>
            <a:endParaRPr/>
          </a:p>
          <a:p>
            <a:pPr marL="0" lvl="0" indent="0" algn="l" rtl="0">
              <a:spcBef>
                <a:spcPts val="0"/>
              </a:spcBef>
              <a:spcAft>
                <a:spcPts val="0"/>
              </a:spcAft>
              <a:buNone/>
            </a:pPr>
            <a:endParaRPr/>
          </a:p>
        </p:txBody>
      </p:sp>
      <p:sp>
        <p:nvSpPr>
          <p:cNvPr id="1732" name="Google Shape;1732;p182"/>
          <p:cNvSpPr txBox="1">
            <a:spLocks noGrp="1"/>
          </p:cNvSpPr>
          <p:nvPr>
            <p:ph type="body" idx="7"/>
          </p:nvPr>
        </p:nvSpPr>
        <p:spPr>
          <a:xfrm>
            <a:off x="5213138" y="3663939"/>
            <a:ext cx="3922800" cy="642300"/>
          </a:xfrm>
          <a:prstGeom prst="rect">
            <a:avLst/>
          </a:prstGeom>
        </p:spPr>
        <p:txBody>
          <a:bodyPr spcFirstLastPara="1" wrap="square" lIns="320025" tIns="91425" rIns="0" bIns="0" anchor="t" anchorCtr="0">
            <a:noAutofit/>
          </a:bodyPr>
          <a:lstStyle/>
          <a:p>
            <a:pPr marL="0" lvl="0" indent="0" algn="l" rtl="0">
              <a:spcBef>
                <a:spcPts val="0"/>
              </a:spcBef>
              <a:spcAft>
                <a:spcPts val="0"/>
              </a:spcAft>
              <a:buNone/>
            </a:pPr>
            <a:r>
              <a:rPr lang="en" b="1"/>
              <a:t>POWERFUL</a:t>
            </a:r>
            <a:endParaRPr b="1"/>
          </a:p>
          <a:p>
            <a:pPr marL="0" lvl="0" indent="0" algn="l" rtl="0">
              <a:spcBef>
                <a:spcPts val="0"/>
              </a:spcBef>
              <a:spcAft>
                <a:spcPts val="0"/>
              </a:spcAft>
              <a:buNone/>
            </a:pPr>
            <a:r>
              <a:rPr lang="en"/>
              <a:t>High quality performance</a:t>
            </a:r>
            <a:endParaRPr/>
          </a:p>
          <a:p>
            <a:pPr marL="0" lvl="0" indent="0" algn="l" rtl="0">
              <a:spcBef>
                <a:spcPts val="0"/>
              </a:spcBef>
              <a:spcAft>
                <a:spcPts val="0"/>
              </a:spcAft>
              <a:buNone/>
            </a:pPr>
            <a:r>
              <a:rPr lang="en"/>
              <a:t>Full survey grade precision</a:t>
            </a:r>
            <a:endParaRPr/>
          </a:p>
          <a:p>
            <a:pPr marL="0" lvl="0" indent="0" algn="l" rtl="0">
              <a:spcBef>
                <a:spcPts val="0"/>
              </a:spcBef>
              <a:spcAft>
                <a:spcPts val="0"/>
              </a:spcAft>
              <a:buNone/>
            </a:pPr>
            <a:endParaRPr/>
          </a:p>
        </p:txBody>
      </p:sp>
      <p:grpSp>
        <p:nvGrpSpPr>
          <p:cNvPr id="1733" name="Google Shape;1733;p182"/>
          <p:cNvGrpSpPr/>
          <p:nvPr/>
        </p:nvGrpSpPr>
        <p:grpSpPr>
          <a:xfrm>
            <a:off x="5069264" y="3739780"/>
            <a:ext cx="287797" cy="337577"/>
            <a:chOff x="5041766" y="3160115"/>
            <a:chExt cx="287797" cy="337577"/>
          </a:xfrm>
        </p:grpSpPr>
        <p:sp>
          <p:nvSpPr>
            <p:cNvPr id="1734" name="Google Shape;1734;p182"/>
            <p:cNvSpPr/>
            <p:nvPr/>
          </p:nvSpPr>
          <p:spPr>
            <a:xfrm>
              <a:off x="5128972" y="3160115"/>
              <a:ext cx="112094" cy="224188"/>
            </a:xfrm>
            <a:custGeom>
              <a:avLst/>
              <a:gdLst/>
              <a:ahLst/>
              <a:cxnLst/>
              <a:rect l="l" t="t" r="r" b="b"/>
              <a:pathLst>
                <a:path w="1824" h="3648" extrusionOk="0">
                  <a:moveTo>
                    <a:pt x="875" y="0"/>
                  </a:moveTo>
                  <a:lnTo>
                    <a:pt x="853" y="22"/>
                  </a:lnTo>
                  <a:lnTo>
                    <a:pt x="544" y="395"/>
                  </a:lnTo>
                  <a:lnTo>
                    <a:pt x="416" y="587"/>
                  </a:lnTo>
                  <a:lnTo>
                    <a:pt x="299" y="779"/>
                  </a:lnTo>
                  <a:lnTo>
                    <a:pt x="203" y="992"/>
                  </a:lnTo>
                  <a:lnTo>
                    <a:pt x="128" y="1205"/>
                  </a:lnTo>
                  <a:lnTo>
                    <a:pt x="75" y="1419"/>
                  </a:lnTo>
                  <a:lnTo>
                    <a:pt x="32" y="1632"/>
                  </a:lnTo>
                  <a:lnTo>
                    <a:pt x="11" y="1856"/>
                  </a:lnTo>
                  <a:lnTo>
                    <a:pt x="0" y="2069"/>
                  </a:lnTo>
                  <a:lnTo>
                    <a:pt x="0" y="2282"/>
                  </a:lnTo>
                  <a:lnTo>
                    <a:pt x="22" y="2506"/>
                  </a:lnTo>
                  <a:lnTo>
                    <a:pt x="54" y="2720"/>
                  </a:lnTo>
                  <a:lnTo>
                    <a:pt x="96" y="2933"/>
                  </a:lnTo>
                  <a:lnTo>
                    <a:pt x="245" y="3583"/>
                  </a:lnTo>
                  <a:lnTo>
                    <a:pt x="256" y="3605"/>
                  </a:lnTo>
                  <a:lnTo>
                    <a:pt x="277" y="3626"/>
                  </a:lnTo>
                  <a:lnTo>
                    <a:pt x="299" y="3637"/>
                  </a:lnTo>
                  <a:lnTo>
                    <a:pt x="331" y="3647"/>
                  </a:lnTo>
                  <a:lnTo>
                    <a:pt x="757" y="3647"/>
                  </a:lnTo>
                  <a:lnTo>
                    <a:pt x="789" y="3637"/>
                  </a:lnTo>
                  <a:lnTo>
                    <a:pt x="811" y="3626"/>
                  </a:lnTo>
                  <a:lnTo>
                    <a:pt x="832" y="3594"/>
                  </a:lnTo>
                  <a:lnTo>
                    <a:pt x="832" y="3562"/>
                  </a:lnTo>
                  <a:lnTo>
                    <a:pt x="832" y="3530"/>
                  </a:lnTo>
                  <a:lnTo>
                    <a:pt x="811" y="3509"/>
                  </a:lnTo>
                  <a:lnTo>
                    <a:pt x="789" y="3487"/>
                  </a:lnTo>
                  <a:lnTo>
                    <a:pt x="395" y="3487"/>
                  </a:lnTo>
                  <a:lnTo>
                    <a:pt x="245" y="2901"/>
                  </a:lnTo>
                  <a:lnTo>
                    <a:pt x="203" y="2698"/>
                  </a:lnTo>
                  <a:lnTo>
                    <a:pt x="181" y="2485"/>
                  </a:lnTo>
                  <a:lnTo>
                    <a:pt x="160" y="2282"/>
                  </a:lnTo>
                  <a:lnTo>
                    <a:pt x="160" y="2069"/>
                  </a:lnTo>
                  <a:lnTo>
                    <a:pt x="171" y="1867"/>
                  </a:lnTo>
                  <a:lnTo>
                    <a:pt x="192" y="1653"/>
                  </a:lnTo>
                  <a:lnTo>
                    <a:pt x="235" y="1451"/>
                  </a:lnTo>
                  <a:lnTo>
                    <a:pt x="277" y="1248"/>
                  </a:lnTo>
                  <a:lnTo>
                    <a:pt x="352" y="1045"/>
                  </a:lnTo>
                  <a:lnTo>
                    <a:pt x="437" y="854"/>
                  </a:lnTo>
                  <a:lnTo>
                    <a:pt x="544" y="672"/>
                  </a:lnTo>
                  <a:lnTo>
                    <a:pt x="672" y="502"/>
                  </a:lnTo>
                  <a:lnTo>
                    <a:pt x="917" y="203"/>
                  </a:lnTo>
                  <a:lnTo>
                    <a:pt x="1152" y="502"/>
                  </a:lnTo>
                  <a:lnTo>
                    <a:pt x="1280" y="672"/>
                  </a:lnTo>
                  <a:lnTo>
                    <a:pt x="1386" y="854"/>
                  </a:lnTo>
                  <a:lnTo>
                    <a:pt x="1472" y="1045"/>
                  </a:lnTo>
                  <a:lnTo>
                    <a:pt x="1546" y="1248"/>
                  </a:lnTo>
                  <a:lnTo>
                    <a:pt x="1600" y="1451"/>
                  </a:lnTo>
                  <a:lnTo>
                    <a:pt x="1632" y="1653"/>
                  </a:lnTo>
                  <a:lnTo>
                    <a:pt x="1653" y="1867"/>
                  </a:lnTo>
                  <a:lnTo>
                    <a:pt x="1664" y="2069"/>
                  </a:lnTo>
                  <a:lnTo>
                    <a:pt x="1664" y="2282"/>
                  </a:lnTo>
                  <a:lnTo>
                    <a:pt x="1653" y="2485"/>
                  </a:lnTo>
                  <a:lnTo>
                    <a:pt x="1621" y="2698"/>
                  </a:lnTo>
                  <a:lnTo>
                    <a:pt x="1578" y="2901"/>
                  </a:lnTo>
                  <a:lnTo>
                    <a:pt x="1440" y="3487"/>
                  </a:lnTo>
                  <a:lnTo>
                    <a:pt x="1035" y="3487"/>
                  </a:lnTo>
                  <a:lnTo>
                    <a:pt x="1003" y="3509"/>
                  </a:lnTo>
                  <a:lnTo>
                    <a:pt x="992" y="3530"/>
                  </a:lnTo>
                  <a:lnTo>
                    <a:pt x="981" y="3562"/>
                  </a:lnTo>
                  <a:lnTo>
                    <a:pt x="992" y="3594"/>
                  </a:lnTo>
                  <a:lnTo>
                    <a:pt x="1003" y="3626"/>
                  </a:lnTo>
                  <a:lnTo>
                    <a:pt x="1035" y="3637"/>
                  </a:lnTo>
                  <a:lnTo>
                    <a:pt x="1067" y="3647"/>
                  </a:lnTo>
                  <a:lnTo>
                    <a:pt x="1504" y="3647"/>
                  </a:lnTo>
                  <a:lnTo>
                    <a:pt x="1525" y="3637"/>
                  </a:lnTo>
                  <a:lnTo>
                    <a:pt x="1546" y="3626"/>
                  </a:lnTo>
                  <a:lnTo>
                    <a:pt x="1568" y="3605"/>
                  </a:lnTo>
                  <a:lnTo>
                    <a:pt x="1578" y="3583"/>
                  </a:lnTo>
                  <a:lnTo>
                    <a:pt x="1738" y="2933"/>
                  </a:lnTo>
                  <a:lnTo>
                    <a:pt x="1781" y="2720"/>
                  </a:lnTo>
                  <a:lnTo>
                    <a:pt x="1813" y="2506"/>
                  </a:lnTo>
                  <a:lnTo>
                    <a:pt x="1824" y="2282"/>
                  </a:lnTo>
                  <a:lnTo>
                    <a:pt x="1824" y="2069"/>
                  </a:lnTo>
                  <a:lnTo>
                    <a:pt x="1813" y="1856"/>
                  </a:lnTo>
                  <a:lnTo>
                    <a:pt x="1792" y="1632"/>
                  </a:lnTo>
                  <a:lnTo>
                    <a:pt x="1749" y="1419"/>
                  </a:lnTo>
                  <a:lnTo>
                    <a:pt x="1696" y="1205"/>
                  </a:lnTo>
                  <a:lnTo>
                    <a:pt x="1621" y="992"/>
                  </a:lnTo>
                  <a:lnTo>
                    <a:pt x="1536" y="779"/>
                  </a:lnTo>
                  <a:lnTo>
                    <a:pt x="1418" y="587"/>
                  </a:lnTo>
                  <a:lnTo>
                    <a:pt x="1280" y="395"/>
                  </a:lnTo>
                  <a:lnTo>
                    <a:pt x="971" y="22"/>
                  </a:lnTo>
                  <a:lnTo>
                    <a:pt x="949" y="0"/>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2"/>
            <p:cNvSpPr/>
            <p:nvPr/>
          </p:nvSpPr>
          <p:spPr>
            <a:xfrm>
              <a:off x="5160438" y="3222370"/>
              <a:ext cx="49164" cy="48549"/>
            </a:xfrm>
            <a:custGeom>
              <a:avLst/>
              <a:gdLst/>
              <a:ahLst/>
              <a:cxnLst/>
              <a:rect l="l" t="t" r="r" b="b"/>
              <a:pathLst>
                <a:path w="800" h="790" extrusionOk="0">
                  <a:moveTo>
                    <a:pt x="448" y="160"/>
                  </a:moveTo>
                  <a:lnTo>
                    <a:pt x="491" y="182"/>
                  </a:lnTo>
                  <a:lnTo>
                    <a:pt x="533" y="203"/>
                  </a:lnTo>
                  <a:lnTo>
                    <a:pt x="565" y="224"/>
                  </a:lnTo>
                  <a:lnTo>
                    <a:pt x="597" y="267"/>
                  </a:lnTo>
                  <a:lnTo>
                    <a:pt x="619" y="299"/>
                  </a:lnTo>
                  <a:lnTo>
                    <a:pt x="640" y="352"/>
                  </a:lnTo>
                  <a:lnTo>
                    <a:pt x="640" y="395"/>
                  </a:lnTo>
                  <a:lnTo>
                    <a:pt x="640" y="448"/>
                  </a:lnTo>
                  <a:lnTo>
                    <a:pt x="619" y="491"/>
                  </a:lnTo>
                  <a:lnTo>
                    <a:pt x="597" y="534"/>
                  </a:lnTo>
                  <a:lnTo>
                    <a:pt x="565" y="566"/>
                  </a:lnTo>
                  <a:lnTo>
                    <a:pt x="533" y="598"/>
                  </a:lnTo>
                  <a:lnTo>
                    <a:pt x="491" y="619"/>
                  </a:lnTo>
                  <a:lnTo>
                    <a:pt x="448" y="630"/>
                  </a:lnTo>
                  <a:lnTo>
                    <a:pt x="352" y="630"/>
                  </a:lnTo>
                  <a:lnTo>
                    <a:pt x="309" y="619"/>
                  </a:lnTo>
                  <a:lnTo>
                    <a:pt x="267" y="598"/>
                  </a:lnTo>
                  <a:lnTo>
                    <a:pt x="235" y="566"/>
                  </a:lnTo>
                  <a:lnTo>
                    <a:pt x="203" y="534"/>
                  </a:lnTo>
                  <a:lnTo>
                    <a:pt x="181" y="491"/>
                  </a:lnTo>
                  <a:lnTo>
                    <a:pt x="171" y="448"/>
                  </a:lnTo>
                  <a:lnTo>
                    <a:pt x="160" y="395"/>
                  </a:lnTo>
                  <a:lnTo>
                    <a:pt x="171" y="352"/>
                  </a:lnTo>
                  <a:lnTo>
                    <a:pt x="181" y="299"/>
                  </a:lnTo>
                  <a:lnTo>
                    <a:pt x="203" y="267"/>
                  </a:lnTo>
                  <a:lnTo>
                    <a:pt x="235" y="224"/>
                  </a:lnTo>
                  <a:lnTo>
                    <a:pt x="267" y="203"/>
                  </a:lnTo>
                  <a:lnTo>
                    <a:pt x="309" y="182"/>
                  </a:lnTo>
                  <a:lnTo>
                    <a:pt x="352" y="160"/>
                  </a:lnTo>
                  <a:close/>
                  <a:moveTo>
                    <a:pt x="405" y="0"/>
                  </a:moveTo>
                  <a:lnTo>
                    <a:pt x="320" y="11"/>
                  </a:lnTo>
                  <a:lnTo>
                    <a:pt x="245" y="32"/>
                  </a:lnTo>
                  <a:lnTo>
                    <a:pt x="181" y="64"/>
                  </a:lnTo>
                  <a:lnTo>
                    <a:pt x="117" y="118"/>
                  </a:lnTo>
                  <a:lnTo>
                    <a:pt x="75" y="171"/>
                  </a:lnTo>
                  <a:lnTo>
                    <a:pt x="32" y="246"/>
                  </a:lnTo>
                  <a:lnTo>
                    <a:pt x="11" y="320"/>
                  </a:lnTo>
                  <a:lnTo>
                    <a:pt x="0" y="395"/>
                  </a:lnTo>
                  <a:lnTo>
                    <a:pt x="11" y="480"/>
                  </a:lnTo>
                  <a:lnTo>
                    <a:pt x="32" y="555"/>
                  </a:lnTo>
                  <a:lnTo>
                    <a:pt x="75" y="619"/>
                  </a:lnTo>
                  <a:lnTo>
                    <a:pt x="117" y="672"/>
                  </a:lnTo>
                  <a:lnTo>
                    <a:pt x="181" y="726"/>
                  </a:lnTo>
                  <a:lnTo>
                    <a:pt x="245" y="758"/>
                  </a:lnTo>
                  <a:lnTo>
                    <a:pt x="320" y="790"/>
                  </a:lnTo>
                  <a:lnTo>
                    <a:pt x="480" y="790"/>
                  </a:lnTo>
                  <a:lnTo>
                    <a:pt x="555" y="758"/>
                  </a:lnTo>
                  <a:lnTo>
                    <a:pt x="629" y="726"/>
                  </a:lnTo>
                  <a:lnTo>
                    <a:pt x="683" y="672"/>
                  </a:lnTo>
                  <a:lnTo>
                    <a:pt x="736" y="619"/>
                  </a:lnTo>
                  <a:lnTo>
                    <a:pt x="768" y="555"/>
                  </a:lnTo>
                  <a:lnTo>
                    <a:pt x="789" y="480"/>
                  </a:lnTo>
                  <a:lnTo>
                    <a:pt x="800" y="395"/>
                  </a:lnTo>
                  <a:lnTo>
                    <a:pt x="789" y="320"/>
                  </a:lnTo>
                  <a:lnTo>
                    <a:pt x="768" y="246"/>
                  </a:lnTo>
                  <a:lnTo>
                    <a:pt x="736" y="171"/>
                  </a:lnTo>
                  <a:lnTo>
                    <a:pt x="683" y="118"/>
                  </a:lnTo>
                  <a:lnTo>
                    <a:pt x="629" y="64"/>
                  </a:lnTo>
                  <a:lnTo>
                    <a:pt x="555" y="32"/>
                  </a:lnTo>
                  <a:lnTo>
                    <a:pt x="480" y="11"/>
                  </a:lnTo>
                  <a:lnTo>
                    <a:pt x="405" y="0"/>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2"/>
            <p:cNvSpPr/>
            <p:nvPr/>
          </p:nvSpPr>
          <p:spPr>
            <a:xfrm>
              <a:off x="5101440" y="3324572"/>
              <a:ext cx="52483" cy="114122"/>
            </a:xfrm>
            <a:custGeom>
              <a:avLst/>
              <a:gdLst/>
              <a:ahLst/>
              <a:cxnLst/>
              <a:rect l="l" t="t" r="r" b="b"/>
              <a:pathLst>
                <a:path w="854" h="1857" extrusionOk="0">
                  <a:moveTo>
                    <a:pt x="534" y="204"/>
                  </a:moveTo>
                  <a:lnTo>
                    <a:pt x="693" y="886"/>
                  </a:lnTo>
                  <a:lnTo>
                    <a:pt x="491" y="1611"/>
                  </a:lnTo>
                  <a:lnTo>
                    <a:pt x="363" y="1473"/>
                  </a:lnTo>
                  <a:lnTo>
                    <a:pt x="310" y="1387"/>
                  </a:lnTo>
                  <a:lnTo>
                    <a:pt x="256" y="1313"/>
                  </a:lnTo>
                  <a:lnTo>
                    <a:pt x="224" y="1227"/>
                  </a:lnTo>
                  <a:lnTo>
                    <a:pt x="192" y="1131"/>
                  </a:lnTo>
                  <a:lnTo>
                    <a:pt x="171" y="1035"/>
                  </a:lnTo>
                  <a:lnTo>
                    <a:pt x="160" y="939"/>
                  </a:lnTo>
                  <a:lnTo>
                    <a:pt x="160" y="843"/>
                  </a:lnTo>
                  <a:lnTo>
                    <a:pt x="182" y="747"/>
                  </a:lnTo>
                  <a:lnTo>
                    <a:pt x="192" y="673"/>
                  </a:lnTo>
                  <a:lnTo>
                    <a:pt x="224" y="587"/>
                  </a:lnTo>
                  <a:lnTo>
                    <a:pt x="256" y="513"/>
                  </a:lnTo>
                  <a:lnTo>
                    <a:pt x="299" y="438"/>
                  </a:lnTo>
                  <a:lnTo>
                    <a:pt x="352" y="374"/>
                  </a:lnTo>
                  <a:lnTo>
                    <a:pt x="406" y="310"/>
                  </a:lnTo>
                  <a:lnTo>
                    <a:pt x="470" y="257"/>
                  </a:lnTo>
                  <a:lnTo>
                    <a:pt x="534" y="204"/>
                  </a:lnTo>
                  <a:close/>
                  <a:moveTo>
                    <a:pt x="587" y="1"/>
                  </a:moveTo>
                  <a:lnTo>
                    <a:pt x="544" y="12"/>
                  </a:lnTo>
                  <a:lnTo>
                    <a:pt x="448" y="76"/>
                  </a:lnTo>
                  <a:lnTo>
                    <a:pt x="352" y="140"/>
                  </a:lnTo>
                  <a:lnTo>
                    <a:pt x="278" y="214"/>
                  </a:lnTo>
                  <a:lnTo>
                    <a:pt x="203" y="310"/>
                  </a:lnTo>
                  <a:lnTo>
                    <a:pt x="139" y="396"/>
                  </a:lnTo>
                  <a:lnTo>
                    <a:pt x="86" y="502"/>
                  </a:lnTo>
                  <a:lnTo>
                    <a:pt x="54" y="609"/>
                  </a:lnTo>
                  <a:lnTo>
                    <a:pt x="22" y="715"/>
                  </a:lnTo>
                  <a:lnTo>
                    <a:pt x="0" y="833"/>
                  </a:lnTo>
                  <a:lnTo>
                    <a:pt x="0" y="950"/>
                  </a:lnTo>
                  <a:lnTo>
                    <a:pt x="11" y="1057"/>
                  </a:lnTo>
                  <a:lnTo>
                    <a:pt x="32" y="1174"/>
                  </a:lnTo>
                  <a:lnTo>
                    <a:pt x="75" y="1281"/>
                  </a:lnTo>
                  <a:lnTo>
                    <a:pt x="118" y="1387"/>
                  </a:lnTo>
                  <a:lnTo>
                    <a:pt x="171" y="1483"/>
                  </a:lnTo>
                  <a:lnTo>
                    <a:pt x="246" y="1568"/>
                  </a:lnTo>
                  <a:lnTo>
                    <a:pt x="470" y="1824"/>
                  </a:lnTo>
                  <a:lnTo>
                    <a:pt x="491" y="1846"/>
                  </a:lnTo>
                  <a:lnTo>
                    <a:pt x="523" y="1856"/>
                  </a:lnTo>
                  <a:lnTo>
                    <a:pt x="544" y="1856"/>
                  </a:lnTo>
                  <a:lnTo>
                    <a:pt x="576" y="1835"/>
                  </a:lnTo>
                  <a:lnTo>
                    <a:pt x="608" y="1803"/>
                  </a:lnTo>
                  <a:lnTo>
                    <a:pt x="853" y="907"/>
                  </a:lnTo>
                  <a:lnTo>
                    <a:pt x="853" y="875"/>
                  </a:lnTo>
                  <a:lnTo>
                    <a:pt x="661" y="65"/>
                  </a:lnTo>
                  <a:lnTo>
                    <a:pt x="651" y="33"/>
                  </a:lnTo>
                  <a:lnTo>
                    <a:pt x="619" y="12"/>
                  </a:lnTo>
                  <a:lnTo>
                    <a:pt x="587" y="1"/>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2"/>
            <p:cNvSpPr/>
            <p:nvPr/>
          </p:nvSpPr>
          <p:spPr>
            <a:xfrm>
              <a:off x="5216117" y="3324572"/>
              <a:ext cx="52483" cy="114122"/>
            </a:xfrm>
            <a:custGeom>
              <a:avLst/>
              <a:gdLst/>
              <a:ahLst/>
              <a:cxnLst/>
              <a:rect l="l" t="t" r="r" b="b"/>
              <a:pathLst>
                <a:path w="854" h="1857" extrusionOk="0">
                  <a:moveTo>
                    <a:pt x="320" y="204"/>
                  </a:moveTo>
                  <a:lnTo>
                    <a:pt x="395" y="257"/>
                  </a:lnTo>
                  <a:lnTo>
                    <a:pt x="448" y="310"/>
                  </a:lnTo>
                  <a:lnTo>
                    <a:pt x="502" y="374"/>
                  </a:lnTo>
                  <a:lnTo>
                    <a:pt x="555" y="438"/>
                  </a:lnTo>
                  <a:lnTo>
                    <a:pt x="598" y="513"/>
                  </a:lnTo>
                  <a:lnTo>
                    <a:pt x="630" y="587"/>
                  </a:lnTo>
                  <a:lnTo>
                    <a:pt x="662" y="673"/>
                  </a:lnTo>
                  <a:lnTo>
                    <a:pt x="683" y="747"/>
                  </a:lnTo>
                  <a:lnTo>
                    <a:pt x="694" y="843"/>
                  </a:lnTo>
                  <a:lnTo>
                    <a:pt x="694" y="939"/>
                  </a:lnTo>
                  <a:lnTo>
                    <a:pt x="683" y="1035"/>
                  </a:lnTo>
                  <a:lnTo>
                    <a:pt x="672" y="1131"/>
                  </a:lnTo>
                  <a:lnTo>
                    <a:pt x="640" y="1227"/>
                  </a:lnTo>
                  <a:lnTo>
                    <a:pt x="598" y="1313"/>
                  </a:lnTo>
                  <a:lnTo>
                    <a:pt x="544" y="1387"/>
                  </a:lnTo>
                  <a:lnTo>
                    <a:pt x="491" y="1473"/>
                  </a:lnTo>
                  <a:lnTo>
                    <a:pt x="363" y="1611"/>
                  </a:lnTo>
                  <a:lnTo>
                    <a:pt x="160" y="886"/>
                  </a:lnTo>
                  <a:lnTo>
                    <a:pt x="320" y="204"/>
                  </a:lnTo>
                  <a:close/>
                  <a:moveTo>
                    <a:pt x="278" y="1"/>
                  </a:moveTo>
                  <a:lnTo>
                    <a:pt x="235" y="12"/>
                  </a:lnTo>
                  <a:lnTo>
                    <a:pt x="214" y="33"/>
                  </a:lnTo>
                  <a:lnTo>
                    <a:pt x="192" y="65"/>
                  </a:lnTo>
                  <a:lnTo>
                    <a:pt x="0" y="875"/>
                  </a:lnTo>
                  <a:lnTo>
                    <a:pt x="0" y="907"/>
                  </a:lnTo>
                  <a:lnTo>
                    <a:pt x="256" y="1803"/>
                  </a:lnTo>
                  <a:lnTo>
                    <a:pt x="278" y="1835"/>
                  </a:lnTo>
                  <a:lnTo>
                    <a:pt x="310" y="1856"/>
                  </a:lnTo>
                  <a:lnTo>
                    <a:pt x="331" y="1856"/>
                  </a:lnTo>
                  <a:lnTo>
                    <a:pt x="363" y="1846"/>
                  </a:lnTo>
                  <a:lnTo>
                    <a:pt x="395" y="1824"/>
                  </a:lnTo>
                  <a:lnTo>
                    <a:pt x="608" y="1568"/>
                  </a:lnTo>
                  <a:lnTo>
                    <a:pt x="683" y="1483"/>
                  </a:lnTo>
                  <a:lnTo>
                    <a:pt x="736" y="1387"/>
                  </a:lnTo>
                  <a:lnTo>
                    <a:pt x="790" y="1281"/>
                  </a:lnTo>
                  <a:lnTo>
                    <a:pt x="822" y="1174"/>
                  </a:lnTo>
                  <a:lnTo>
                    <a:pt x="843" y="1057"/>
                  </a:lnTo>
                  <a:lnTo>
                    <a:pt x="854" y="950"/>
                  </a:lnTo>
                  <a:lnTo>
                    <a:pt x="854" y="833"/>
                  </a:lnTo>
                  <a:lnTo>
                    <a:pt x="832" y="715"/>
                  </a:lnTo>
                  <a:lnTo>
                    <a:pt x="811" y="609"/>
                  </a:lnTo>
                  <a:lnTo>
                    <a:pt x="768" y="502"/>
                  </a:lnTo>
                  <a:lnTo>
                    <a:pt x="715" y="396"/>
                  </a:lnTo>
                  <a:lnTo>
                    <a:pt x="651" y="310"/>
                  </a:lnTo>
                  <a:lnTo>
                    <a:pt x="587" y="214"/>
                  </a:lnTo>
                  <a:lnTo>
                    <a:pt x="502" y="140"/>
                  </a:lnTo>
                  <a:lnTo>
                    <a:pt x="406" y="76"/>
                  </a:lnTo>
                  <a:lnTo>
                    <a:pt x="310" y="12"/>
                  </a:lnTo>
                  <a:lnTo>
                    <a:pt x="278" y="1"/>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2"/>
            <p:cNvSpPr/>
            <p:nvPr/>
          </p:nvSpPr>
          <p:spPr>
            <a:xfrm>
              <a:off x="5170271" y="3324572"/>
              <a:ext cx="29498" cy="114122"/>
            </a:xfrm>
            <a:custGeom>
              <a:avLst/>
              <a:gdLst/>
              <a:ahLst/>
              <a:cxnLst/>
              <a:rect l="l" t="t" r="r" b="b"/>
              <a:pathLst>
                <a:path w="480" h="1857" extrusionOk="0">
                  <a:moveTo>
                    <a:pt x="267" y="161"/>
                  </a:moveTo>
                  <a:lnTo>
                    <a:pt x="277" y="182"/>
                  </a:lnTo>
                  <a:lnTo>
                    <a:pt x="299" y="236"/>
                  </a:lnTo>
                  <a:lnTo>
                    <a:pt x="309" y="321"/>
                  </a:lnTo>
                  <a:lnTo>
                    <a:pt x="320" y="566"/>
                  </a:lnTo>
                  <a:lnTo>
                    <a:pt x="309" y="843"/>
                  </a:lnTo>
                  <a:lnTo>
                    <a:pt x="299" y="1121"/>
                  </a:lnTo>
                  <a:lnTo>
                    <a:pt x="267" y="1366"/>
                  </a:lnTo>
                  <a:lnTo>
                    <a:pt x="245" y="1558"/>
                  </a:lnTo>
                  <a:lnTo>
                    <a:pt x="213" y="1366"/>
                  </a:lnTo>
                  <a:lnTo>
                    <a:pt x="192" y="1121"/>
                  </a:lnTo>
                  <a:lnTo>
                    <a:pt x="171" y="843"/>
                  </a:lnTo>
                  <a:lnTo>
                    <a:pt x="160" y="566"/>
                  </a:lnTo>
                  <a:lnTo>
                    <a:pt x="171" y="321"/>
                  </a:lnTo>
                  <a:lnTo>
                    <a:pt x="181" y="236"/>
                  </a:lnTo>
                  <a:lnTo>
                    <a:pt x="203" y="182"/>
                  </a:lnTo>
                  <a:lnTo>
                    <a:pt x="213" y="161"/>
                  </a:lnTo>
                  <a:close/>
                  <a:moveTo>
                    <a:pt x="245" y="1"/>
                  </a:moveTo>
                  <a:lnTo>
                    <a:pt x="181" y="12"/>
                  </a:lnTo>
                  <a:lnTo>
                    <a:pt x="128" y="33"/>
                  </a:lnTo>
                  <a:lnTo>
                    <a:pt x="85" y="65"/>
                  </a:lnTo>
                  <a:lnTo>
                    <a:pt x="53" y="118"/>
                  </a:lnTo>
                  <a:lnTo>
                    <a:pt x="32" y="204"/>
                  </a:lnTo>
                  <a:lnTo>
                    <a:pt x="11" y="300"/>
                  </a:lnTo>
                  <a:lnTo>
                    <a:pt x="11" y="417"/>
                  </a:lnTo>
                  <a:lnTo>
                    <a:pt x="0" y="566"/>
                  </a:lnTo>
                  <a:lnTo>
                    <a:pt x="11" y="961"/>
                  </a:lnTo>
                  <a:lnTo>
                    <a:pt x="53" y="1355"/>
                  </a:lnTo>
                  <a:lnTo>
                    <a:pt x="85" y="1611"/>
                  </a:lnTo>
                  <a:lnTo>
                    <a:pt x="107" y="1707"/>
                  </a:lnTo>
                  <a:lnTo>
                    <a:pt x="128" y="1771"/>
                  </a:lnTo>
                  <a:lnTo>
                    <a:pt x="160" y="1814"/>
                  </a:lnTo>
                  <a:lnTo>
                    <a:pt x="181" y="1835"/>
                  </a:lnTo>
                  <a:lnTo>
                    <a:pt x="213" y="1856"/>
                  </a:lnTo>
                  <a:lnTo>
                    <a:pt x="277" y="1856"/>
                  </a:lnTo>
                  <a:lnTo>
                    <a:pt x="299" y="1835"/>
                  </a:lnTo>
                  <a:lnTo>
                    <a:pt x="331" y="1814"/>
                  </a:lnTo>
                  <a:lnTo>
                    <a:pt x="352" y="1771"/>
                  </a:lnTo>
                  <a:lnTo>
                    <a:pt x="373" y="1707"/>
                  </a:lnTo>
                  <a:lnTo>
                    <a:pt x="395" y="1611"/>
                  </a:lnTo>
                  <a:lnTo>
                    <a:pt x="437" y="1355"/>
                  </a:lnTo>
                  <a:lnTo>
                    <a:pt x="469" y="961"/>
                  </a:lnTo>
                  <a:lnTo>
                    <a:pt x="480" y="566"/>
                  </a:lnTo>
                  <a:lnTo>
                    <a:pt x="480" y="417"/>
                  </a:lnTo>
                  <a:lnTo>
                    <a:pt x="469" y="300"/>
                  </a:lnTo>
                  <a:lnTo>
                    <a:pt x="448" y="204"/>
                  </a:lnTo>
                  <a:lnTo>
                    <a:pt x="427" y="118"/>
                  </a:lnTo>
                  <a:lnTo>
                    <a:pt x="395" y="65"/>
                  </a:lnTo>
                  <a:lnTo>
                    <a:pt x="352" y="33"/>
                  </a:lnTo>
                  <a:lnTo>
                    <a:pt x="309" y="12"/>
                  </a:lnTo>
                  <a:lnTo>
                    <a:pt x="245" y="1"/>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2"/>
            <p:cNvSpPr/>
            <p:nvPr/>
          </p:nvSpPr>
          <p:spPr>
            <a:xfrm>
              <a:off x="5160438" y="3188262"/>
              <a:ext cx="51807" cy="15794"/>
            </a:xfrm>
            <a:custGeom>
              <a:avLst/>
              <a:gdLst/>
              <a:ahLst/>
              <a:cxnLst/>
              <a:rect l="l" t="t" r="r" b="b"/>
              <a:pathLst>
                <a:path w="843" h="257" extrusionOk="0">
                  <a:moveTo>
                    <a:pt x="757" y="1"/>
                  </a:moveTo>
                  <a:lnTo>
                    <a:pt x="725" y="12"/>
                  </a:lnTo>
                  <a:lnTo>
                    <a:pt x="651" y="44"/>
                  </a:lnTo>
                  <a:lnTo>
                    <a:pt x="565" y="76"/>
                  </a:lnTo>
                  <a:lnTo>
                    <a:pt x="480" y="97"/>
                  </a:lnTo>
                  <a:lnTo>
                    <a:pt x="320" y="97"/>
                  </a:lnTo>
                  <a:lnTo>
                    <a:pt x="235" y="76"/>
                  </a:lnTo>
                  <a:lnTo>
                    <a:pt x="149" y="54"/>
                  </a:lnTo>
                  <a:lnTo>
                    <a:pt x="75" y="12"/>
                  </a:lnTo>
                  <a:lnTo>
                    <a:pt x="32" y="76"/>
                  </a:lnTo>
                  <a:lnTo>
                    <a:pt x="0" y="150"/>
                  </a:lnTo>
                  <a:lnTo>
                    <a:pt x="96" y="193"/>
                  </a:lnTo>
                  <a:lnTo>
                    <a:pt x="192" y="236"/>
                  </a:lnTo>
                  <a:lnTo>
                    <a:pt x="299" y="257"/>
                  </a:lnTo>
                  <a:lnTo>
                    <a:pt x="501" y="257"/>
                  </a:lnTo>
                  <a:lnTo>
                    <a:pt x="608" y="236"/>
                  </a:lnTo>
                  <a:lnTo>
                    <a:pt x="715" y="193"/>
                  </a:lnTo>
                  <a:lnTo>
                    <a:pt x="810" y="150"/>
                  </a:lnTo>
                  <a:lnTo>
                    <a:pt x="832" y="129"/>
                  </a:lnTo>
                  <a:lnTo>
                    <a:pt x="842" y="97"/>
                  </a:lnTo>
                  <a:lnTo>
                    <a:pt x="842" y="65"/>
                  </a:lnTo>
                  <a:lnTo>
                    <a:pt x="832" y="33"/>
                  </a:lnTo>
                  <a:lnTo>
                    <a:pt x="810" y="12"/>
                  </a:lnTo>
                  <a:lnTo>
                    <a:pt x="789" y="1"/>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2"/>
            <p:cNvSpPr/>
            <p:nvPr/>
          </p:nvSpPr>
          <p:spPr>
            <a:xfrm>
              <a:off x="5041766" y="3421611"/>
              <a:ext cx="91199" cy="76081"/>
            </a:xfrm>
            <a:custGeom>
              <a:avLst/>
              <a:gdLst/>
              <a:ahLst/>
              <a:cxnLst/>
              <a:rect l="l" t="t" r="r" b="b"/>
              <a:pathLst>
                <a:path w="1484" h="1238" extrusionOk="0">
                  <a:moveTo>
                    <a:pt x="1398" y="0"/>
                  </a:moveTo>
                  <a:lnTo>
                    <a:pt x="1323" y="11"/>
                  </a:lnTo>
                  <a:lnTo>
                    <a:pt x="1259" y="21"/>
                  </a:lnTo>
                  <a:lnTo>
                    <a:pt x="1163" y="32"/>
                  </a:lnTo>
                  <a:lnTo>
                    <a:pt x="1067" y="64"/>
                  </a:lnTo>
                  <a:lnTo>
                    <a:pt x="961" y="107"/>
                  </a:lnTo>
                  <a:lnTo>
                    <a:pt x="865" y="171"/>
                  </a:lnTo>
                  <a:lnTo>
                    <a:pt x="769" y="256"/>
                  </a:lnTo>
                  <a:lnTo>
                    <a:pt x="694" y="341"/>
                  </a:lnTo>
                  <a:lnTo>
                    <a:pt x="641" y="448"/>
                  </a:lnTo>
                  <a:lnTo>
                    <a:pt x="609" y="555"/>
                  </a:lnTo>
                  <a:lnTo>
                    <a:pt x="587" y="683"/>
                  </a:lnTo>
                  <a:lnTo>
                    <a:pt x="502" y="683"/>
                  </a:lnTo>
                  <a:lnTo>
                    <a:pt x="396" y="704"/>
                  </a:lnTo>
                  <a:lnTo>
                    <a:pt x="289" y="736"/>
                  </a:lnTo>
                  <a:lnTo>
                    <a:pt x="236" y="757"/>
                  </a:lnTo>
                  <a:lnTo>
                    <a:pt x="182" y="789"/>
                  </a:lnTo>
                  <a:lnTo>
                    <a:pt x="118" y="864"/>
                  </a:lnTo>
                  <a:lnTo>
                    <a:pt x="54" y="939"/>
                  </a:lnTo>
                  <a:lnTo>
                    <a:pt x="22" y="1045"/>
                  </a:lnTo>
                  <a:lnTo>
                    <a:pt x="1" y="1152"/>
                  </a:lnTo>
                  <a:lnTo>
                    <a:pt x="1" y="1184"/>
                  </a:lnTo>
                  <a:lnTo>
                    <a:pt x="12" y="1216"/>
                  </a:lnTo>
                  <a:lnTo>
                    <a:pt x="44" y="1226"/>
                  </a:lnTo>
                  <a:lnTo>
                    <a:pt x="65" y="1237"/>
                  </a:lnTo>
                  <a:lnTo>
                    <a:pt x="108" y="1237"/>
                  </a:lnTo>
                  <a:lnTo>
                    <a:pt x="129" y="1216"/>
                  </a:lnTo>
                  <a:lnTo>
                    <a:pt x="150" y="1194"/>
                  </a:lnTo>
                  <a:lnTo>
                    <a:pt x="161" y="1173"/>
                  </a:lnTo>
                  <a:lnTo>
                    <a:pt x="172" y="1088"/>
                  </a:lnTo>
                  <a:lnTo>
                    <a:pt x="193" y="1024"/>
                  </a:lnTo>
                  <a:lnTo>
                    <a:pt x="236" y="971"/>
                  </a:lnTo>
                  <a:lnTo>
                    <a:pt x="278" y="917"/>
                  </a:lnTo>
                  <a:lnTo>
                    <a:pt x="342" y="885"/>
                  </a:lnTo>
                  <a:lnTo>
                    <a:pt x="396" y="864"/>
                  </a:lnTo>
                  <a:lnTo>
                    <a:pt x="459" y="853"/>
                  </a:lnTo>
                  <a:lnTo>
                    <a:pt x="523" y="843"/>
                  </a:lnTo>
                  <a:lnTo>
                    <a:pt x="609" y="843"/>
                  </a:lnTo>
                  <a:lnTo>
                    <a:pt x="651" y="853"/>
                  </a:lnTo>
                  <a:lnTo>
                    <a:pt x="683" y="843"/>
                  </a:lnTo>
                  <a:lnTo>
                    <a:pt x="715" y="832"/>
                  </a:lnTo>
                  <a:lnTo>
                    <a:pt x="737" y="800"/>
                  </a:lnTo>
                  <a:lnTo>
                    <a:pt x="747" y="768"/>
                  </a:lnTo>
                  <a:lnTo>
                    <a:pt x="747" y="651"/>
                  </a:lnTo>
                  <a:lnTo>
                    <a:pt x="779" y="544"/>
                  </a:lnTo>
                  <a:lnTo>
                    <a:pt x="822" y="448"/>
                  </a:lnTo>
                  <a:lnTo>
                    <a:pt x="886" y="363"/>
                  </a:lnTo>
                  <a:lnTo>
                    <a:pt x="961" y="299"/>
                  </a:lnTo>
                  <a:lnTo>
                    <a:pt x="1046" y="245"/>
                  </a:lnTo>
                  <a:lnTo>
                    <a:pt x="1131" y="213"/>
                  </a:lnTo>
                  <a:lnTo>
                    <a:pt x="1206" y="192"/>
                  </a:lnTo>
                  <a:lnTo>
                    <a:pt x="1345" y="171"/>
                  </a:lnTo>
                  <a:lnTo>
                    <a:pt x="1398" y="160"/>
                  </a:lnTo>
                  <a:lnTo>
                    <a:pt x="1430" y="160"/>
                  </a:lnTo>
                  <a:lnTo>
                    <a:pt x="1451" y="139"/>
                  </a:lnTo>
                  <a:lnTo>
                    <a:pt x="1473" y="117"/>
                  </a:lnTo>
                  <a:lnTo>
                    <a:pt x="1483" y="85"/>
                  </a:lnTo>
                  <a:lnTo>
                    <a:pt x="1473" y="53"/>
                  </a:lnTo>
                  <a:lnTo>
                    <a:pt x="1451" y="32"/>
                  </a:lnTo>
                  <a:lnTo>
                    <a:pt x="1430" y="11"/>
                  </a:lnTo>
                  <a:lnTo>
                    <a:pt x="1398" y="0"/>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2"/>
            <p:cNvSpPr/>
            <p:nvPr/>
          </p:nvSpPr>
          <p:spPr>
            <a:xfrm>
              <a:off x="5238426" y="3421611"/>
              <a:ext cx="91138" cy="76081"/>
            </a:xfrm>
            <a:custGeom>
              <a:avLst/>
              <a:gdLst/>
              <a:ahLst/>
              <a:cxnLst/>
              <a:rect l="l" t="t" r="r" b="b"/>
              <a:pathLst>
                <a:path w="1483" h="1238" extrusionOk="0">
                  <a:moveTo>
                    <a:pt x="85" y="0"/>
                  </a:moveTo>
                  <a:lnTo>
                    <a:pt x="53" y="11"/>
                  </a:lnTo>
                  <a:lnTo>
                    <a:pt x="32" y="32"/>
                  </a:lnTo>
                  <a:lnTo>
                    <a:pt x="11" y="53"/>
                  </a:lnTo>
                  <a:lnTo>
                    <a:pt x="0" y="85"/>
                  </a:lnTo>
                  <a:lnTo>
                    <a:pt x="11" y="117"/>
                  </a:lnTo>
                  <a:lnTo>
                    <a:pt x="32" y="139"/>
                  </a:lnTo>
                  <a:lnTo>
                    <a:pt x="53" y="160"/>
                  </a:lnTo>
                  <a:lnTo>
                    <a:pt x="85" y="160"/>
                  </a:lnTo>
                  <a:lnTo>
                    <a:pt x="139" y="171"/>
                  </a:lnTo>
                  <a:lnTo>
                    <a:pt x="277" y="192"/>
                  </a:lnTo>
                  <a:lnTo>
                    <a:pt x="352" y="213"/>
                  </a:lnTo>
                  <a:lnTo>
                    <a:pt x="437" y="245"/>
                  </a:lnTo>
                  <a:lnTo>
                    <a:pt x="523" y="299"/>
                  </a:lnTo>
                  <a:lnTo>
                    <a:pt x="597" y="363"/>
                  </a:lnTo>
                  <a:lnTo>
                    <a:pt x="661" y="448"/>
                  </a:lnTo>
                  <a:lnTo>
                    <a:pt x="704" y="544"/>
                  </a:lnTo>
                  <a:lnTo>
                    <a:pt x="736" y="651"/>
                  </a:lnTo>
                  <a:lnTo>
                    <a:pt x="736" y="768"/>
                  </a:lnTo>
                  <a:lnTo>
                    <a:pt x="746" y="800"/>
                  </a:lnTo>
                  <a:lnTo>
                    <a:pt x="768" y="832"/>
                  </a:lnTo>
                  <a:lnTo>
                    <a:pt x="800" y="843"/>
                  </a:lnTo>
                  <a:lnTo>
                    <a:pt x="832" y="853"/>
                  </a:lnTo>
                  <a:lnTo>
                    <a:pt x="874" y="843"/>
                  </a:lnTo>
                  <a:lnTo>
                    <a:pt x="960" y="843"/>
                  </a:lnTo>
                  <a:lnTo>
                    <a:pt x="1024" y="853"/>
                  </a:lnTo>
                  <a:lnTo>
                    <a:pt x="1088" y="864"/>
                  </a:lnTo>
                  <a:lnTo>
                    <a:pt x="1141" y="885"/>
                  </a:lnTo>
                  <a:lnTo>
                    <a:pt x="1205" y="917"/>
                  </a:lnTo>
                  <a:lnTo>
                    <a:pt x="1248" y="971"/>
                  </a:lnTo>
                  <a:lnTo>
                    <a:pt x="1290" y="1024"/>
                  </a:lnTo>
                  <a:lnTo>
                    <a:pt x="1312" y="1088"/>
                  </a:lnTo>
                  <a:lnTo>
                    <a:pt x="1333" y="1173"/>
                  </a:lnTo>
                  <a:lnTo>
                    <a:pt x="1333" y="1194"/>
                  </a:lnTo>
                  <a:lnTo>
                    <a:pt x="1354" y="1216"/>
                  </a:lnTo>
                  <a:lnTo>
                    <a:pt x="1376" y="1237"/>
                  </a:lnTo>
                  <a:lnTo>
                    <a:pt x="1418" y="1237"/>
                  </a:lnTo>
                  <a:lnTo>
                    <a:pt x="1450" y="1226"/>
                  </a:lnTo>
                  <a:lnTo>
                    <a:pt x="1472" y="1216"/>
                  </a:lnTo>
                  <a:lnTo>
                    <a:pt x="1482" y="1184"/>
                  </a:lnTo>
                  <a:lnTo>
                    <a:pt x="1482" y="1152"/>
                  </a:lnTo>
                  <a:lnTo>
                    <a:pt x="1461" y="1045"/>
                  </a:lnTo>
                  <a:lnTo>
                    <a:pt x="1429" y="939"/>
                  </a:lnTo>
                  <a:lnTo>
                    <a:pt x="1376" y="864"/>
                  </a:lnTo>
                  <a:lnTo>
                    <a:pt x="1301" y="789"/>
                  </a:lnTo>
                  <a:lnTo>
                    <a:pt x="1248" y="757"/>
                  </a:lnTo>
                  <a:lnTo>
                    <a:pt x="1194" y="736"/>
                  </a:lnTo>
                  <a:lnTo>
                    <a:pt x="1088" y="704"/>
                  </a:lnTo>
                  <a:lnTo>
                    <a:pt x="981" y="683"/>
                  </a:lnTo>
                  <a:lnTo>
                    <a:pt x="896" y="683"/>
                  </a:lnTo>
                  <a:lnTo>
                    <a:pt x="885" y="555"/>
                  </a:lnTo>
                  <a:lnTo>
                    <a:pt x="842" y="448"/>
                  </a:lnTo>
                  <a:lnTo>
                    <a:pt x="789" y="341"/>
                  </a:lnTo>
                  <a:lnTo>
                    <a:pt x="714" y="256"/>
                  </a:lnTo>
                  <a:lnTo>
                    <a:pt x="619" y="171"/>
                  </a:lnTo>
                  <a:lnTo>
                    <a:pt x="523" y="107"/>
                  </a:lnTo>
                  <a:lnTo>
                    <a:pt x="416" y="64"/>
                  </a:lnTo>
                  <a:lnTo>
                    <a:pt x="320" y="32"/>
                  </a:lnTo>
                  <a:lnTo>
                    <a:pt x="235" y="21"/>
                  </a:lnTo>
                  <a:lnTo>
                    <a:pt x="160" y="11"/>
                  </a:lnTo>
                  <a:lnTo>
                    <a:pt x="85" y="0"/>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2"/>
            <p:cNvSpPr/>
            <p:nvPr/>
          </p:nvSpPr>
          <p:spPr>
            <a:xfrm>
              <a:off x="5100149" y="3446500"/>
              <a:ext cx="19666" cy="22984"/>
            </a:xfrm>
            <a:custGeom>
              <a:avLst/>
              <a:gdLst/>
              <a:ahLst/>
              <a:cxnLst/>
              <a:rect l="l" t="t" r="r" b="b"/>
              <a:pathLst>
                <a:path w="320" h="374" extrusionOk="0">
                  <a:moveTo>
                    <a:pt x="213" y="0"/>
                  </a:moveTo>
                  <a:lnTo>
                    <a:pt x="149" y="32"/>
                  </a:lnTo>
                  <a:lnTo>
                    <a:pt x="96" y="75"/>
                  </a:lnTo>
                  <a:lnTo>
                    <a:pt x="53" y="128"/>
                  </a:lnTo>
                  <a:lnTo>
                    <a:pt x="32" y="171"/>
                  </a:lnTo>
                  <a:lnTo>
                    <a:pt x="11" y="214"/>
                  </a:lnTo>
                  <a:lnTo>
                    <a:pt x="0" y="256"/>
                  </a:lnTo>
                  <a:lnTo>
                    <a:pt x="0" y="299"/>
                  </a:lnTo>
                  <a:lnTo>
                    <a:pt x="0" y="331"/>
                  </a:lnTo>
                  <a:lnTo>
                    <a:pt x="21" y="352"/>
                  </a:lnTo>
                  <a:lnTo>
                    <a:pt x="43" y="374"/>
                  </a:lnTo>
                  <a:lnTo>
                    <a:pt x="107" y="374"/>
                  </a:lnTo>
                  <a:lnTo>
                    <a:pt x="139" y="352"/>
                  </a:lnTo>
                  <a:lnTo>
                    <a:pt x="149" y="331"/>
                  </a:lnTo>
                  <a:lnTo>
                    <a:pt x="160" y="299"/>
                  </a:lnTo>
                  <a:lnTo>
                    <a:pt x="160" y="278"/>
                  </a:lnTo>
                  <a:lnTo>
                    <a:pt x="171" y="235"/>
                  </a:lnTo>
                  <a:lnTo>
                    <a:pt x="203" y="192"/>
                  </a:lnTo>
                  <a:lnTo>
                    <a:pt x="235" y="171"/>
                  </a:lnTo>
                  <a:lnTo>
                    <a:pt x="267" y="150"/>
                  </a:lnTo>
                  <a:lnTo>
                    <a:pt x="299" y="139"/>
                  </a:lnTo>
                  <a:lnTo>
                    <a:pt x="309" y="107"/>
                  </a:lnTo>
                  <a:lnTo>
                    <a:pt x="320" y="86"/>
                  </a:lnTo>
                  <a:lnTo>
                    <a:pt x="320" y="54"/>
                  </a:lnTo>
                  <a:lnTo>
                    <a:pt x="299" y="22"/>
                  </a:lnTo>
                  <a:lnTo>
                    <a:pt x="277" y="0"/>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2"/>
            <p:cNvSpPr/>
            <p:nvPr/>
          </p:nvSpPr>
          <p:spPr>
            <a:xfrm>
              <a:off x="5213474" y="3454981"/>
              <a:ext cx="45968" cy="38778"/>
            </a:xfrm>
            <a:custGeom>
              <a:avLst/>
              <a:gdLst/>
              <a:ahLst/>
              <a:cxnLst/>
              <a:rect l="l" t="t" r="r" b="b"/>
              <a:pathLst>
                <a:path w="748" h="631" extrusionOk="0">
                  <a:moveTo>
                    <a:pt x="310" y="1"/>
                  </a:moveTo>
                  <a:lnTo>
                    <a:pt x="235" y="12"/>
                  </a:lnTo>
                  <a:lnTo>
                    <a:pt x="161" y="44"/>
                  </a:lnTo>
                  <a:lnTo>
                    <a:pt x="75" y="108"/>
                  </a:lnTo>
                  <a:lnTo>
                    <a:pt x="11" y="182"/>
                  </a:lnTo>
                  <a:lnTo>
                    <a:pt x="1" y="214"/>
                  </a:lnTo>
                  <a:lnTo>
                    <a:pt x="1" y="246"/>
                  </a:lnTo>
                  <a:lnTo>
                    <a:pt x="11" y="268"/>
                  </a:lnTo>
                  <a:lnTo>
                    <a:pt x="33" y="289"/>
                  </a:lnTo>
                  <a:lnTo>
                    <a:pt x="65" y="310"/>
                  </a:lnTo>
                  <a:lnTo>
                    <a:pt x="97" y="310"/>
                  </a:lnTo>
                  <a:lnTo>
                    <a:pt x="118" y="289"/>
                  </a:lnTo>
                  <a:lnTo>
                    <a:pt x="139" y="268"/>
                  </a:lnTo>
                  <a:lnTo>
                    <a:pt x="182" y="225"/>
                  </a:lnTo>
                  <a:lnTo>
                    <a:pt x="235" y="193"/>
                  </a:lnTo>
                  <a:lnTo>
                    <a:pt x="278" y="172"/>
                  </a:lnTo>
                  <a:lnTo>
                    <a:pt x="321" y="161"/>
                  </a:lnTo>
                  <a:lnTo>
                    <a:pt x="374" y="161"/>
                  </a:lnTo>
                  <a:lnTo>
                    <a:pt x="417" y="172"/>
                  </a:lnTo>
                  <a:lnTo>
                    <a:pt x="459" y="182"/>
                  </a:lnTo>
                  <a:lnTo>
                    <a:pt x="502" y="214"/>
                  </a:lnTo>
                  <a:lnTo>
                    <a:pt x="534" y="246"/>
                  </a:lnTo>
                  <a:lnTo>
                    <a:pt x="566" y="289"/>
                  </a:lnTo>
                  <a:lnTo>
                    <a:pt x="587" y="342"/>
                  </a:lnTo>
                  <a:lnTo>
                    <a:pt x="587" y="396"/>
                  </a:lnTo>
                  <a:lnTo>
                    <a:pt x="587" y="460"/>
                  </a:lnTo>
                  <a:lnTo>
                    <a:pt x="566" y="513"/>
                  </a:lnTo>
                  <a:lnTo>
                    <a:pt x="555" y="545"/>
                  </a:lnTo>
                  <a:lnTo>
                    <a:pt x="566" y="577"/>
                  </a:lnTo>
                  <a:lnTo>
                    <a:pt x="577" y="598"/>
                  </a:lnTo>
                  <a:lnTo>
                    <a:pt x="598" y="619"/>
                  </a:lnTo>
                  <a:lnTo>
                    <a:pt x="641" y="630"/>
                  </a:lnTo>
                  <a:lnTo>
                    <a:pt x="683" y="619"/>
                  </a:lnTo>
                  <a:lnTo>
                    <a:pt x="694" y="598"/>
                  </a:lnTo>
                  <a:lnTo>
                    <a:pt x="705" y="587"/>
                  </a:lnTo>
                  <a:lnTo>
                    <a:pt x="737" y="492"/>
                  </a:lnTo>
                  <a:lnTo>
                    <a:pt x="747" y="396"/>
                  </a:lnTo>
                  <a:lnTo>
                    <a:pt x="737" y="300"/>
                  </a:lnTo>
                  <a:lnTo>
                    <a:pt x="705" y="214"/>
                  </a:lnTo>
                  <a:lnTo>
                    <a:pt x="662" y="140"/>
                  </a:lnTo>
                  <a:lnTo>
                    <a:pt x="598" y="86"/>
                  </a:lnTo>
                  <a:lnTo>
                    <a:pt x="534" y="44"/>
                  </a:lnTo>
                  <a:lnTo>
                    <a:pt x="459" y="12"/>
                  </a:lnTo>
                  <a:lnTo>
                    <a:pt x="385" y="1"/>
                  </a:lnTo>
                  <a:close/>
                </a:path>
              </a:pathLst>
            </a:custGeom>
            <a:solidFill>
              <a:srgbClr val="002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83"/>
          <p:cNvSpPr/>
          <p:nvPr/>
        </p:nvSpPr>
        <p:spPr>
          <a:xfrm>
            <a:off x="4571850" y="3854275"/>
            <a:ext cx="45729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3"/>
          <p:cNvSpPr txBox="1">
            <a:spLocks noGrp="1"/>
          </p:cNvSpPr>
          <p:nvPr>
            <p:ph type="title"/>
          </p:nvPr>
        </p:nvSpPr>
        <p:spPr>
          <a:xfrm>
            <a:off x="676650" y="649225"/>
            <a:ext cx="3895200" cy="1280100"/>
          </a:xfrm>
          <a:prstGeom prst="rect">
            <a:avLst/>
          </a:prstGeom>
        </p:spPr>
        <p:txBody>
          <a:bodyPr spcFirstLastPara="1" wrap="square" lIns="0" tIns="0" rIns="320025" bIns="320025" anchor="b" anchorCtr="0">
            <a:noAutofit/>
          </a:bodyPr>
          <a:lstStyle/>
          <a:p>
            <a:pPr marL="0" lvl="0" indent="0" algn="l" rtl="0">
              <a:spcBef>
                <a:spcPts val="0"/>
              </a:spcBef>
              <a:spcAft>
                <a:spcPts val="0"/>
              </a:spcAft>
              <a:buNone/>
            </a:pPr>
            <a:r>
              <a:rPr lang="en"/>
              <a:t>What about “Corrections”?</a:t>
            </a:r>
            <a:endParaRPr/>
          </a:p>
        </p:txBody>
      </p:sp>
      <p:sp>
        <p:nvSpPr>
          <p:cNvPr id="1750" name="Google Shape;1750;p183"/>
          <p:cNvSpPr txBox="1">
            <a:spLocks noGrp="1"/>
          </p:cNvSpPr>
          <p:nvPr>
            <p:ph type="subTitle" idx="2"/>
          </p:nvPr>
        </p:nvSpPr>
        <p:spPr>
          <a:xfrm>
            <a:off x="676575" y="1933925"/>
            <a:ext cx="3246300" cy="2555700"/>
          </a:xfrm>
          <a:prstGeom prst="rect">
            <a:avLst/>
          </a:prstGeom>
        </p:spPr>
        <p:txBody>
          <a:bodyPr spcFirstLastPara="1" wrap="square" lIns="0" tIns="0" rIns="0" bIns="182875" anchor="ctr" anchorCtr="0">
            <a:noAutofit/>
          </a:bodyPr>
          <a:lstStyle/>
          <a:p>
            <a:pPr marL="0" lvl="0" indent="0" algn="ctr" rtl="0">
              <a:spcBef>
                <a:spcPts val="0"/>
              </a:spcBef>
              <a:spcAft>
                <a:spcPts val="0"/>
              </a:spcAft>
              <a:buNone/>
            </a:pPr>
            <a:r>
              <a:rPr lang="en" sz="1800"/>
              <a:t>Corrections are applied to raw GNSS data </a:t>
            </a:r>
            <a:br>
              <a:rPr lang="en" sz="1800"/>
            </a:br>
            <a:r>
              <a:rPr lang="en" sz="1800"/>
              <a:t>making positions </a:t>
            </a:r>
            <a:br>
              <a:rPr lang="en" sz="1800"/>
            </a:br>
            <a:r>
              <a:rPr lang="en" sz="1800"/>
              <a:t>accurate and reliable.</a:t>
            </a:r>
            <a:endParaRPr sz="1800"/>
          </a:p>
        </p:txBody>
      </p:sp>
      <p:pic>
        <p:nvPicPr>
          <p:cNvPr id="1751" name="Google Shape;1751;p183"/>
          <p:cNvPicPr preferRelativeResize="0"/>
          <p:nvPr/>
        </p:nvPicPr>
        <p:blipFill>
          <a:blip r:embed="rId3">
            <a:alphaModFix/>
          </a:blip>
          <a:stretch>
            <a:fillRect/>
          </a:stretch>
        </p:blipFill>
        <p:spPr>
          <a:xfrm>
            <a:off x="7004000" y="2759648"/>
            <a:ext cx="469925" cy="1089975"/>
          </a:xfrm>
          <a:prstGeom prst="rect">
            <a:avLst/>
          </a:prstGeom>
          <a:noFill/>
          <a:ln>
            <a:noFill/>
          </a:ln>
        </p:spPr>
      </p:pic>
      <p:pic>
        <p:nvPicPr>
          <p:cNvPr id="1752" name="Google Shape;1752;p183"/>
          <p:cNvPicPr preferRelativeResize="0"/>
          <p:nvPr/>
        </p:nvPicPr>
        <p:blipFill>
          <a:blip r:embed="rId4">
            <a:alphaModFix/>
          </a:blip>
          <a:stretch>
            <a:fillRect/>
          </a:stretch>
        </p:blipFill>
        <p:spPr>
          <a:xfrm>
            <a:off x="4945788" y="1365500"/>
            <a:ext cx="742527" cy="579875"/>
          </a:xfrm>
          <a:prstGeom prst="rect">
            <a:avLst/>
          </a:prstGeom>
          <a:noFill/>
          <a:ln>
            <a:noFill/>
          </a:ln>
        </p:spPr>
      </p:pic>
      <p:pic>
        <p:nvPicPr>
          <p:cNvPr id="1753" name="Google Shape;1753;p183"/>
          <p:cNvPicPr preferRelativeResize="0"/>
          <p:nvPr/>
        </p:nvPicPr>
        <p:blipFill>
          <a:blip r:embed="rId5">
            <a:alphaModFix/>
          </a:blip>
          <a:stretch>
            <a:fillRect/>
          </a:stretch>
        </p:blipFill>
        <p:spPr>
          <a:xfrm>
            <a:off x="5442013" y="2073962"/>
            <a:ext cx="856881" cy="1875687"/>
          </a:xfrm>
          <a:prstGeom prst="rect">
            <a:avLst/>
          </a:prstGeom>
          <a:noFill/>
          <a:ln>
            <a:noFill/>
          </a:ln>
        </p:spPr>
      </p:pic>
      <p:pic>
        <p:nvPicPr>
          <p:cNvPr id="1754" name="Google Shape;1754;p183"/>
          <p:cNvPicPr preferRelativeResize="0"/>
          <p:nvPr/>
        </p:nvPicPr>
        <p:blipFill>
          <a:blip r:embed="rId6">
            <a:alphaModFix/>
          </a:blip>
          <a:stretch>
            <a:fillRect/>
          </a:stretch>
        </p:blipFill>
        <p:spPr>
          <a:xfrm>
            <a:off x="7138149" y="1365505"/>
            <a:ext cx="679975" cy="579859"/>
          </a:xfrm>
          <a:prstGeom prst="rect">
            <a:avLst/>
          </a:prstGeom>
          <a:noFill/>
          <a:ln>
            <a:noFill/>
          </a:ln>
        </p:spPr>
      </p:pic>
      <p:pic>
        <p:nvPicPr>
          <p:cNvPr id="1755" name="Google Shape;1755;p183"/>
          <p:cNvPicPr preferRelativeResize="0"/>
          <p:nvPr/>
        </p:nvPicPr>
        <p:blipFill>
          <a:blip r:embed="rId7">
            <a:alphaModFix/>
          </a:blip>
          <a:stretch>
            <a:fillRect/>
          </a:stretch>
        </p:blipFill>
        <p:spPr>
          <a:xfrm>
            <a:off x="8267649" y="2635821"/>
            <a:ext cx="546900" cy="1213800"/>
          </a:xfrm>
          <a:prstGeom prst="rect">
            <a:avLst/>
          </a:prstGeom>
          <a:noFill/>
          <a:ln>
            <a:noFill/>
          </a:ln>
        </p:spPr>
      </p:pic>
      <p:sp>
        <p:nvSpPr>
          <p:cNvPr id="1756" name="Google Shape;1756;p183"/>
          <p:cNvSpPr txBox="1"/>
          <p:nvPr/>
        </p:nvSpPr>
        <p:spPr>
          <a:xfrm>
            <a:off x="6824688" y="3925825"/>
            <a:ext cx="912000" cy="307800"/>
          </a:xfrm>
          <a:prstGeom prst="rect">
            <a:avLst/>
          </a:prstGeom>
          <a:solidFill>
            <a:schemeClr val="accent2"/>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000">
                <a:solidFill>
                  <a:schemeClr val="lt1"/>
                </a:solidFill>
                <a:latin typeface="Open Sans"/>
                <a:ea typeface="Open Sans"/>
                <a:cs typeface="Open Sans"/>
                <a:sym typeface="Open Sans"/>
              </a:rPr>
              <a:t>Internet Corrections</a:t>
            </a:r>
            <a:endParaRPr sz="1000">
              <a:solidFill>
                <a:schemeClr val="lt1"/>
              </a:solidFill>
              <a:latin typeface="Open Sans"/>
              <a:ea typeface="Open Sans"/>
              <a:cs typeface="Open Sans"/>
              <a:sym typeface="Open Sans"/>
            </a:endParaRPr>
          </a:p>
        </p:txBody>
      </p:sp>
      <p:sp>
        <p:nvSpPr>
          <p:cNvPr id="1757" name="Google Shape;1757;p183"/>
          <p:cNvSpPr txBox="1"/>
          <p:nvPr/>
        </p:nvSpPr>
        <p:spPr>
          <a:xfrm>
            <a:off x="7855150" y="3925825"/>
            <a:ext cx="1219500" cy="307800"/>
          </a:xfrm>
          <a:prstGeom prst="rect">
            <a:avLst/>
          </a:prstGeom>
          <a:solidFill>
            <a:schemeClr val="accent2"/>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000">
                <a:solidFill>
                  <a:schemeClr val="lt1"/>
                </a:solidFill>
                <a:latin typeface="Open Sans"/>
                <a:ea typeface="Open Sans"/>
                <a:cs typeface="Open Sans"/>
                <a:sym typeface="Open Sans"/>
              </a:rPr>
              <a:t>Trimble Corrections Hub (TCH)</a:t>
            </a:r>
            <a:endParaRPr sz="1000">
              <a:solidFill>
                <a:schemeClr val="lt1"/>
              </a:solidFill>
              <a:latin typeface="Open Sans"/>
              <a:ea typeface="Open Sans"/>
              <a:cs typeface="Open Sans"/>
              <a:sym typeface="Open Sans"/>
            </a:endParaRPr>
          </a:p>
        </p:txBody>
      </p:sp>
      <p:sp>
        <p:nvSpPr>
          <p:cNvPr id="1758" name="Google Shape;1758;p183"/>
          <p:cNvSpPr txBox="1"/>
          <p:nvPr/>
        </p:nvSpPr>
        <p:spPr>
          <a:xfrm>
            <a:off x="6824708" y="981500"/>
            <a:ext cx="1490100" cy="307800"/>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000">
                <a:solidFill>
                  <a:schemeClr val="lt1"/>
                </a:solidFill>
                <a:latin typeface="Open Sans"/>
                <a:ea typeface="Open Sans"/>
                <a:cs typeface="Open Sans"/>
                <a:sym typeface="Open Sans"/>
              </a:rPr>
              <a:t>Satellites for positioning corrections</a:t>
            </a:r>
            <a:endParaRPr sz="1000">
              <a:solidFill>
                <a:schemeClr val="lt1"/>
              </a:solidFill>
              <a:latin typeface="Open Sans"/>
              <a:ea typeface="Open Sans"/>
              <a:cs typeface="Open Sans"/>
              <a:sym typeface="Open Sans"/>
            </a:endParaRPr>
          </a:p>
        </p:txBody>
      </p:sp>
      <p:sp>
        <p:nvSpPr>
          <p:cNvPr id="1759" name="Google Shape;1759;p183"/>
          <p:cNvSpPr txBox="1"/>
          <p:nvPr/>
        </p:nvSpPr>
        <p:spPr>
          <a:xfrm>
            <a:off x="4707314" y="981500"/>
            <a:ext cx="1219500" cy="307800"/>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000">
                <a:solidFill>
                  <a:schemeClr val="lt1"/>
                </a:solidFill>
                <a:latin typeface="Open Sans"/>
                <a:ea typeface="Open Sans"/>
                <a:cs typeface="Open Sans"/>
                <a:sym typeface="Open Sans"/>
              </a:rPr>
              <a:t>Satellites for raw positioning</a:t>
            </a:r>
            <a:endParaRPr sz="1000">
              <a:solidFill>
                <a:schemeClr val="lt1"/>
              </a:solidFill>
              <a:latin typeface="Open Sans"/>
              <a:ea typeface="Open Sans"/>
              <a:cs typeface="Open Sans"/>
              <a:sym typeface="Open Sans"/>
            </a:endParaRPr>
          </a:p>
        </p:txBody>
      </p:sp>
      <p:sp>
        <p:nvSpPr>
          <p:cNvPr id="1760" name="Google Shape;1760;p183"/>
          <p:cNvSpPr txBox="1"/>
          <p:nvPr/>
        </p:nvSpPr>
        <p:spPr>
          <a:xfrm>
            <a:off x="5414438" y="3925825"/>
            <a:ext cx="912000" cy="307800"/>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000">
                <a:solidFill>
                  <a:schemeClr val="lt1"/>
                </a:solidFill>
                <a:latin typeface="Open Sans"/>
                <a:ea typeface="Open Sans"/>
                <a:cs typeface="Open Sans"/>
                <a:sym typeface="Open Sans"/>
              </a:rPr>
              <a:t>Receiver and handheld</a:t>
            </a:r>
            <a:endParaRPr sz="1000">
              <a:solidFill>
                <a:schemeClr val="lt1"/>
              </a:solidFill>
              <a:latin typeface="Open Sans"/>
              <a:ea typeface="Open Sans"/>
              <a:cs typeface="Open Sans"/>
              <a:sym typeface="Open Sans"/>
            </a:endParaRPr>
          </a:p>
        </p:txBody>
      </p:sp>
      <p:cxnSp>
        <p:nvCxnSpPr>
          <p:cNvPr id="1761" name="Google Shape;1761;p183"/>
          <p:cNvCxnSpPr/>
          <p:nvPr/>
        </p:nvCxnSpPr>
        <p:spPr>
          <a:xfrm rot="10800000">
            <a:off x="7708450" y="1917225"/>
            <a:ext cx="541200" cy="761400"/>
          </a:xfrm>
          <a:prstGeom prst="straightConnector1">
            <a:avLst/>
          </a:prstGeom>
          <a:noFill/>
          <a:ln w="28575" cap="flat" cmpd="sng">
            <a:solidFill>
              <a:schemeClr val="accent1"/>
            </a:solidFill>
            <a:prstDash val="solid"/>
            <a:round/>
            <a:headEnd type="none" w="med" len="med"/>
            <a:tailEnd type="triangle" w="med" len="med"/>
          </a:ln>
        </p:spPr>
      </p:cxnSp>
      <p:cxnSp>
        <p:nvCxnSpPr>
          <p:cNvPr id="1762" name="Google Shape;1762;p183"/>
          <p:cNvCxnSpPr/>
          <p:nvPr/>
        </p:nvCxnSpPr>
        <p:spPr>
          <a:xfrm flipH="1">
            <a:off x="7508025" y="2798875"/>
            <a:ext cx="714900" cy="126900"/>
          </a:xfrm>
          <a:prstGeom prst="straightConnector1">
            <a:avLst/>
          </a:prstGeom>
          <a:noFill/>
          <a:ln w="28575" cap="flat" cmpd="sng">
            <a:solidFill>
              <a:schemeClr val="accent1"/>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Google Shape;1767;p184"/>
          <p:cNvSpPr/>
          <p:nvPr/>
        </p:nvSpPr>
        <p:spPr>
          <a:xfrm>
            <a:off x="4571850" y="3854275"/>
            <a:ext cx="45729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4"/>
          <p:cNvSpPr txBox="1">
            <a:spLocks noGrp="1"/>
          </p:cNvSpPr>
          <p:nvPr>
            <p:ph type="title"/>
          </p:nvPr>
        </p:nvSpPr>
        <p:spPr>
          <a:xfrm>
            <a:off x="676650" y="649225"/>
            <a:ext cx="3895200" cy="1280100"/>
          </a:xfrm>
          <a:prstGeom prst="rect">
            <a:avLst/>
          </a:prstGeom>
        </p:spPr>
        <p:txBody>
          <a:bodyPr spcFirstLastPara="1" wrap="square" lIns="0" tIns="0" rIns="320025" bIns="320025" anchor="b" anchorCtr="0">
            <a:noAutofit/>
          </a:bodyPr>
          <a:lstStyle/>
          <a:p>
            <a:pPr marL="0" lvl="0" indent="0" algn="l" rtl="0">
              <a:spcBef>
                <a:spcPts val="0"/>
              </a:spcBef>
              <a:spcAft>
                <a:spcPts val="0"/>
              </a:spcAft>
              <a:buNone/>
            </a:pPr>
            <a:r>
              <a:rPr lang="en"/>
              <a:t>What about “Corrections”?</a:t>
            </a:r>
            <a:endParaRPr/>
          </a:p>
        </p:txBody>
      </p:sp>
      <p:sp>
        <p:nvSpPr>
          <p:cNvPr id="1769" name="Google Shape;1769;p184"/>
          <p:cNvSpPr txBox="1">
            <a:spLocks noGrp="1"/>
          </p:cNvSpPr>
          <p:nvPr>
            <p:ph type="subTitle" idx="2"/>
          </p:nvPr>
        </p:nvSpPr>
        <p:spPr>
          <a:xfrm>
            <a:off x="676575" y="1933925"/>
            <a:ext cx="3246300" cy="2555700"/>
          </a:xfrm>
          <a:prstGeom prst="rect">
            <a:avLst/>
          </a:prstGeom>
        </p:spPr>
        <p:txBody>
          <a:bodyPr spcFirstLastPara="1" wrap="square" lIns="0" tIns="0" rIns="0" bIns="182875" anchor="ctr" anchorCtr="0">
            <a:noAutofit/>
          </a:bodyPr>
          <a:lstStyle/>
          <a:p>
            <a:pPr marL="0" lvl="0" indent="0" algn="ctr" rtl="0">
              <a:spcBef>
                <a:spcPts val="0"/>
              </a:spcBef>
              <a:spcAft>
                <a:spcPts val="0"/>
              </a:spcAft>
              <a:buNone/>
            </a:pPr>
            <a:r>
              <a:rPr lang="en" sz="1800"/>
              <a:t>Catalyst Subscriptions simply </a:t>
            </a:r>
            <a:r>
              <a:rPr lang="en" sz="1800">
                <a:solidFill>
                  <a:schemeClr val="lt1"/>
                </a:solidFill>
              </a:rPr>
              <a:t>include </a:t>
            </a:r>
            <a:r>
              <a:rPr lang="en" sz="1800"/>
              <a:t>Corrections</a:t>
            </a:r>
            <a:endParaRPr sz="1800"/>
          </a:p>
        </p:txBody>
      </p:sp>
      <p:sp>
        <p:nvSpPr>
          <p:cNvPr id="1770" name="Google Shape;1770;p184"/>
          <p:cNvSpPr txBox="1"/>
          <p:nvPr/>
        </p:nvSpPr>
        <p:spPr>
          <a:xfrm>
            <a:off x="6253025" y="1933925"/>
            <a:ext cx="147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771" name="Google Shape;1771;p184"/>
          <p:cNvSpPr/>
          <p:nvPr/>
        </p:nvSpPr>
        <p:spPr>
          <a:xfrm>
            <a:off x="5870450" y="1289300"/>
            <a:ext cx="1947600" cy="602400"/>
          </a:xfrm>
          <a:prstGeom prst="wedgeRectCallout">
            <a:avLst>
              <a:gd name="adj1" fmla="val -47040"/>
              <a:gd name="adj2" fmla="val 133288"/>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Open Sans"/>
                <a:ea typeface="Open Sans"/>
                <a:cs typeface="Open Sans"/>
                <a:sym typeface="Open Sans"/>
              </a:rPr>
              <a:t>It just works!</a:t>
            </a:r>
            <a:endParaRPr sz="1800">
              <a:solidFill>
                <a:schemeClr val="lt1"/>
              </a:solidFill>
            </a:endParaRPr>
          </a:p>
        </p:txBody>
      </p:sp>
      <p:pic>
        <p:nvPicPr>
          <p:cNvPr id="1772" name="Google Shape;1772;p184"/>
          <p:cNvPicPr preferRelativeResize="0"/>
          <p:nvPr/>
        </p:nvPicPr>
        <p:blipFill>
          <a:blip r:embed="rId3">
            <a:alphaModFix/>
          </a:blip>
          <a:stretch>
            <a:fillRect/>
          </a:stretch>
        </p:blipFill>
        <p:spPr>
          <a:xfrm>
            <a:off x="5442013" y="2073962"/>
            <a:ext cx="856881" cy="18756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6"/>
        <p:cNvGrpSpPr/>
        <p:nvPr/>
      </p:nvGrpSpPr>
      <p:grpSpPr>
        <a:xfrm>
          <a:off x="0" y="0"/>
          <a:ext cx="0" cy="0"/>
          <a:chOff x="0" y="0"/>
          <a:chExt cx="0" cy="0"/>
        </a:xfrm>
      </p:grpSpPr>
      <p:sp>
        <p:nvSpPr>
          <p:cNvPr id="1777" name="Google Shape;1777;p185"/>
          <p:cNvSpPr txBox="1">
            <a:spLocks noGrp="1"/>
          </p:cNvSpPr>
          <p:nvPr>
            <p:ph type="title" idx="2"/>
          </p:nvPr>
        </p:nvSpPr>
        <p:spPr>
          <a:xfrm>
            <a:off x="1975100" y="7525"/>
            <a:ext cx="3895500" cy="5143500"/>
          </a:xfrm>
          <a:prstGeom prst="rect">
            <a:avLst/>
          </a:prstGeom>
          <a:solidFill>
            <a:schemeClr val="dk1"/>
          </a:solidFill>
        </p:spPr>
        <p:txBody>
          <a:bodyPr spcFirstLastPara="1" wrap="square" lIns="320025" tIns="91425" rIns="91425" bIns="91425" anchor="b" anchorCtr="0">
            <a:noAutofit/>
          </a:bodyPr>
          <a:lstStyle/>
          <a:p>
            <a:pPr marL="0" lvl="0" indent="0" algn="l" rtl="0">
              <a:spcBef>
                <a:spcPts val="0"/>
              </a:spcBef>
              <a:spcAft>
                <a:spcPts val="0"/>
              </a:spcAft>
              <a:buNone/>
            </a:pPr>
            <a:r>
              <a:rPr lang="en" sz="3300"/>
              <a:t> </a:t>
            </a:r>
            <a:endParaRPr sz="3300"/>
          </a:p>
        </p:txBody>
      </p:sp>
      <p:grpSp>
        <p:nvGrpSpPr>
          <p:cNvPr id="1778" name="Google Shape;1778;p185"/>
          <p:cNvGrpSpPr/>
          <p:nvPr/>
        </p:nvGrpSpPr>
        <p:grpSpPr>
          <a:xfrm>
            <a:off x="5221226" y="0"/>
            <a:ext cx="3922774" cy="5151027"/>
            <a:chOff x="5221226" y="0"/>
            <a:chExt cx="3922774" cy="5151027"/>
          </a:xfrm>
        </p:grpSpPr>
        <p:pic>
          <p:nvPicPr>
            <p:cNvPr id="1779" name="Google Shape;1779;p185"/>
            <p:cNvPicPr preferRelativeResize="0"/>
            <p:nvPr/>
          </p:nvPicPr>
          <p:blipFill rotWithShape="1">
            <a:blip r:embed="rId4">
              <a:alphaModFix/>
            </a:blip>
            <a:srcRect l="-2071" t="4373" r="92388" b="7621"/>
            <a:stretch/>
          </p:blipFill>
          <p:spPr>
            <a:xfrm flipH="1">
              <a:off x="5221226" y="0"/>
              <a:ext cx="382149" cy="5151027"/>
            </a:xfrm>
            <a:prstGeom prst="rect">
              <a:avLst/>
            </a:prstGeom>
            <a:noFill/>
            <a:ln>
              <a:noFill/>
            </a:ln>
          </p:spPr>
        </p:pic>
        <p:pic>
          <p:nvPicPr>
            <p:cNvPr id="1780" name="Google Shape;1780;p185"/>
            <p:cNvPicPr preferRelativeResize="0"/>
            <p:nvPr/>
          </p:nvPicPr>
          <p:blipFill rotWithShape="1">
            <a:blip r:embed="rId4">
              <a:alphaModFix/>
            </a:blip>
            <a:srcRect l="2657" t="3108" b="7309"/>
            <a:stretch/>
          </p:blipFill>
          <p:spPr>
            <a:xfrm>
              <a:off x="5418850" y="0"/>
              <a:ext cx="3725150" cy="5151027"/>
            </a:xfrm>
            <a:prstGeom prst="rect">
              <a:avLst/>
            </a:prstGeom>
            <a:noFill/>
            <a:ln>
              <a:noFill/>
            </a:ln>
          </p:spPr>
        </p:pic>
      </p:grpSp>
      <p:sp>
        <p:nvSpPr>
          <p:cNvPr id="1781" name="Google Shape;1781;p185"/>
          <p:cNvSpPr txBox="1">
            <a:spLocks noGrp="1"/>
          </p:cNvSpPr>
          <p:nvPr>
            <p:ph type="subTitle" idx="1"/>
          </p:nvPr>
        </p:nvSpPr>
        <p:spPr>
          <a:xfrm>
            <a:off x="676650" y="3143250"/>
            <a:ext cx="5193900" cy="1345500"/>
          </a:xfrm>
          <a:prstGeom prst="rect">
            <a:avLst/>
          </a:prstGeom>
        </p:spPr>
        <p:txBody>
          <a:bodyPr spcFirstLastPara="1" wrap="square" lIns="320025" tIns="228600" rIns="320025" bIns="91425" anchor="t" anchorCtr="0">
            <a:noAutofit/>
          </a:bodyPr>
          <a:lstStyle/>
          <a:p>
            <a:pPr marL="0" lvl="0" indent="0" algn="l" rtl="0">
              <a:spcBef>
                <a:spcPts val="0"/>
              </a:spcBef>
              <a:spcAft>
                <a:spcPts val="1600"/>
              </a:spcAft>
              <a:buNone/>
            </a:pPr>
            <a:r>
              <a:rPr lang="en" b="1"/>
              <a:t>For the Trimble Catalyst</a:t>
            </a:r>
            <a:br>
              <a:rPr lang="en" b="1"/>
            </a:br>
            <a:r>
              <a:rPr lang="en" b="1"/>
              <a:t>Positioning Service</a:t>
            </a:r>
            <a:endParaRPr b="1"/>
          </a:p>
        </p:txBody>
      </p:sp>
      <p:sp>
        <p:nvSpPr>
          <p:cNvPr id="1782" name="Google Shape;1782;p185"/>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3" name="Google Shape;1783;p185"/>
          <p:cNvPicPr preferRelativeResize="0"/>
          <p:nvPr/>
        </p:nvPicPr>
        <p:blipFill>
          <a:blip r:embed="rId5">
            <a:alphaModFix/>
          </a:blip>
          <a:stretch>
            <a:fillRect/>
          </a:stretch>
        </p:blipFill>
        <p:spPr>
          <a:xfrm>
            <a:off x="8650224" y="4645152"/>
            <a:ext cx="320040" cy="320040"/>
          </a:xfrm>
          <a:prstGeom prst="rect">
            <a:avLst/>
          </a:prstGeom>
          <a:noFill/>
          <a:ln>
            <a:noFill/>
          </a:ln>
        </p:spPr>
      </p:pic>
      <p:sp>
        <p:nvSpPr>
          <p:cNvPr id="1784" name="Google Shape;1784;p185"/>
          <p:cNvSpPr txBox="1">
            <a:spLocks noGrp="1"/>
          </p:cNvSpPr>
          <p:nvPr>
            <p:ph type="title"/>
          </p:nvPr>
        </p:nvSpPr>
        <p:spPr>
          <a:xfrm>
            <a:off x="676650" y="1927350"/>
            <a:ext cx="5193900" cy="1283400"/>
          </a:xfrm>
          <a:prstGeom prst="rect">
            <a:avLst/>
          </a:prstGeom>
        </p:spPr>
        <p:txBody>
          <a:bodyPr spcFirstLastPara="1" wrap="square" lIns="320025" tIns="91425" rIns="320025" bIns="91425" anchor="b" anchorCtr="0">
            <a:noAutofit/>
          </a:bodyPr>
          <a:lstStyle/>
          <a:p>
            <a:pPr marL="0" lvl="0" indent="0" algn="l" rtl="0">
              <a:spcBef>
                <a:spcPts val="0"/>
              </a:spcBef>
              <a:spcAft>
                <a:spcPts val="0"/>
              </a:spcAft>
              <a:buNone/>
            </a:pPr>
            <a:r>
              <a:rPr lang="en"/>
              <a:t>Trimble DA2</a:t>
            </a:r>
            <a:endParaRPr/>
          </a:p>
          <a:p>
            <a:pPr marL="0" lvl="0" indent="0" algn="l" rtl="0">
              <a:spcBef>
                <a:spcPts val="0"/>
              </a:spcBef>
              <a:spcAft>
                <a:spcPts val="0"/>
              </a:spcAft>
              <a:buNone/>
            </a:pPr>
            <a:r>
              <a:rPr lang="en"/>
              <a:t>GNSS Receiver</a:t>
            </a:r>
            <a:endParaRPr/>
          </a:p>
        </p:txBody>
      </p:sp>
      <p:sp>
        <p:nvSpPr>
          <p:cNvPr id="1785" name="Google Shape;1785;p185"/>
          <p:cNvSpPr txBox="1">
            <a:spLocks noGrp="1"/>
          </p:cNvSpPr>
          <p:nvPr>
            <p:ph type="title" idx="2"/>
          </p:nvPr>
        </p:nvSpPr>
        <p:spPr>
          <a:xfrm>
            <a:off x="676650" y="649425"/>
            <a:ext cx="5193900" cy="1283400"/>
          </a:xfrm>
          <a:prstGeom prst="rect">
            <a:avLst/>
          </a:prstGeom>
        </p:spPr>
        <p:txBody>
          <a:bodyPr spcFirstLastPara="1" wrap="square" lIns="320025" tIns="91425" rIns="91425" bIns="91425" anchor="b" anchorCtr="0">
            <a:noAutofit/>
          </a:bodyPr>
          <a:lstStyle/>
          <a:p>
            <a:pPr marL="0" lvl="0" indent="0" algn="l" rtl="0">
              <a:spcBef>
                <a:spcPts val="0"/>
              </a:spcBef>
              <a:spcAft>
                <a:spcPts val="0"/>
              </a:spcAft>
              <a:buNone/>
            </a:pPr>
            <a:r>
              <a:rPr lang="en" sz="3300"/>
              <a:t> </a:t>
            </a:r>
            <a:endParaRPr sz="3300"/>
          </a:p>
        </p:txBody>
      </p:sp>
      <p:sp>
        <p:nvSpPr>
          <p:cNvPr id="1786" name="Google Shape;1786;p185"/>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787" name="Google Shape;1787;p185"/>
          <p:cNvSpPr txBox="1">
            <a:spLocks noGrp="1"/>
          </p:cNvSpPr>
          <p:nvPr>
            <p:ph type="title" idx="2"/>
          </p:nvPr>
        </p:nvSpPr>
        <p:spPr>
          <a:xfrm>
            <a:off x="676650" y="649425"/>
            <a:ext cx="3895200" cy="1283400"/>
          </a:xfrm>
          <a:prstGeom prst="rect">
            <a:avLst/>
          </a:prstGeom>
        </p:spPr>
        <p:txBody>
          <a:bodyPr spcFirstLastPara="1" wrap="square" lIns="320025" tIns="91425" rIns="91425" bIns="91425" anchor="ctr" anchorCtr="0">
            <a:noAutofit/>
          </a:bodyPr>
          <a:lstStyle/>
          <a:p>
            <a:pPr marL="0" lvl="0" indent="0" algn="l" rtl="0">
              <a:spcBef>
                <a:spcPts val="0"/>
              </a:spcBef>
              <a:spcAft>
                <a:spcPts val="0"/>
              </a:spcAft>
              <a:buNone/>
            </a:pPr>
            <a:r>
              <a:rPr lang="en"/>
              <a:t>02</a:t>
            </a:r>
            <a:endParaRPr/>
          </a:p>
        </p:txBody>
      </p:sp>
    </p:spTree>
  </p:cSld>
  <p:clrMapOvr>
    <a:masterClrMapping/>
  </p:clrMapOvr>
</p:sld>
</file>

<file path=ppt/theme/theme1.xml><?xml version="1.0" encoding="utf-8"?>
<a:theme xmlns:a="http://schemas.openxmlformats.org/drawingml/2006/main" name="Corporate - V1.0.3 - 01.07.21">
  <a:themeElements>
    <a:clrScheme name="Simple Light">
      <a:dk1>
        <a:srgbClr val="002D5B"/>
      </a:dk1>
      <a:lt1>
        <a:srgbClr val="FFFFFF"/>
      </a:lt1>
      <a:dk2>
        <a:srgbClr val="FFBE00"/>
      </a:dk2>
      <a:lt2>
        <a:srgbClr val="F3F3F7"/>
      </a:lt2>
      <a:accent1>
        <a:srgbClr val="00437B"/>
      </a:accent1>
      <a:accent2>
        <a:srgbClr val="005F9E"/>
      </a:accent2>
      <a:accent3>
        <a:srgbClr val="009AD9"/>
      </a:accent3>
      <a:accent4>
        <a:srgbClr val="363545"/>
      </a:accent4>
      <a:accent5>
        <a:srgbClr val="8C8B96"/>
      </a:accent5>
      <a:accent6>
        <a:srgbClr val="D0D0D7"/>
      </a:accent6>
      <a:hlink>
        <a:srgbClr val="009A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porate - V1.0.3 - 01.07.21">
  <a:themeElements>
    <a:clrScheme name="Simple Light">
      <a:dk1>
        <a:srgbClr val="002D5B"/>
      </a:dk1>
      <a:lt1>
        <a:srgbClr val="FFFFFF"/>
      </a:lt1>
      <a:dk2>
        <a:srgbClr val="FFBE00"/>
      </a:dk2>
      <a:lt2>
        <a:srgbClr val="F3F3F7"/>
      </a:lt2>
      <a:accent1>
        <a:srgbClr val="00437B"/>
      </a:accent1>
      <a:accent2>
        <a:srgbClr val="005F9E"/>
      </a:accent2>
      <a:accent3>
        <a:srgbClr val="009AD9"/>
      </a:accent3>
      <a:accent4>
        <a:srgbClr val="363545"/>
      </a:accent4>
      <a:accent5>
        <a:srgbClr val="8C8B96"/>
      </a:accent5>
      <a:accent6>
        <a:srgbClr val="D0D0D7"/>
      </a:accent6>
      <a:hlink>
        <a:srgbClr val="009A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rporate - V1.0.3 - 01.07.21">
  <a:themeElements>
    <a:clrScheme name="Simple Light">
      <a:dk1>
        <a:srgbClr val="002D5B"/>
      </a:dk1>
      <a:lt1>
        <a:srgbClr val="FFFFFF"/>
      </a:lt1>
      <a:dk2>
        <a:srgbClr val="FFBE00"/>
      </a:dk2>
      <a:lt2>
        <a:srgbClr val="F3F3F7"/>
      </a:lt2>
      <a:accent1>
        <a:srgbClr val="00437B"/>
      </a:accent1>
      <a:accent2>
        <a:srgbClr val="005F9E"/>
      </a:accent2>
      <a:accent3>
        <a:srgbClr val="009AD9"/>
      </a:accent3>
      <a:accent4>
        <a:srgbClr val="363545"/>
      </a:accent4>
      <a:accent5>
        <a:srgbClr val="8C8B96"/>
      </a:accent5>
      <a:accent6>
        <a:srgbClr val="D0D0D7"/>
      </a:accent6>
      <a:hlink>
        <a:srgbClr val="009A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rporate - V1.0.3 - 01.07.21">
  <a:themeElements>
    <a:clrScheme name="Simple Light">
      <a:dk1>
        <a:srgbClr val="002D5B"/>
      </a:dk1>
      <a:lt1>
        <a:srgbClr val="FFFFFF"/>
      </a:lt1>
      <a:dk2>
        <a:srgbClr val="FFBE00"/>
      </a:dk2>
      <a:lt2>
        <a:srgbClr val="F3F3F7"/>
      </a:lt2>
      <a:accent1>
        <a:srgbClr val="00437B"/>
      </a:accent1>
      <a:accent2>
        <a:srgbClr val="005F9E"/>
      </a:accent2>
      <a:accent3>
        <a:srgbClr val="009AD9"/>
      </a:accent3>
      <a:accent4>
        <a:srgbClr val="363545"/>
      </a:accent4>
      <a:accent5>
        <a:srgbClr val="8C8B96"/>
      </a:accent5>
      <a:accent6>
        <a:srgbClr val="D0D0D7"/>
      </a:accent6>
      <a:hlink>
        <a:srgbClr val="009A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2872</Words>
  <Application>Microsoft Office PowerPoint</Application>
  <PresentationFormat>On-screen Show (16:9)</PresentationFormat>
  <Paragraphs>436</Paragraphs>
  <Slides>46</Slides>
  <Notes>46</Notes>
  <HiddenSlides>13</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46</vt:i4>
      </vt:variant>
    </vt:vector>
  </HeadingPairs>
  <TitlesOfParts>
    <vt:vector size="57" baseType="lpstr">
      <vt:lpstr>Fira Sans Extra Condensed Medium</vt:lpstr>
      <vt:lpstr>Calibri</vt:lpstr>
      <vt:lpstr>Noto Sans Symbols</vt:lpstr>
      <vt:lpstr>Open Sans ExtraBold</vt:lpstr>
      <vt:lpstr>Open Sans Light</vt:lpstr>
      <vt:lpstr>Open Sans</vt:lpstr>
      <vt:lpstr>Arial</vt:lpstr>
      <vt:lpstr>Corporate - V1.0.3 - 01.07.21</vt:lpstr>
      <vt:lpstr>Corporate - V1.0.3 - 01.07.21</vt:lpstr>
      <vt:lpstr>Corporate - V1.0.3 - 01.07.21</vt:lpstr>
      <vt:lpstr>Corporate - V1.0.3 - 01.07.21</vt:lpstr>
      <vt:lpstr>Trimble Catalyst DA2 GNSS receiver </vt:lpstr>
      <vt:lpstr>Today’s topics</vt:lpstr>
      <vt:lpstr>Trimble Catalyst</vt:lpstr>
      <vt:lpstr>Why Catalyst?</vt:lpstr>
      <vt:lpstr>What is Catalyst? </vt:lpstr>
      <vt:lpstr>Trimble Catalyst is...</vt:lpstr>
      <vt:lpstr>What about “Corrections”?</vt:lpstr>
      <vt:lpstr>What about “Corrections”?</vt:lpstr>
      <vt:lpstr> </vt:lpstr>
      <vt:lpstr>Simply Precise. </vt:lpstr>
      <vt:lpstr>Key DA1 Features</vt:lpstr>
      <vt:lpstr>Key DA2 Features</vt:lpstr>
      <vt:lpstr>Catalyst  Technology </vt:lpstr>
      <vt:lpstr>ProPoint Technology </vt:lpstr>
      <vt:lpstr>GNSS Performance</vt:lpstr>
      <vt:lpstr>Mechanical Design</vt:lpstr>
      <vt:lpstr>DA2 Performance Testing: Accuracy RTK</vt:lpstr>
      <vt:lpstr>DA2 Performance Testing: Accuracy RTX</vt:lpstr>
      <vt:lpstr>DA2 Performance Improvements</vt:lpstr>
      <vt:lpstr>Trimble DA2 Corrections Hub Coverage (DA2)</vt:lpstr>
      <vt:lpstr>What’s In The Box?</vt:lpstr>
      <vt:lpstr>Power Solutions</vt:lpstr>
      <vt:lpstr>Configurations</vt:lpstr>
      <vt:lpstr> </vt:lpstr>
      <vt:lpstr>Rebranding Catalyst Subscriptions</vt:lpstr>
      <vt:lpstr>Introducing Catalyst Annual</vt:lpstr>
      <vt:lpstr>Software</vt:lpstr>
      <vt:lpstr>Apps &amp; Workflows</vt:lpstr>
      <vt:lpstr>Availability</vt:lpstr>
      <vt:lpstr>Availability</vt:lpstr>
      <vt:lpstr>In Summary</vt:lpstr>
      <vt:lpstr>What’s new?</vt:lpstr>
      <vt:lpstr>How will it feel to press this button?</vt:lpstr>
      <vt:lpstr>Catalyst Subscriptions include Corrections</vt:lpstr>
      <vt:lpstr>Power Solutions</vt:lpstr>
      <vt:lpstr>Who benefits from Catalyst?</vt:lpstr>
      <vt:lpstr>Catalyst Subscription Modes</vt:lpstr>
      <vt:lpstr>TerraFlex</vt:lpstr>
      <vt:lpstr>Penmap</vt:lpstr>
      <vt:lpstr>Trimble Mobile Manager (TMM)</vt:lpstr>
      <vt:lpstr>DA2 Run-time Estimates</vt:lpstr>
      <vt:lpstr>Mounting Accessory Kit</vt:lpstr>
      <vt:lpstr>GNSS Performance</vt:lpstr>
      <vt:lpstr>GNSS Signal Tracking</vt:lpstr>
      <vt:lpstr>Mechanical Design</vt:lpstr>
      <vt:lpstr>Power &amp; Communications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Trimble Catalyst DA2 GNSS receiver </dc:title>
  <cp:lastModifiedBy>Felicity Boag</cp:lastModifiedBy>
  <cp:revision>2</cp:revision>
  <dcterms:modified xsi:type="dcterms:W3CDTF">2021-09-21T08:54:56Z</dcterms:modified>
</cp:coreProperties>
</file>